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36AF-E69A-4519-800C-808DDB72D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4C3B3-37F9-4214-9575-B7E79022A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7A887-E29B-46A0-B56A-31DC4AED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891B-4CD3-46B5-9D5E-DA3FDC63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05AB-FAC8-4A95-A8E5-E6B6BD84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C388-1B34-47FC-AF3A-E1A1AF98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70FEB-CBF5-4D59-AD17-36493E0C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F872-A413-4FC5-905F-1248E918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63F9-6E6A-43F8-B7E5-773F7EDF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5BBD-903B-4E63-8822-26279FB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19B76-DDD4-4C09-AF27-FF7ACAD61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62AE8-C981-4B9F-9D02-311EB6382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F123-6F9F-4B70-BB67-986D3942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CC42-A1C5-43F4-98E1-EA203D6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6630-89F6-4BDB-9773-1CD280BE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3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D609-AE36-49B0-A6F9-1C1BB843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BF3B-C7D4-46D8-979C-33F634F8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29BE-E5BC-4BE6-9DAF-59AC466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A03E-3905-430D-ACCA-6429E564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BBCB-6214-4C35-96DC-6825FF8E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E6E1-894E-4218-898E-34749A85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E2663-606F-41AA-ACB7-E867073DB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B8FD-CEBE-47B5-965B-B68C2A25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B606-2E09-4418-BAB3-8009B93C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6BDE-22A1-47EF-B547-CE02B1DA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7FC7-E268-4702-A768-D048FB18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D4EA-3D65-4C07-8C79-1A99004A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556A4-03AF-42A0-BA5A-9F97099A7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1A02-B840-4634-87C7-A4BCAC65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C9F72-E30A-43AC-AF4C-EAB67F89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49DE-9863-4614-AE88-AACF294E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39BD-6D6E-497A-BA1E-0C79F8F8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8111-00FF-4384-A45F-B8160B56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23FD6-D34E-4214-9D95-FA38A842F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96ADA-2CB8-4747-A5EC-7E6BD7644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1246F-5724-4CC7-A19E-D89EBE291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1A8B4-440A-42EC-96BD-C8BC5EC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FBDFC-553F-4E2F-A2F6-8D1C420D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57257-EBC3-4603-984E-C071E369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E374-56EF-4C12-9179-47868F39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05882-B8EC-46F5-9F60-3AF8241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FD3C2-7425-43A1-9987-6C8479CB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8478E-557E-44D1-AD4D-D132333C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E1B5C-7467-4CA8-A990-B7079AF3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127DF-F830-47CC-87FC-FCE3CC8B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38BE9-2EAF-4121-AF0A-D849EA5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EA42-34A8-4877-9A59-2387A81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083D-D138-4072-A6F5-57C384D3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309A0-9EA6-4BBA-B40B-3D8DD951D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55DD3-0803-433D-9E01-E788E610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F56D-B66E-4546-94BC-2D55BE79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BD8C-D173-4D72-873D-AC1EF877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E0A5-F587-42F7-9367-92FF4239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F82B0-5DD0-4722-B82D-A4F4B8BC7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2EE9-5D7D-462B-9392-369522BBE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D9237-CAE6-444B-B7C5-1208C607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4422-B6D9-4960-8974-7D74857C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B864A-7EFA-47B6-BC2B-818DDD8A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CBDA9-D01E-4DE3-BC21-A3571EB7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61C0-4511-426C-85FB-99D88885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2C6F-FA45-4701-AA29-D46279DC0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2FAE8-A480-4BDB-AAE3-B37A46CFFA3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77DF-F17F-48B3-933D-AF8D8DB1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6E06-122A-4EB7-868E-60E143741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F852-125C-4787-A540-25EAF69A5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F5639-7162-49EC-B56A-2E2A9681BF7A}"/>
              </a:ext>
            </a:extLst>
          </p:cNvPr>
          <p:cNvSpPr txBox="1"/>
          <p:nvPr/>
        </p:nvSpPr>
        <p:spPr>
          <a:xfrm>
            <a:off x="247374" y="2444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BLACKJACK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6A63A9-B5BE-403C-9537-0101B57DBC86}"/>
              </a:ext>
            </a:extLst>
          </p:cNvPr>
          <p:cNvSpPr/>
          <p:nvPr/>
        </p:nvSpPr>
        <p:spPr>
          <a:xfrm>
            <a:off x="333954" y="1113376"/>
            <a:ext cx="1982525" cy="437322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FE3C5-7409-42B8-AE45-07043E99B1A7}"/>
              </a:ext>
            </a:extLst>
          </p:cNvPr>
          <p:cNvSpPr txBox="1"/>
          <p:nvPr/>
        </p:nvSpPr>
        <p:spPr>
          <a:xfrm>
            <a:off x="333954" y="1147371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 new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1023D-22F9-45AD-891D-B606A5288F7B}"/>
              </a:ext>
            </a:extLst>
          </p:cNvPr>
          <p:cNvSpPr/>
          <p:nvPr/>
        </p:nvSpPr>
        <p:spPr>
          <a:xfrm>
            <a:off x="333954" y="1622643"/>
            <a:ext cx="428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a Game ID below to start a new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42F5A-857A-4AC8-B8C1-65EC426BFFDC}"/>
              </a:ext>
            </a:extLst>
          </p:cNvPr>
          <p:cNvSpPr/>
          <p:nvPr/>
        </p:nvSpPr>
        <p:spPr>
          <a:xfrm>
            <a:off x="436880" y="1991976"/>
            <a:ext cx="329184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EDFB8C-565A-4056-803E-CB0526DBBB3D}"/>
              </a:ext>
            </a:extLst>
          </p:cNvPr>
          <p:cNvSpPr/>
          <p:nvPr/>
        </p:nvSpPr>
        <p:spPr>
          <a:xfrm>
            <a:off x="3728720" y="1991975"/>
            <a:ext cx="1361440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0D50B-2AC0-4672-9052-EBB9DA2355F1}"/>
              </a:ext>
            </a:extLst>
          </p:cNvPr>
          <p:cNvSpPr txBox="1"/>
          <p:nvPr/>
        </p:nvSpPr>
        <p:spPr>
          <a:xfrm>
            <a:off x="3801166" y="1991975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Game</a:t>
            </a:r>
          </a:p>
        </p:txBody>
      </p:sp>
    </p:spTree>
    <p:extLst>
      <p:ext uri="{BB962C8B-B14F-4D97-AF65-F5344CB8AC3E}">
        <p14:creationId xmlns:p14="http://schemas.microsoft.com/office/powerpoint/2010/main" val="65605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F5639-7162-49EC-B56A-2E2A9681BF7A}"/>
              </a:ext>
            </a:extLst>
          </p:cNvPr>
          <p:cNvSpPr txBox="1"/>
          <p:nvPr/>
        </p:nvSpPr>
        <p:spPr>
          <a:xfrm>
            <a:off x="247374" y="2444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BLACKJACK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6A63A9-B5BE-403C-9537-0101B57DBC86}"/>
              </a:ext>
            </a:extLst>
          </p:cNvPr>
          <p:cNvSpPr/>
          <p:nvPr/>
        </p:nvSpPr>
        <p:spPr>
          <a:xfrm>
            <a:off x="247374" y="2991678"/>
            <a:ext cx="1982525" cy="437322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FE3C5-7409-42B8-AE45-07043E99B1A7}"/>
              </a:ext>
            </a:extLst>
          </p:cNvPr>
          <p:cNvSpPr txBox="1"/>
          <p:nvPr/>
        </p:nvSpPr>
        <p:spPr>
          <a:xfrm>
            <a:off x="247374" y="2423710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Jellybeans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1023D-22F9-45AD-891D-B606A5288F7B}"/>
              </a:ext>
            </a:extLst>
          </p:cNvPr>
          <p:cNvSpPr/>
          <p:nvPr/>
        </p:nvSpPr>
        <p:spPr>
          <a:xfrm>
            <a:off x="247374" y="1449955"/>
            <a:ext cx="428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Current Jellybean total: 25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EDFB8C-565A-4056-803E-CB0526DBBB3D}"/>
              </a:ext>
            </a:extLst>
          </p:cNvPr>
          <p:cNvSpPr/>
          <p:nvPr/>
        </p:nvSpPr>
        <p:spPr>
          <a:xfrm>
            <a:off x="247374" y="3739495"/>
            <a:ext cx="1361440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0D50B-2AC0-4672-9052-EBB9DA2355F1}"/>
              </a:ext>
            </a:extLst>
          </p:cNvPr>
          <p:cNvSpPr txBox="1"/>
          <p:nvPr/>
        </p:nvSpPr>
        <p:spPr>
          <a:xfrm>
            <a:off x="298174" y="3739495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BET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6B540-135F-4229-AAA7-15D0BB19710A}"/>
              </a:ext>
            </a:extLst>
          </p:cNvPr>
          <p:cNvSpPr txBox="1"/>
          <p:nvPr/>
        </p:nvSpPr>
        <p:spPr>
          <a:xfrm>
            <a:off x="247374" y="7696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PLACE YOUR BET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153A11-9EB9-4BCE-8C60-99DB364051DE}"/>
              </a:ext>
            </a:extLst>
          </p:cNvPr>
          <p:cNvSpPr/>
          <p:nvPr/>
        </p:nvSpPr>
        <p:spPr>
          <a:xfrm>
            <a:off x="247374" y="1809758"/>
            <a:ext cx="1982525" cy="437322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8CE0B-4E80-4110-A316-64E9B9D30B7B}"/>
              </a:ext>
            </a:extLst>
          </p:cNvPr>
          <p:cNvSpPr txBox="1"/>
          <p:nvPr/>
        </p:nvSpPr>
        <p:spPr>
          <a:xfrm>
            <a:off x="349637" y="1827117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Bet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D70F4A-DA56-4C0E-9DB5-CBC594318A80}"/>
              </a:ext>
            </a:extLst>
          </p:cNvPr>
          <p:cNvSpPr txBox="1"/>
          <p:nvPr/>
        </p:nvSpPr>
        <p:spPr>
          <a:xfrm>
            <a:off x="272774" y="3039127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 Bet</a:t>
            </a:r>
          </a:p>
        </p:txBody>
      </p:sp>
    </p:spTree>
    <p:extLst>
      <p:ext uri="{BB962C8B-B14F-4D97-AF65-F5344CB8AC3E}">
        <p14:creationId xmlns:p14="http://schemas.microsoft.com/office/powerpoint/2010/main" val="269245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3B3D01-BE95-435F-A7F9-30550C10229C}"/>
              </a:ext>
            </a:extLst>
          </p:cNvPr>
          <p:cNvSpPr/>
          <p:nvPr/>
        </p:nvSpPr>
        <p:spPr>
          <a:xfrm>
            <a:off x="817126" y="3687329"/>
            <a:ext cx="584200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F5639-7162-49EC-B56A-2E2A9681BF7A}"/>
              </a:ext>
            </a:extLst>
          </p:cNvPr>
          <p:cNvSpPr txBox="1"/>
          <p:nvPr/>
        </p:nvSpPr>
        <p:spPr>
          <a:xfrm>
            <a:off x="247374" y="2444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BLACKJACK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FE3C5-7409-42B8-AE45-07043E99B1A7}"/>
              </a:ext>
            </a:extLst>
          </p:cNvPr>
          <p:cNvSpPr txBox="1"/>
          <p:nvPr/>
        </p:nvSpPr>
        <p:spPr>
          <a:xfrm>
            <a:off x="247374" y="1941160"/>
            <a:ext cx="26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wager: 7 Jellybeans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EDFB8C-565A-4056-803E-CB0526DBBB3D}"/>
              </a:ext>
            </a:extLst>
          </p:cNvPr>
          <p:cNvSpPr/>
          <p:nvPr/>
        </p:nvSpPr>
        <p:spPr>
          <a:xfrm>
            <a:off x="189266" y="3696533"/>
            <a:ext cx="584200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0D50B-2AC0-4672-9052-EBB9DA2355F1}"/>
              </a:ext>
            </a:extLst>
          </p:cNvPr>
          <p:cNvSpPr txBox="1"/>
          <p:nvPr/>
        </p:nvSpPr>
        <p:spPr>
          <a:xfrm>
            <a:off x="813821" y="3715055"/>
            <a:ext cx="67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6B540-135F-4229-AAA7-15D0BB19710A}"/>
              </a:ext>
            </a:extLst>
          </p:cNvPr>
          <p:cNvSpPr txBox="1"/>
          <p:nvPr/>
        </p:nvSpPr>
        <p:spPr>
          <a:xfrm>
            <a:off x="247374" y="7696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Game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8CE0B-4E80-4110-A316-64E9B9D30B7B}"/>
              </a:ext>
            </a:extLst>
          </p:cNvPr>
          <p:cNvSpPr txBox="1"/>
          <p:nvPr/>
        </p:nvSpPr>
        <p:spPr>
          <a:xfrm>
            <a:off x="258397" y="370119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D70F4A-DA56-4C0E-9DB5-CBC594318A80}"/>
              </a:ext>
            </a:extLst>
          </p:cNvPr>
          <p:cNvSpPr txBox="1"/>
          <p:nvPr/>
        </p:nvSpPr>
        <p:spPr>
          <a:xfrm>
            <a:off x="159357" y="334572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Card Total: 20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16FBC7-D8E7-4E0C-ACDA-0D4A15B7253B}"/>
              </a:ext>
            </a:extLst>
          </p:cNvPr>
          <p:cNvSpPr/>
          <p:nvPr/>
        </p:nvSpPr>
        <p:spPr>
          <a:xfrm>
            <a:off x="1943949" y="2295116"/>
            <a:ext cx="712746" cy="1050607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D85E83-0247-4150-8EE9-F6245ACFEB47}"/>
              </a:ext>
            </a:extLst>
          </p:cNvPr>
          <p:cNvSpPr/>
          <p:nvPr/>
        </p:nvSpPr>
        <p:spPr>
          <a:xfrm>
            <a:off x="1076670" y="2310492"/>
            <a:ext cx="712746" cy="1050607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60A7DF-9868-4FE1-877B-0E63E9BC7378}"/>
              </a:ext>
            </a:extLst>
          </p:cNvPr>
          <p:cNvSpPr/>
          <p:nvPr/>
        </p:nvSpPr>
        <p:spPr>
          <a:xfrm>
            <a:off x="247374" y="2297937"/>
            <a:ext cx="687346" cy="1078621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496CD-A0A3-4A62-8288-5946221ADD31}"/>
              </a:ext>
            </a:extLst>
          </p:cNvPr>
          <p:cNvSpPr txBox="1"/>
          <p:nvPr/>
        </p:nvSpPr>
        <p:spPr>
          <a:xfrm>
            <a:off x="223520" y="1392104"/>
            <a:ext cx="5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GOOD LUCK!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27722-CC59-4541-BA34-2160DA9C125A}"/>
              </a:ext>
            </a:extLst>
          </p:cNvPr>
          <p:cNvSpPr txBox="1"/>
          <p:nvPr/>
        </p:nvSpPr>
        <p:spPr>
          <a:xfrm>
            <a:off x="198120" y="2265761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DD975-BB59-4005-976A-47677CFC8217}"/>
              </a:ext>
            </a:extLst>
          </p:cNvPr>
          <p:cNvSpPr txBox="1"/>
          <p:nvPr/>
        </p:nvSpPr>
        <p:spPr>
          <a:xfrm>
            <a:off x="215845" y="265635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8A595-5962-4139-81A0-776C47928087}"/>
              </a:ext>
            </a:extLst>
          </p:cNvPr>
          <p:cNvSpPr txBox="1"/>
          <p:nvPr/>
        </p:nvSpPr>
        <p:spPr>
          <a:xfrm>
            <a:off x="1172734" y="2786384"/>
            <a:ext cx="62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♥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EA282-44BB-45D1-B736-082FD1FA44AC}"/>
              </a:ext>
            </a:extLst>
          </p:cNvPr>
          <p:cNvSpPr txBox="1"/>
          <p:nvPr/>
        </p:nvSpPr>
        <p:spPr>
          <a:xfrm>
            <a:off x="1076670" y="2247076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AB72-0325-4CA9-BCC7-F85F4EF1A0F5}"/>
              </a:ext>
            </a:extLst>
          </p:cNvPr>
          <p:cNvSpPr txBox="1"/>
          <p:nvPr/>
        </p:nvSpPr>
        <p:spPr>
          <a:xfrm>
            <a:off x="2031592" y="2763999"/>
            <a:ext cx="62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♣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A4AB69-2B89-45EC-B6FC-14F25AFC4348}"/>
              </a:ext>
            </a:extLst>
          </p:cNvPr>
          <p:cNvSpPr txBox="1"/>
          <p:nvPr/>
        </p:nvSpPr>
        <p:spPr>
          <a:xfrm>
            <a:off x="1947041" y="2264641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3</a:t>
            </a:r>
          </a:p>
        </p:txBody>
      </p:sp>
    </p:spTree>
    <p:extLst>
      <p:ext uri="{BB962C8B-B14F-4D97-AF65-F5344CB8AC3E}">
        <p14:creationId xmlns:p14="http://schemas.microsoft.com/office/powerpoint/2010/main" val="3876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3B3D01-BE95-435F-A7F9-30550C10229C}"/>
              </a:ext>
            </a:extLst>
          </p:cNvPr>
          <p:cNvSpPr/>
          <p:nvPr/>
        </p:nvSpPr>
        <p:spPr>
          <a:xfrm>
            <a:off x="817126" y="3687329"/>
            <a:ext cx="584200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F5639-7162-49EC-B56A-2E2A9681BF7A}"/>
              </a:ext>
            </a:extLst>
          </p:cNvPr>
          <p:cNvSpPr txBox="1"/>
          <p:nvPr/>
        </p:nvSpPr>
        <p:spPr>
          <a:xfrm>
            <a:off x="247374" y="2444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BLACKJACK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FE3C5-7409-42B8-AE45-07043E99B1A7}"/>
              </a:ext>
            </a:extLst>
          </p:cNvPr>
          <p:cNvSpPr txBox="1"/>
          <p:nvPr/>
        </p:nvSpPr>
        <p:spPr>
          <a:xfrm>
            <a:off x="247374" y="1941160"/>
            <a:ext cx="266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wager: 7 Jellybeans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1023D-22F9-45AD-891D-B606A5288F7B}"/>
              </a:ext>
            </a:extLst>
          </p:cNvPr>
          <p:cNvSpPr/>
          <p:nvPr/>
        </p:nvSpPr>
        <p:spPr>
          <a:xfrm>
            <a:off x="55589" y="5590743"/>
            <a:ext cx="428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WINNER!!!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EDFB8C-565A-4056-803E-CB0526DBBB3D}"/>
              </a:ext>
            </a:extLst>
          </p:cNvPr>
          <p:cNvSpPr/>
          <p:nvPr/>
        </p:nvSpPr>
        <p:spPr>
          <a:xfrm>
            <a:off x="189266" y="3696533"/>
            <a:ext cx="584200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30D50B-2AC0-4672-9052-EBB9DA2355F1}"/>
              </a:ext>
            </a:extLst>
          </p:cNvPr>
          <p:cNvSpPr txBox="1"/>
          <p:nvPr/>
        </p:nvSpPr>
        <p:spPr>
          <a:xfrm>
            <a:off x="813821" y="3715055"/>
            <a:ext cx="67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6B540-135F-4229-AAA7-15D0BB19710A}"/>
              </a:ext>
            </a:extLst>
          </p:cNvPr>
          <p:cNvSpPr txBox="1"/>
          <p:nvPr/>
        </p:nvSpPr>
        <p:spPr>
          <a:xfrm>
            <a:off x="247374" y="7696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Game Phase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153A11-9EB9-4BCE-8C60-99DB364051DE}"/>
              </a:ext>
            </a:extLst>
          </p:cNvPr>
          <p:cNvSpPr/>
          <p:nvPr/>
        </p:nvSpPr>
        <p:spPr>
          <a:xfrm>
            <a:off x="85407" y="5916878"/>
            <a:ext cx="1315919" cy="437322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8CE0B-4E80-4110-A316-64E9B9D30B7B}"/>
              </a:ext>
            </a:extLst>
          </p:cNvPr>
          <p:cNvSpPr txBox="1"/>
          <p:nvPr/>
        </p:nvSpPr>
        <p:spPr>
          <a:xfrm>
            <a:off x="258397" y="3701192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D70F4A-DA56-4C0E-9DB5-CBC594318A80}"/>
              </a:ext>
            </a:extLst>
          </p:cNvPr>
          <p:cNvSpPr txBox="1"/>
          <p:nvPr/>
        </p:nvSpPr>
        <p:spPr>
          <a:xfrm>
            <a:off x="159357" y="334572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Card Total: 20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C4E348-29CB-4EFF-9B56-B231D09A6C15}"/>
              </a:ext>
            </a:extLst>
          </p:cNvPr>
          <p:cNvSpPr/>
          <p:nvPr/>
        </p:nvSpPr>
        <p:spPr>
          <a:xfrm>
            <a:off x="1786834" y="4196557"/>
            <a:ext cx="711200" cy="1083001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D72B6A-6646-4A79-8D2C-84F6856C7875}"/>
              </a:ext>
            </a:extLst>
          </p:cNvPr>
          <p:cNvSpPr/>
          <p:nvPr/>
        </p:nvSpPr>
        <p:spPr>
          <a:xfrm>
            <a:off x="960120" y="4196557"/>
            <a:ext cx="711200" cy="1083001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243A2F-1B8D-4354-A90F-111FDDB2EC50}"/>
              </a:ext>
            </a:extLst>
          </p:cNvPr>
          <p:cNvSpPr/>
          <p:nvPr/>
        </p:nvSpPr>
        <p:spPr>
          <a:xfrm>
            <a:off x="159357" y="4196557"/>
            <a:ext cx="711200" cy="1083001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16FBC7-D8E7-4E0C-ACDA-0D4A15B7253B}"/>
              </a:ext>
            </a:extLst>
          </p:cNvPr>
          <p:cNvSpPr/>
          <p:nvPr/>
        </p:nvSpPr>
        <p:spPr>
          <a:xfrm>
            <a:off x="1943949" y="2295116"/>
            <a:ext cx="712746" cy="1050607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D85E83-0247-4150-8EE9-F6245ACFEB47}"/>
              </a:ext>
            </a:extLst>
          </p:cNvPr>
          <p:cNvSpPr/>
          <p:nvPr/>
        </p:nvSpPr>
        <p:spPr>
          <a:xfrm>
            <a:off x="1076670" y="2310492"/>
            <a:ext cx="712746" cy="1050607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60A7DF-9868-4FE1-877B-0E63E9BC7378}"/>
              </a:ext>
            </a:extLst>
          </p:cNvPr>
          <p:cNvSpPr/>
          <p:nvPr/>
        </p:nvSpPr>
        <p:spPr>
          <a:xfrm>
            <a:off x="247374" y="2297937"/>
            <a:ext cx="687346" cy="1078621"/>
          </a:xfrm>
          <a:prstGeom prst="roundRect">
            <a:avLst/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496CD-A0A3-4A62-8288-5946221ADD31}"/>
              </a:ext>
            </a:extLst>
          </p:cNvPr>
          <p:cNvSpPr txBox="1"/>
          <p:nvPr/>
        </p:nvSpPr>
        <p:spPr>
          <a:xfrm>
            <a:off x="223520" y="1392104"/>
            <a:ext cx="5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GOOD LUCK!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27722-CC59-4541-BA34-2160DA9C125A}"/>
              </a:ext>
            </a:extLst>
          </p:cNvPr>
          <p:cNvSpPr txBox="1"/>
          <p:nvPr/>
        </p:nvSpPr>
        <p:spPr>
          <a:xfrm>
            <a:off x="198120" y="2265761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DD975-BB59-4005-976A-47677CFC8217}"/>
              </a:ext>
            </a:extLst>
          </p:cNvPr>
          <p:cNvSpPr txBox="1"/>
          <p:nvPr/>
        </p:nvSpPr>
        <p:spPr>
          <a:xfrm>
            <a:off x="215845" y="265635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8A595-5962-4139-81A0-776C47928087}"/>
              </a:ext>
            </a:extLst>
          </p:cNvPr>
          <p:cNvSpPr txBox="1"/>
          <p:nvPr/>
        </p:nvSpPr>
        <p:spPr>
          <a:xfrm>
            <a:off x="1172734" y="2786384"/>
            <a:ext cx="62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♥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EA282-44BB-45D1-B736-082FD1FA44AC}"/>
              </a:ext>
            </a:extLst>
          </p:cNvPr>
          <p:cNvSpPr txBox="1"/>
          <p:nvPr/>
        </p:nvSpPr>
        <p:spPr>
          <a:xfrm>
            <a:off x="1076670" y="2247076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AB72-0325-4CA9-BCC7-F85F4EF1A0F5}"/>
              </a:ext>
            </a:extLst>
          </p:cNvPr>
          <p:cNvSpPr txBox="1"/>
          <p:nvPr/>
        </p:nvSpPr>
        <p:spPr>
          <a:xfrm>
            <a:off x="2031592" y="2763999"/>
            <a:ext cx="62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♣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A4AB69-2B89-45EC-B6FC-14F25AFC4348}"/>
              </a:ext>
            </a:extLst>
          </p:cNvPr>
          <p:cNvSpPr txBox="1"/>
          <p:nvPr/>
        </p:nvSpPr>
        <p:spPr>
          <a:xfrm>
            <a:off x="1947041" y="2264641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55827-0EF7-43B5-A821-69FC296D8F2E}"/>
              </a:ext>
            </a:extLst>
          </p:cNvPr>
          <p:cNvSpPr txBox="1"/>
          <p:nvPr/>
        </p:nvSpPr>
        <p:spPr>
          <a:xfrm>
            <a:off x="159357" y="4150179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96F9-CAC7-4926-9870-B53BD1951857}"/>
              </a:ext>
            </a:extLst>
          </p:cNvPr>
          <p:cNvSpPr txBox="1"/>
          <p:nvPr/>
        </p:nvSpPr>
        <p:spPr>
          <a:xfrm>
            <a:off x="946647" y="4155018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11D48B-9DD5-49AE-BCC0-287A66992C88}"/>
              </a:ext>
            </a:extLst>
          </p:cNvPr>
          <p:cNvSpPr txBox="1"/>
          <p:nvPr/>
        </p:nvSpPr>
        <p:spPr>
          <a:xfrm>
            <a:off x="1784737" y="4150178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 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332268-FEBF-4679-BFB3-60A0407D1544}"/>
              </a:ext>
            </a:extLst>
          </p:cNvPr>
          <p:cNvSpPr txBox="1"/>
          <p:nvPr/>
        </p:nvSpPr>
        <p:spPr>
          <a:xfrm>
            <a:off x="224071" y="471486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575E5A-DAA3-45E6-9C1E-B08FE948F85D}"/>
              </a:ext>
            </a:extLst>
          </p:cNvPr>
          <p:cNvSpPr txBox="1"/>
          <p:nvPr/>
        </p:nvSpPr>
        <p:spPr>
          <a:xfrm>
            <a:off x="990600" y="471486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FD5772-5DBD-4B7F-A848-44E8A5E45C3A}"/>
              </a:ext>
            </a:extLst>
          </p:cNvPr>
          <p:cNvSpPr txBox="1"/>
          <p:nvPr/>
        </p:nvSpPr>
        <p:spPr>
          <a:xfrm>
            <a:off x="1781829" y="4673398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♠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5DA053-4F55-43C2-8029-3EA2F9DEE786}"/>
              </a:ext>
            </a:extLst>
          </p:cNvPr>
          <p:cNvSpPr txBox="1"/>
          <p:nvPr/>
        </p:nvSpPr>
        <p:spPr>
          <a:xfrm>
            <a:off x="55589" y="5300730"/>
            <a:ext cx="214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Dealer Card Total: 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0427B3-2890-4A1A-BA10-1AD6F9844B81}"/>
              </a:ext>
            </a:extLst>
          </p:cNvPr>
          <p:cNvSpPr txBox="1"/>
          <p:nvPr/>
        </p:nvSpPr>
        <p:spPr>
          <a:xfrm>
            <a:off x="85407" y="5960075"/>
            <a:ext cx="129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412173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LePaul Love</dc:creator>
  <cp:lastModifiedBy>LePaul Love</cp:lastModifiedBy>
  <cp:revision>8</cp:revision>
  <dcterms:created xsi:type="dcterms:W3CDTF">2020-05-15T13:36:47Z</dcterms:created>
  <dcterms:modified xsi:type="dcterms:W3CDTF">2020-05-15T14:32:44Z</dcterms:modified>
</cp:coreProperties>
</file>