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0" r:id="rId8"/>
    <p:sldId id="265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36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paulse\Documents\GitHub\fifo\Fma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Buffer_size</a:t>
            </a:r>
          </a:p>
        </c:rich>
      </c:tx>
      <c:layout>
        <c:manualLayout>
          <c:xMode val="edge"/>
          <c:yMode val="edge"/>
          <c:x val="0.40481233024391544"/>
          <c:y val="0.93240740740740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Sheet1!$D$1</c:f>
              <c:strCache>
                <c:ptCount val="1"/>
                <c:pt idx="0">
                  <c:v>Fmax(Mhz):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65536</c:v>
                </c:pt>
              </c:numCache>
            </c:numRef>
          </c:cat>
          <c:val>
            <c:numRef>
              <c:f>Sheet1!$D$2:$D$8</c:f>
              <c:numCache>
                <c:formatCode>0.0</c:formatCode>
                <c:ptCount val="7"/>
                <c:pt idx="0">
                  <c:v>367.78227289444646</c:v>
                </c:pt>
                <c:pt idx="1">
                  <c:v>333.77837116154876</c:v>
                </c:pt>
                <c:pt idx="2">
                  <c:v>302.93850348379277</c:v>
                </c:pt>
                <c:pt idx="3">
                  <c:v>323.5198964736332</c:v>
                </c:pt>
                <c:pt idx="4">
                  <c:v>290.86678301337986</c:v>
                </c:pt>
                <c:pt idx="5">
                  <c:v>262.05450733752622</c:v>
                </c:pt>
                <c:pt idx="6">
                  <c:v>200.20020020020019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2F-4A86-BB92-D3010636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0110367"/>
        <c:axId val="1781883887"/>
      </c:lineChart>
      <c:catAx>
        <c:axId val="1830110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83887"/>
        <c:crosses val="autoZero"/>
        <c:auto val="1"/>
        <c:lblAlgn val="ctr"/>
        <c:lblOffset val="100"/>
        <c:noMultiLvlLbl val="0"/>
      </c:catAx>
      <c:valAx>
        <c:axId val="1781883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11036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834314252082808E-2"/>
          <c:y val="3.4326042578011015E-2"/>
          <c:w val="0.18972454277758097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7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1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5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A825-F155-4B9C-8354-B591564874AC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Asynchronous FIFO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450" y="3602038"/>
            <a:ext cx="9956800" cy="1655762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Sources:</a:t>
            </a:r>
          </a:p>
          <a:p>
            <a:r>
              <a:rPr lang="nb-NO" dirty="0"/>
              <a:t>Simulation and Synthesis Techniques for Asynchronous FIFO Design</a:t>
            </a:r>
          </a:p>
          <a:p>
            <a:r>
              <a:rPr lang="en-US" dirty="0"/>
              <a:t>Synthesis and Scripting Techniques for Designing Multi-Asynchronous Clock Designs</a:t>
            </a:r>
            <a:endParaRPr lang="nb-NO" dirty="0"/>
          </a:p>
          <a:p>
            <a:r>
              <a:rPr lang="nb-NO" dirty="0"/>
              <a:t>Clifford E. Cummings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Simulation </a:t>
            </a:r>
            <a:r>
              <a:rPr lang="nb-NO"/>
              <a:t>and Testbench (BUFFER_SIZE =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1977"/>
            <a:ext cx="12192000" cy="41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8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Integrated with HEVC Entropy coder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5637"/>
            <a:ext cx="10515600" cy="2871314"/>
          </a:xfrm>
        </p:spPr>
      </p:pic>
    </p:spTree>
    <p:extLst>
      <p:ext uri="{BB962C8B-B14F-4D97-AF65-F5344CB8AC3E}">
        <p14:creationId xmlns:p14="http://schemas.microsoft.com/office/powerpoint/2010/main" val="234119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I/O defined</a:t>
            </a:r>
          </a:p>
          <a:p>
            <a:r>
              <a:rPr lang="nb-NO" dirty="0"/>
              <a:t>From 1 to 127 buffer size. Configurable with BUFFER_SIZE parameter</a:t>
            </a:r>
          </a:p>
          <a:p>
            <a:r>
              <a:rPr lang="nb-NO" dirty="0"/>
              <a:t>Area effective</a:t>
            </a:r>
          </a:p>
          <a:p>
            <a:r>
              <a:rPr lang="nb-NO" dirty="0"/>
              <a:t>Power effective</a:t>
            </a:r>
          </a:p>
          <a:p>
            <a:r>
              <a:rPr lang="nb-NO" dirty="0"/>
              <a:t>Fast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Alternative </a:t>
            </a:r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Binary pointers passed directly</a:t>
            </a:r>
          </a:p>
          <a:p>
            <a:pPr lvl="1"/>
            <a:r>
              <a:rPr lang="nb-NO" dirty="0"/>
              <a:t>Bad practice</a:t>
            </a:r>
          </a:p>
          <a:p>
            <a:r>
              <a:rPr lang="nb-NO" dirty="0"/>
              <a:t>Binary pointers with REQ/ACK handshaking signals</a:t>
            </a:r>
          </a:p>
          <a:p>
            <a:pPr lvl="1"/>
            <a:r>
              <a:rPr lang="nb-NO" dirty="0"/>
              <a:t>Safe and simple</a:t>
            </a:r>
          </a:p>
          <a:p>
            <a:pPr lvl="1"/>
            <a:r>
              <a:rPr lang="nb-NO" dirty="0"/>
              <a:t>Supports any fifo depth, and arbitrary pointer changes</a:t>
            </a:r>
          </a:p>
          <a:p>
            <a:pPr lvl="1"/>
            <a:r>
              <a:rPr lang="nb-NO" dirty="0"/>
              <a:t>Easy full/empty/almost_full/almost_empty generation</a:t>
            </a:r>
          </a:p>
          <a:p>
            <a:pPr lvl="1"/>
            <a:r>
              <a:rPr lang="nb-NO" dirty="0"/>
              <a:t>Smaller(2FF per pointer bits + 4 for REQ/ACK)</a:t>
            </a:r>
          </a:p>
          <a:p>
            <a:pPr lvl="1"/>
            <a:r>
              <a:rPr lang="nb-NO" dirty="0"/>
              <a:t>Higher latency(REQ/ACK signaling)</a:t>
            </a:r>
          </a:p>
          <a:p>
            <a:pPr lvl="1"/>
            <a:r>
              <a:rPr lang="nb-NO" dirty="0"/>
              <a:t>Possible all pointer bits change per increment</a:t>
            </a:r>
          </a:p>
          <a:p>
            <a:r>
              <a:rPr lang="nb-NO" dirty="0"/>
              <a:t>Gray code pointers passed directly</a:t>
            </a:r>
          </a:p>
          <a:p>
            <a:pPr lvl="1"/>
            <a:r>
              <a:rPr lang="nb-NO" dirty="0"/>
              <a:t>Proven design</a:t>
            </a:r>
          </a:p>
          <a:p>
            <a:pPr lvl="1"/>
            <a:r>
              <a:rPr lang="nb-NO" dirty="0"/>
              <a:t>Requires power-of-2 fifo depth(most dual-port ram is power-of-2 words deep)</a:t>
            </a:r>
          </a:p>
          <a:p>
            <a:pPr lvl="1"/>
            <a:r>
              <a:rPr lang="nb-NO" dirty="0"/>
              <a:t>Trickier full/empty /almost_full/almost_empty generation</a:t>
            </a:r>
          </a:p>
          <a:p>
            <a:pPr lvl="1"/>
            <a:r>
              <a:rPr lang="nb-NO" dirty="0"/>
              <a:t>Larger(4FF per pointer bits)</a:t>
            </a:r>
          </a:p>
          <a:p>
            <a:pPr lvl="1"/>
            <a:r>
              <a:rPr lang="nb-NO" dirty="0"/>
              <a:t>Lower latency(better performance if full/empty conditions happen often)</a:t>
            </a:r>
          </a:p>
          <a:p>
            <a:pPr lvl="1"/>
            <a:r>
              <a:rPr lang="nb-NO" dirty="0"/>
              <a:t>Maximum of 1 pointer bit value change per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My implementation: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6654"/>
            <a:ext cx="10515600" cy="5206482"/>
          </a:xfrm>
        </p:spPr>
      </p:pic>
    </p:spTree>
    <p:extLst>
      <p:ext uri="{BB962C8B-B14F-4D97-AF65-F5344CB8AC3E}">
        <p14:creationId xmlns:p14="http://schemas.microsoft.com/office/powerpoint/2010/main" val="368491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RTL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298"/>
            <a:ext cx="12192000" cy="25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1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Synthesized design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3E45B2-96D5-47A3-95FF-7CEB05AD4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483648"/>
              </p:ext>
            </p:extLst>
          </p:nvPr>
        </p:nvGraphicFramePr>
        <p:xfrm>
          <a:off x="6127143" y="1322692"/>
          <a:ext cx="5226657" cy="4854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35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b-NO" dirty="0"/>
              <a:t>BUFFER_SIZE =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236"/>
            <a:ext cx="12192000" cy="57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77" y="0"/>
            <a:ext cx="10515600" cy="1325563"/>
          </a:xfrm>
        </p:spPr>
        <p:txBody>
          <a:bodyPr/>
          <a:lstStyle/>
          <a:p>
            <a:r>
              <a:rPr lang="nb-NO" dirty="0"/>
              <a:t>BUFFER_SIZE =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" y="1562101"/>
            <a:ext cx="12132446" cy="52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BUFFER_SIZE = 65536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0" y="-21784"/>
            <a:ext cx="4006851" cy="68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221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Asynchronous FIFO</vt:lpstr>
      <vt:lpstr>Design specification</vt:lpstr>
      <vt:lpstr>Alternative approaches</vt:lpstr>
      <vt:lpstr>My implementation: </vt:lpstr>
      <vt:lpstr>RTL Analysis</vt:lpstr>
      <vt:lpstr>Synthesized design performance</vt:lpstr>
      <vt:lpstr>BUFFER_SIZE = 16</vt:lpstr>
      <vt:lpstr>BUFFER_SIZE = 32</vt:lpstr>
      <vt:lpstr>BUFFER_SIZE = 65536</vt:lpstr>
      <vt:lpstr>Simulation and Testbench (BUFFER_SIZE = 8)</vt:lpstr>
      <vt:lpstr>Integrated with HEVC Entropy 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FIFO</dc:title>
  <dc:creator>Lars Erik Songe Paulsen</dc:creator>
  <cp:lastModifiedBy>User</cp:lastModifiedBy>
  <cp:revision>44</cp:revision>
  <dcterms:created xsi:type="dcterms:W3CDTF">2017-05-04T13:35:51Z</dcterms:created>
  <dcterms:modified xsi:type="dcterms:W3CDTF">2017-05-10T08:17:31Z</dcterms:modified>
</cp:coreProperties>
</file>