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8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Asynchronous FIFO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Interface</a:t>
            </a:r>
          </a:p>
          <a:p>
            <a:r>
              <a:rPr lang="nb-NO" dirty="0"/>
              <a:t>From 1 to 127 buffer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 </a:t>
            </a: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assumptions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93" y="729369"/>
            <a:ext cx="6598207" cy="285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37" y="3420943"/>
            <a:ext cx="6574971" cy="25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65536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7" y="0"/>
            <a:ext cx="2655020" cy="5437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077"/>
            <a:ext cx="12192000" cy="14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Critical path BUFFER_SIZE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851"/>
            <a:ext cx="12192000" cy="37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8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Critical path BUFFER_SIZE 128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684"/>
            <a:ext cx="12192000" cy="32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9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904"/>
            <a:ext cx="12192000" cy="30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5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Asynchronous FIFO</vt:lpstr>
      <vt:lpstr>Design specification</vt:lpstr>
      <vt:lpstr>Alternative approaches</vt:lpstr>
      <vt:lpstr>My assumptions</vt:lpstr>
      <vt:lpstr>PowerPoint Presentation</vt:lpstr>
      <vt:lpstr>65536</vt:lpstr>
      <vt:lpstr>Critical path BUFFER_SIZE 8</vt:lpstr>
      <vt:lpstr>Critical path BUFFER_SIZE 128</vt:lpstr>
      <vt:lpstr>RTL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FIFO</dc:title>
  <dc:creator>Lars Erik Songe Paulsen</dc:creator>
  <cp:lastModifiedBy>Lars Erik Songe Paulsen</cp:lastModifiedBy>
  <cp:revision>11</cp:revision>
  <dcterms:created xsi:type="dcterms:W3CDTF">2017-05-04T13:35:51Z</dcterms:created>
  <dcterms:modified xsi:type="dcterms:W3CDTF">2017-05-08T12:56:49Z</dcterms:modified>
</cp:coreProperties>
</file>