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8" r:id="rId7"/>
    <p:sldId id="260" r:id="rId8"/>
    <p:sldId id="265" r:id="rId9"/>
    <p:sldId id="266" r:id="rId10"/>
    <p:sldId id="263" r:id="rId11"/>
    <p:sldId id="261" r:id="rId12"/>
    <p:sldId id="262" r:id="rId13"/>
    <p:sldId id="264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paulse\Documents\GitHub\fifo\F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Buffer_size</a:t>
            </a:r>
          </a:p>
        </c:rich>
      </c:tx>
      <c:layout>
        <c:manualLayout>
          <c:xMode val="edge"/>
          <c:yMode val="edge"/>
          <c:x val="0.40481233024391544"/>
          <c:y val="0.93240740740740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Sheet1!$D$1</c:f>
              <c:strCache>
                <c:ptCount val="1"/>
                <c:pt idx="0">
                  <c:v>Fmax(Mhz):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65536</c:v>
                </c:pt>
              </c:numCache>
            </c:numRef>
          </c:cat>
          <c:val>
            <c:numRef>
              <c:f>Sheet1!$D$2:$D$8</c:f>
              <c:numCache>
                <c:formatCode>0.0</c:formatCode>
                <c:ptCount val="7"/>
                <c:pt idx="0">
                  <c:v>367.78227289444646</c:v>
                </c:pt>
                <c:pt idx="1">
                  <c:v>333.77837116154876</c:v>
                </c:pt>
                <c:pt idx="2">
                  <c:v>302.93850348379277</c:v>
                </c:pt>
                <c:pt idx="3">
                  <c:v>323.5198964736332</c:v>
                </c:pt>
                <c:pt idx="4">
                  <c:v>290.86678301337986</c:v>
                </c:pt>
                <c:pt idx="5">
                  <c:v>262.05450733752622</c:v>
                </c:pt>
                <c:pt idx="6">
                  <c:v>200.20020020020019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F-4A86-BB92-D3010636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10367"/>
        <c:axId val="1781883887"/>
      </c:lineChart>
      <c:catAx>
        <c:axId val="1830110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83887"/>
        <c:crosses val="autoZero"/>
        <c:auto val="1"/>
        <c:lblAlgn val="ctr"/>
        <c:lblOffset val="100"/>
        <c:noMultiLvlLbl val="0"/>
      </c:catAx>
      <c:valAx>
        <c:axId val="17818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103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34314252082808E-2"/>
          <c:y val="3.4326042578011015E-2"/>
          <c:w val="0.18972454277758097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49" y="7667"/>
            <a:ext cx="3215951" cy="68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 BUFFER_SIZE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Critical path BUFFER_SIZE 128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497"/>
            <a:ext cx="12192000" cy="26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GRAY MSBs show octant/quartant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I/O defined</a:t>
            </a:r>
          </a:p>
          <a:p>
            <a:r>
              <a:rPr lang="nb-NO" dirty="0"/>
              <a:t>From 1 to 127 buffer size. Configurable with BUFFER_SIZE parameter</a:t>
            </a:r>
          </a:p>
          <a:p>
            <a:r>
              <a:rPr lang="nb-NO" dirty="0"/>
              <a:t>Area effective</a:t>
            </a:r>
          </a:p>
          <a:p>
            <a:r>
              <a:rPr lang="nb-NO" dirty="0"/>
              <a:t>Power effective</a:t>
            </a:r>
          </a:p>
          <a:p>
            <a:r>
              <a:rPr lang="nb-NO" dirty="0"/>
              <a:t>Fast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Binary pointers with REQ/ACK handshaking signals</a:t>
            </a:r>
          </a:p>
          <a:p>
            <a:pPr lvl="1"/>
            <a:r>
              <a:rPr lang="nb-NO" dirty="0"/>
              <a:t>Safe</a:t>
            </a:r>
          </a:p>
          <a:p>
            <a:pPr lvl="1"/>
            <a:r>
              <a:rPr lang="nb-NO" dirty="0"/>
              <a:t>Simple</a:t>
            </a:r>
          </a:p>
          <a:p>
            <a:pPr lvl="1"/>
            <a:r>
              <a:rPr lang="nb-NO" dirty="0"/>
              <a:t>Supports any fifo depth, and arbitrary pointer changes.</a:t>
            </a:r>
          </a:p>
          <a:p>
            <a:pPr lvl="1"/>
            <a:r>
              <a:rPr lang="nb-NO" dirty="0"/>
              <a:t>Easy full/empty generation</a:t>
            </a:r>
          </a:p>
          <a:p>
            <a:r>
              <a:rPr lang="nb-NO" dirty="0"/>
              <a:t>Gray code pointers passed directly</a:t>
            </a:r>
          </a:p>
          <a:p>
            <a:pPr lvl="1"/>
            <a:r>
              <a:rPr lang="nb-NO" dirty="0"/>
              <a:t>Proven designs exists</a:t>
            </a:r>
          </a:p>
          <a:p>
            <a:pPr lvl="1"/>
            <a:r>
              <a:rPr lang="nb-NO" dirty="0"/>
              <a:t>Requires power-of-2 fifo depth(most dual-port ram is power-of-2 words deep)</a:t>
            </a:r>
          </a:p>
          <a:p>
            <a:pPr lvl="1"/>
            <a:r>
              <a:rPr lang="nb-NO" dirty="0"/>
              <a:t>Tricky full/empty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assumptions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3E45B2-96D5-47A3-95FF-7CEB05AD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46787"/>
              </p:ext>
            </p:extLst>
          </p:nvPr>
        </p:nvGraphicFramePr>
        <p:xfrm>
          <a:off x="5629275" y="0"/>
          <a:ext cx="656272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3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16 (RAM32M)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36"/>
            <a:ext cx="12192000" cy="5713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981" y="0"/>
            <a:ext cx="4206357" cy="31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" y="1562101"/>
            <a:ext cx="12132446" cy="5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16 top vs 32 bot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075"/>
            <a:ext cx="12192000" cy="2840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1" y="1333121"/>
            <a:ext cx="9886949" cy="29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116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PowerPoint Presentation</vt:lpstr>
      <vt:lpstr>My assumptions</vt:lpstr>
      <vt:lpstr>Z</vt:lpstr>
      <vt:lpstr>16 (RAM32M)</vt:lpstr>
      <vt:lpstr>32</vt:lpstr>
      <vt:lpstr>16 top vs 32 bot </vt:lpstr>
      <vt:lpstr>65536</vt:lpstr>
      <vt:lpstr>Critical path BUFFER_SIZE 8</vt:lpstr>
      <vt:lpstr>Critical path BUFFER_SIZE 128</vt:lpstr>
      <vt:lpstr>RTL Analysis</vt:lpstr>
      <vt:lpstr>PowerPoint Presentation</vt:lpstr>
      <vt:lpstr>GRAY MSBs show octant/quartant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23</cp:revision>
  <dcterms:created xsi:type="dcterms:W3CDTF">2017-05-04T13:35:51Z</dcterms:created>
  <dcterms:modified xsi:type="dcterms:W3CDTF">2017-05-08T15:56:08Z</dcterms:modified>
</cp:coreProperties>
</file>