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Interface</a:t>
            </a:r>
          </a:p>
          <a:p>
            <a:r>
              <a:rPr lang="nb-NO" dirty="0"/>
              <a:t>From 1 to 127 buffer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assumptions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93" y="729369"/>
            <a:ext cx="6598207" cy="285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37" y="3420943"/>
            <a:ext cx="6574971" cy="25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7" y="0"/>
            <a:ext cx="2655020" cy="5437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3077"/>
            <a:ext cx="12192000" cy="14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 BUFFER_SIZE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851"/>
            <a:ext cx="12192000" cy="37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Critical path BUFFER_SIZE 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684"/>
            <a:ext cx="12192000" cy="32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assumptions</vt:lpstr>
      <vt:lpstr>PowerPoint Presentation</vt:lpstr>
      <vt:lpstr>65536</vt:lpstr>
      <vt:lpstr>Critical path BUFFER_SIZE 8</vt:lpstr>
      <vt:lpstr>Critical path BUFFER_SIZE 128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8</cp:revision>
  <dcterms:created xsi:type="dcterms:W3CDTF">2017-05-04T13:35:51Z</dcterms:created>
  <dcterms:modified xsi:type="dcterms:W3CDTF">2017-05-07T18:53:22Z</dcterms:modified>
</cp:coreProperties>
</file>