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3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7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7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7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1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1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6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1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7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5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FA825-F155-4B9C-8354-B591564874AC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1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Asynchronous FIFO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5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Interface</a:t>
            </a:r>
          </a:p>
          <a:p>
            <a:r>
              <a:rPr lang="nb-NO" dirty="0"/>
              <a:t>From 1 to 127 buffer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Alternative </a:t>
            </a:r>
            <a:r>
              <a:rPr lang="en-US" dirty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6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My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1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Asynchronous FIFO</vt:lpstr>
      <vt:lpstr>Design specification</vt:lpstr>
      <vt:lpstr>Alternative approaches</vt:lpstr>
      <vt:lpstr>My 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FIFO</dc:title>
  <dc:creator>Lars Erik Songe Paulsen</dc:creator>
  <cp:lastModifiedBy>Lars Erik Songe Paulsen</cp:lastModifiedBy>
  <cp:revision>2</cp:revision>
  <dcterms:created xsi:type="dcterms:W3CDTF">2017-05-04T13:35:51Z</dcterms:created>
  <dcterms:modified xsi:type="dcterms:W3CDTF">2017-05-04T15:40:40Z</dcterms:modified>
</cp:coreProperties>
</file>