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70" r:id="rId7"/>
    <p:sldId id="267" r:id="rId8"/>
    <p:sldId id="268" r:id="rId9"/>
    <p:sldId id="260" r:id="rId10"/>
    <p:sldId id="265" r:id="rId11"/>
    <p:sldId id="263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77" y="0"/>
            <a:ext cx="10515600" cy="1325563"/>
          </a:xfrm>
        </p:spPr>
        <p:txBody>
          <a:bodyPr/>
          <a:lstStyle/>
          <a:p>
            <a:r>
              <a:rPr lang="nb-NO" dirty="0"/>
              <a:t>BUFFER_SIZE =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BUFFER_SIZE = 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49" y="7667"/>
            <a:ext cx="3215951" cy="68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Integrated with Entropy coder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5637"/>
            <a:ext cx="10515600" cy="2871314"/>
          </a:xfrm>
        </p:spPr>
      </p:pic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GRAY MSBs show octant/quartant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Binary pointers passed directly</a:t>
            </a:r>
          </a:p>
          <a:p>
            <a:pPr lvl="1"/>
            <a:r>
              <a:rPr lang="nb-NO" dirty="0"/>
              <a:t>Bad practice</a:t>
            </a:r>
          </a:p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 and simple</a:t>
            </a:r>
          </a:p>
          <a:p>
            <a:pPr lvl="1"/>
            <a:r>
              <a:rPr lang="nb-NO" dirty="0"/>
              <a:t>Supports any fifo depth, and arbitrary pointer changes</a:t>
            </a:r>
          </a:p>
          <a:p>
            <a:pPr lvl="1"/>
            <a:r>
              <a:rPr lang="nb-NO" dirty="0"/>
              <a:t>Easy full/empty/almost_full/almost_empty generation</a:t>
            </a:r>
          </a:p>
          <a:p>
            <a:pPr lvl="1"/>
            <a:r>
              <a:rPr lang="nb-NO" dirty="0"/>
              <a:t>Smaller(2FF per pointer bits + 4 for REQ/ACK)</a:t>
            </a:r>
          </a:p>
          <a:p>
            <a:pPr lvl="1"/>
            <a:r>
              <a:rPr lang="nb-NO" dirty="0"/>
              <a:t>Higher latency(REQ/ACK signaling)</a:t>
            </a:r>
          </a:p>
          <a:p>
            <a:pPr lvl="1"/>
            <a:r>
              <a:rPr lang="nb-NO" dirty="0"/>
              <a:t>Possible all pointer bits change per increment</a:t>
            </a:r>
          </a:p>
          <a:p>
            <a:r>
              <a:rPr lang="nb-NO" dirty="0"/>
              <a:t>Gray code pointers passed directly</a:t>
            </a:r>
          </a:p>
          <a:p>
            <a:pPr lvl="1"/>
            <a:r>
              <a:rPr lang="nb-NO" dirty="0"/>
              <a:t>Proven design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 dirty="0"/>
              <a:t>Tricky full/empty /almost_full/almost_empty generation</a:t>
            </a:r>
          </a:p>
          <a:p>
            <a:pPr lvl="1"/>
            <a:r>
              <a:rPr lang="nb-NO" dirty="0"/>
              <a:t>Larger(4FF per pointer bits)</a:t>
            </a:r>
          </a:p>
          <a:p>
            <a:pPr lvl="1"/>
            <a:r>
              <a:rPr lang="nb-NO" dirty="0"/>
              <a:t>Lower latency(better performance if full/empty conditions happen often)</a:t>
            </a:r>
          </a:p>
          <a:p>
            <a:pPr lvl="1"/>
            <a:r>
              <a:rPr lang="nb-NO" dirty="0"/>
              <a:t>Maximum of 1 pointer bit value change per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My implementation: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21" y="1690688"/>
            <a:ext cx="9957958" cy="4926661"/>
          </a:xfrm>
        </p:spPr>
      </p:pic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empty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full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298"/>
            <a:ext cx="12192000" cy="25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Synthesized design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83648"/>
              </p:ext>
            </p:extLst>
          </p:nvPr>
        </p:nvGraphicFramePr>
        <p:xfrm>
          <a:off x="6127143" y="1322692"/>
          <a:ext cx="5226657" cy="485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/>
              <a:t>BUFFER_SIZE =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202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implementation: </vt:lpstr>
      <vt:lpstr>Fifo empty generation</vt:lpstr>
      <vt:lpstr>Fifo full generation</vt:lpstr>
      <vt:lpstr>RTL Analysis</vt:lpstr>
      <vt:lpstr>Synthesized design performance</vt:lpstr>
      <vt:lpstr>BUFFER_SIZE = 16</vt:lpstr>
      <vt:lpstr>BUFFER_SIZE = 32</vt:lpstr>
      <vt:lpstr>BUFFER_SIZE = 65536</vt:lpstr>
      <vt:lpstr>Critical paths?</vt:lpstr>
      <vt:lpstr>Integrated with Entropy coder</vt:lpstr>
      <vt:lpstr>GRAY MSBs show octant/quartant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38</cp:revision>
  <dcterms:created xsi:type="dcterms:W3CDTF">2017-05-04T13:35:51Z</dcterms:created>
  <dcterms:modified xsi:type="dcterms:W3CDTF">2017-05-09T11:36:50Z</dcterms:modified>
</cp:coreProperties>
</file>