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32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901"/>
    <p:restoredTop sz="94658"/>
  </p:normalViewPr>
  <p:slideViewPr>
    <p:cSldViewPr snapToGrid="0" snapToObjects="1">
      <p:cViewPr varScale="1">
        <p:scale>
          <a:sx n="59" d="100"/>
          <a:sy n="59" d="100"/>
        </p:scale>
        <p:origin x="18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fld id="{A5B0A250-5CC0-1746-B209-08E8B0DAE6AF}" type="datetimeFigureOut">
              <a:rPr lang="en-US" smtClean="0"/>
              <a:pPr algn="l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6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8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2085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39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13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43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5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1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6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40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073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0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6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61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9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10/7/22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23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  <p:sldLayoutId id="2147484344" r:id="rId12"/>
    <p:sldLayoutId id="2147484345" r:id="rId13"/>
    <p:sldLayoutId id="2147484346" r:id="rId14"/>
    <p:sldLayoutId id="2147484347" r:id="rId15"/>
    <p:sldLayoutId id="21474843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Global Life Expectancy </a:t>
            </a:r>
            <a:br>
              <a:rPr lang="en-DE" dirty="0">
                <a:solidFill>
                  <a:schemeClr val="bg1"/>
                </a:solidFill>
              </a:rPr>
            </a:br>
            <a:r>
              <a:rPr lang="en-DE" dirty="0">
                <a:solidFill>
                  <a:schemeClr val="bg1"/>
                </a:solidFill>
              </a:rPr>
              <a:t>2000-2020 WHO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b="1" dirty="0">
                <a:solidFill>
                  <a:schemeClr val="bg1"/>
                </a:solidFill>
              </a:rPr>
              <a:t>By Paul-Moritz Jost for Ironhack Berlin</a:t>
            </a:r>
          </a:p>
        </p:txBody>
      </p:sp>
    </p:spTree>
    <p:extLst>
      <p:ext uri="{BB962C8B-B14F-4D97-AF65-F5344CB8AC3E}">
        <p14:creationId xmlns:p14="http://schemas.microsoft.com/office/powerpoint/2010/main" val="332528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Target Variable Regression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45246FA-6CC5-4EF7-092B-0CA704AAA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72" y="1344706"/>
            <a:ext cx="7133056" cy="55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7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4.)</a:t>
            </a:r>
            <a:r>
              <a:rPr lang="en-DE" sz="3600" b="1" dirty="0">
                <a:solidFill>
                  <a:schemeClr val="tx1"/>
                </a:solidFill>
              </a:rPr>
              <a:t> </a:t>
            </a:r>
            <a:r>
              <a:rPr lang="en-DE" sz="3600" dirty="0">
                <a:solidFill>
                  <a:schemeClr val="tx1"/>
                </a:solidFill>
              </a:rPr>
              <a:t>Power Law Distributions</a:t>
            </a:r>
            <a:br>
              <a:rPr lang="en-DE" sz="3600" b="1" dirty="0">
                <a:solidFill>
                  <a:schemeClr val="tx1"/>
                </a:solidFill>
              </a:rPr>
            </a:b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BBE5FF2-01B9-C858-6699-EF3FC2D9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096000" cy="5334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F06BDB7A-D22E-A594-5FC6-E691C4C7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47" y="1524000"/>
            <a:ext cx="6116053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5.)</a:t>
            </a:r>
            <a:r>
              <a:rPr lang="en-DE" sz="3600" b="1" dirty="0">
                <a:solidFill>
                  <a:schemeClr val="tx1"/>
                </a:solidFill>
              </a:rPr>
              <a:t> </a:t>
            </a:r>
            <a:r>
              <a:rPr lang="en-DE" sz="3600" dirty="0">
                <a:solidFill>
                  <a:schemeClr val="tx1"/>
                </a:solidFill>
              </a:rPr>
              <a:t>Prediction by Classifcation</a:t>
            </a:r>
            <a:br>
              <a:rPr lang="en-DE" sz="3600" b="1" dirty="0">
                <a:solidFill>
                  <a:schemeClr val="tx1"/>
                </a:solidFill>
              </a:rPr>
            </a:b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C53023A-66F4-3ABC-6D32-67DEC29E3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24000"/>
            <a:ext cx="6962839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0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6.) </a:t>
            </a:r>
            <a:r>
              <a:rPr lang="en-DE" dirty="0">
                <a:solidFill>
                  <a:schemeClr val="tx1"/>
                </a:solidFill>
              </a:rPr>
              <a:t>Practical Recommendations</a:t>
            </a: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662C6EAA-015D-C494-7DB4-D04D6A7832E8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Gathering data that’s less skewed towards developing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Explore reasons for high life expectancy in certain developing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Compare algorithmic architecture of ML models to political goals</a:t>
            </a:r>
            <a:endParaRPr lang="en-DE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Relate data of life expectancy to data of wealth distribution within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Gather an exponential regressor compatible with scikit-learn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5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627A-71BD-E092-05E2-3B71BAAE4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0271" y="1779494"/>
            <a:ext cx="8915399" cy="2262781"/>
          </a:xfrm>
        </p:spPr>
        <p:txBody>
          <a:bodyPr/>
          <a:lstStyle/>
          <a:p>
            <a:r>
              <a:rPr lang="en-DE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90784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tx1"/>
                </a:solidFill>
              </a:rPr>
              <a:t>Global Life Expectancy </a:t>
            </a:r>
            <a:br>
              <a:rPr lang="en-DE" dirty="0">
                <a:solidFill>
                  <a:schemeClr val="tx1"/>
                </a:solidFill>
              </a:rPr>
            </a:br>
            <a:r>
              <a:rPr lang="en-DE" dirty="0">
                <a:solidFill>
                  <a:schemeClr val="tx1"/>
                </a:solidFill>
              </a:rPr>
              <a:t>2000-2020 WHO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609908" cy="44653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Introduction to Dataset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Exploratory Data Analysis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Target Variable Regression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Power Law Distribution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Prediction by Classifcation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Practical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378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1.) </a:t>
            </a:r>
            <a:r>
              <a:rPr lang="en-DE" dirty="0">
                <a:solidFill>
                  <a:schemeClr val="tx1"/>
                </a:solidFill>
              </a:rPr>
              <a:t>Introduction to Dataset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54480"/>
            <a:ext cx="5609908" cy="44653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193 Countries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20 Years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Life Expectancy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Disease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Population Size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Economic (In-)Equality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2200" b="1" dirty="0">
                <a:solidFill>
                  <a:schemeClr val="tx1"/>
                </a:solidFill>
              </a:rPr>
              <a:t>Schooling </a:t>
            </a:r>
          </a:p>
        </p:txBody>
      </p:sp>
    </p:spTree>
    <p:extLst>
      <p:ext uri="{BB962C8B-B14F-4D97-AF65-F5344CB8AC3E}">
        <p14:creationId xmlns:p14="http://schemas.microsoft.com/office/powerpoint/2010/main" val="36457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1789A91-ABA9-1999-FE1E-53340324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22 features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2 categorical features, 20 numerical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2938 entries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sz="1800" b="1" dirty="0">
                <a:solidFill>
                  <a:schemeClr val="tx1"/>
                </a:solidFill>
              </a:rPr>
              <a:t>NaN’s max 22.19% (population)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N</a:t>
            </a:r>
            <a:r>
              <a:rPr lang="en-DE" b="1" dirty="0">
                <a:solidFill>
                  <a:schemeClr val="tx1"/>
                </a:solidFill>
              </a:rPr>
              <a:t>o duplicates</a:t>
            </a:r>
            <a:endParaRPr lang="en-DE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99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6C331BA-2468-47C5-C7B6-00B25CF6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441450"/>
            <a:ext cx="6512118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5C989B3D-6FD7-A35F-FD02-518B7911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87" y="1264554"/>
            <a:ext cx="5421600" cy="54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9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2.) </a:t>
            </a:r>
            <a:r>
              <a:rPr lang="en-DE" dirty="0">
                <a:solidFill>
                  <a:schemeClr val="tx1"/>
                </a:solidFill>
              </a:rPr>
              <a:t>Exploratory Data Analysis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E44CE77-E063-506E-D550-1EADA3E08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94" y="1337721"/>
            <a:ext cx="11504611" cy="55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9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Target Variable Regression</a:t>
            </a:r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662C6EAA-015D-C494-7DB4-D04D6A7832E8}"/>
              </a:ext>
            </a:extLst>
          </p:cNvPr>
          <p:cNvSpPr txBox="1">
            <a:spLocks/>
          </p:cNvSpPr>
          <p:nvPr/>
        </p:nvSpPr>
        <p:spPr>
          <a:xfrm>
            <a:off x="2589212" y="2133600"/>
            <a:ext cx="8915400" cy="37776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Linear Regression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DE" b="1" dirty="0">
                <a:solidFill>
                  <a:schemeClr val="tx1"/>
                </a:solidFill>
              </a:rPr>
              <a:t>KNN 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en-US" b="1" dirty="0">
                <a:solidFill>
                  <a:schemeClr val="tx1"/>
                </a:solidFill>
              </a:rPr>
              <a:t>Decision Tree</a:t>
            </a:r>
          </a:p>
          <a:p>
            <a:pPr>
              <a:lnSpc>
                <a:spcPct val="150000"/>
              </a:lnSpc>
              <a:buFont typeface="+mj-lt"/>
              <a:buAutoNum type="arabicParenR"/>
            </a:pPr>
            <a:r>
              <a:rPr lang="de-DE" b="1" dirty="0">
                <a:solidFill>
                  <a:schemeClr val="tx1"/>
                </a:solidFill>
              </a:rPr>
              <a:t>Random Forest</a:t>
            </a:r>
            <a:endParaRPr lang="en-DE" b="1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2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83C600-B774-2207-DAC6-B0CFA1F7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/>
                </a:solidFill>
              </a:rPr>
              <a:t>3.) </a:t>
            </a:r>
            <a:r>
              <a:rPr lang="en-DE" dirty="0">
                <a:solidFill>
                  <a:schemeClr val="tx1"/>
                </a:solidFill>
              </a:rPr>
              <a:t>Target Variable Regression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505E565-BDF4-AEEB-3FDE-E3149FB94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890" y="1434351"/>
            <a:ext cx="4562252" cy="5244353"/>
          </a:xfrm>
          <a:prstGeom prst="rect">
            <a:avLst/>
          </a:prstGeom>
        </p:spPr>
      </p:pic>
      <p:pic>
        <p:nvPicPr>
          <p:cNvPr id="9" name="Picture 8" descr="Chart, histogram, waterfall chart&#10;&#10;Description automatically generated">
            <a:extLst>
              <a:ext uri="{FF2B5EF4-FFF2-40B4-BE49-F238E27FC236}">
                <a16:creationId xmlns:a16="http://schemas.microsoft.com/office/drawing/2014/main" id="{408C8CAB-DE77-BB63-058B-BF66B2E7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224" y="1434351"/>
            <a:ext cx="4416886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899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{B0A5C169-7A74-B94F-9994-8C2F96034A2D}tf10001069</Template>
  <TotalTime>117</TotalTime>
  <Words>184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Global Life Expectancy  2000-2020 WHO</vt:lpstr>
      <vt:lpstr>Global Life Expectancy  2000-2020 WHO</vt:lpstr>
      <vt:lpstr>1.) Introduction to Dataset</vt:lpstr>
      <vt:lpstr>2.) Exploratory Data Analysis</vt:lpstr>
      <vt:lpstr>2.) Exploratory Data Analysis</vt:lpstr>
      <vt:lpstr>2.) Exploratory Data Analysis</vt:lpstr>
      <vt:lpstr>2.) Exploratory Data Analysis</vt:lpstr>
      <vt:lpstr>3.) Target Variable Regression</vt:lpstr>
      <vt:lpstr>3.) Target Variable Regression</vt:lpstr>
      <vt:lpstr>3.) Target Variable Regression</vt:lpstr>
      <vt:lpstr>4.) Power Law Distributions </vt:lpstr>
      <vt:lpstr>5.) Prediction by Classifcation </vt:lpstr>
      <vt:lpstr>6.) Practical Recommendations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Paul-Moritz Jost</dc:creator>
  <cp:lastModifiedBy>Paul-Moritz Jost</cp:lastModifiedBy>
  <cp:revision>19</cp:revision>
  <dcterms:created xsi:type="dcterms:W3CDTF">2022-10-06T11:41:28Z</dcterms:created>
  <dcterms:modified xsi:type="dcterms:W3CDTF">2022-10-07T11:25:38Z</dcterms:modified>
</cp:coreProperties>
</file>