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08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3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0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Global Life Expectancy </a:t>
            </a:r>
            <a:br>
              <a:rPr lang="en-DE" dirty="0"/>
            </a:br>
            <a:r>
              <a:rPr lang="en-DE" dirty="0"/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b="1" dirty="0"/>
              <a:t>By Paul-Moritz Jost for Ironhack Berlin</a:t>
            </a:r>
          </a:p>
        </p:txBody>
      </p:sp>
    </p:spTree>
    <p:extLst>
      <p:ext uri="{BB962C8B-B14F-4D97-AF65-F5344CB8AC3E}">
        <p14:creationId xmlns:p14="http://schemas.microsoft.com/office/powerpoint/2010/main" val="33252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Global Life Expectancy </a:t>
            </a:r>
            <a:br>
              <a:rPr lang="en-DE" dirty="0">
                <a:solidFill>
                  <a:schemeClr val="bg1"/>
                </a:solidFill>
              </a:rPr>
            </a:br>
            <a:r>
              <a:rPr lang="en-DE" dirty="0">
                <a:solidFill>
                  <a:schemeClr val="bg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>
                <a:solidFill>
                  <a:schemeClr val="bg1"/>
                </a:solidFill>
              </a:rPr>
              <a:t>Topics of the talk</a:t>
            </a:r>
          </a:p>
        </p:txBody>
      </p:sp>
    </p:spTree>
    <p:extLst>
      <p:ext uri="{BB962C8B-B14F-4D97-AF65-F5344CB8AC3E}">
        <p14:creationId xmlns:p14="http://schemas.microsoft.com/office/powerpoint/2010/main" val="34819907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{B0A5C169-7A74-B94F-9994-8C2F96034A2D}tf10001069</Template>
  <TotalTime>19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Global Life Expectancy  2000-2020 WHO</vt:lpstr>
      <vt:lpstr>Global Life Expectancy  2000-2020 WHO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Paul-Moritz Jost</dc:creator>
  <cp:lastModifiedBy>Paul-Moritz Jost</cp:lastModifiedBy>
  <cp:revision>5</cp:revision>
  <dcterms:created xsi:type="dcterms:W3CDTF">2022-10-06T11:41:28Z</dcterms:created>
  <dcterms:modified xsi:type="dcterms:W3CDTF">2022-10-06T12:00:43Z</dcterms:modified>
</cp:coreProperties>
</file>