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4"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8" d="100"/>
          <a:sy n="88" d="100"/>
        </p:scale>
        <p:origin x="-876" y="-96"/>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52" name="Shape 52"/>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Font typeface="Arial"/>
              <a:buNone/>
            </a:pPr>
            <a:endParaRPr sz="1100" b="0" i="0" u="none" strike="noStrike" cap="none" baseline="0">
              <a:solidFill>
                <a:schemeClr val="dk1"/>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07" name="Shape 107"/>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Font typeface="Arial"/>
              <a:buNone/>
            </a:pPr>
            <a:endParaRPr sz="1100" b="0" i="0" u="none" strike="noStrike" cap="none" baseline="0">
              <a:solidFill>
                <a:schemeClr val="dk1"/>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58" name="Shape 58"/>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Font typeface="Arial"/>
              <a:buNone/>
            </a:pPr>
            <a:endParaRPr sz="1100" b="0" i="0" u="none" strike="noStrike" cap="none" baseline="0">
              <a:solidFill>
                <a:schemeClr val="dk1"/>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64" name="Shape 6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Font typeface="Arial"/>
              <a:buNone/>
            </a:pPr>
            <a:endParaRPr sz="1100" b="0" i="0" u="none" strike="noStrike" cap="none" baseline="0">
              <a:solidFill>
                <a:schemeClr val="dk1"/>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70" name="Shape 70"/>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Font typeface="Arial"/>
              <a:buNone/>
            </a:pPr>
            <a:endParaRPr sz="1100" b="0" i="0" u="none" strike="noStrike" cap="none" baseline="0">
              <a:solidFill>
                <a:schemeClr val="dk1"/>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76" name="Shape 7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Font typeface="Arial"/>
              <a:buNone/>
            </a:pPr>
            <a:endParaRPr sz="1100" b="0" i="0" u="none" strike="noStrike" cap="none" baseline="0">
              <a:solidFill>
                <a:schemeClr val="dk1"/>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82" name="Shape 82"/>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Font typeface="Arial"/>
              <a:buNone/>
            </a:pPr>
            <a:endParaRPr sz="1100" b="0" i="0" u="none" strike="noStrike" cap="none" baseline="0">
              <a:solidFill>
                <a:schemeClr val="dk1"/>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88" name="Shape 88"/>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Font typeface="Arial"/>
              <a:buNone/>
            </a:pPr>
            <a:endParaRPr sz="1100" b="0" i="0" u="none" strike="noStrike" cap="none" baseline="0">
              <a:solidFill>
                <a:schemeClr val="dk1"/>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95" name="Shape 95"/>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Font typeface="Arial"/>
              <a:buNone/>
            </a:pPr>
            <a:endParaRPr sz="1100" b="0" i="0" u="none" strike="noStrike" cap="none" baseline="0">
              <a:solidFill>
                <a:schemeClr val="dk1"/>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01" name="Shape 101"/>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Font typeface="Arial"/>
              <a:buNone/>
            </a:pPr>
            <a:endParaRPr sz="1100" b="0" i="0" u="none" strike="noStrike" cap="none" baseline="0">
              <a:solidFill>
                <a:schemeClr val="dk1"/>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8"/>
        <p:cNvGrpSpPr/>
        <p:nvPr/>
      </p:nvGrpSpPr>
      <p:grpSpPr>
        <a:xfrm>
          <a:off x="0" y="0"/>
          <a:ext cx="0" cy="0"/>
          <a:chOff x="0" y="0"/>
          <a:chExt cx="0" cy="0"/>
        </a:xfrm>
      </p:grpSpPr>
      <p:sp>
        <p:nvSpPr>
          <p:cNvPr id="9" name="Shape 9"/>
          <p:cNvSpPr/>
          <p:nvPr/>
        </p:nvSpPr>
        <p:spPr>
          <a:xfrm>
            <a:off x="0" y="0"/>
            <a:ext cx="9144000" cy="5176498"/>
          </a:xfrm>
          <a:prstGeom prst="rect">
            <a:avLst/>
          </a:prstGeom>
          <a:gradFill>
            <a:gsLst>
              <a:gs pos="0">
                <a:srgbClr val="003171"/>
              </a:gs>
              <a:gs pos="100000">
                <a:srgbClr val="549FFF"/>
              </a:gs>
            </a:gsLst>
            <a:lin ang="7920000" scaled="0"/>
          </a:gra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0" name="Shape 10"/>
          <p:cNvSpPr/>
          <p:nvPr/>
        </p:nvSpPr>
        <p:spPr>
          <a:xfrm flipH="1">
            <a:off x="-3832" y="12038"/>
            <a:ext cx="10925833" cy="5165065"/>
          </a:xfrm>
          <a:custGeom>
            <a:avLst/>
            <a:gdLst/>
            <a:ahLst/>
            <a:cxnLst/>
            <a:rect l="0" t="0" r="0" b="0"/>
            <a:pathLst>
              <a:path w="24279631" h="6863875" extrusionOk="0">
                <a:moveTo>
                  <a:pt x="9291599" y="0"/>
                </a:moveTo>
                <a:lnTo>
                  <a:pt x="24279631" y="5875"/>
                </a:lnTo>
                <a:lnTo>
                  <a:pt x="24250422" y="6863875"/>
                </a:lnTo>
                <a:lnTo>
                  <a:pt x="8740466" y="6858000"/>
                </a:lnTo>
                <a:cubicBezTo>
                  <a:pt x="0" y="3062308"/>
                  <a:pt x="7449035" y="312298"/>
                  <a:pt x="9291599" y="0"/>
                </a:cubicBezTo>
                <a:close/>
              </a:path>
            </a:pathLst>
          </a:custGeom>
          <a:gradFill>
            <a:gsLst>
              <a:gs pos="0">
                <a:srgbClr val="549FFF">
                  <a:alpha val="40392"/>
                </a:srgbClr>
              </a:gs>
              <a:gs pos="41000">
                <a:srgbClr val="003171">
                  <a:alpha val="94509"/>
                </a:srgbClr>
              </a:gs>
              <a:gs pos="100000">
                <a:srgbClr val="003171">
                  <a:alpha val="94509"/>
                </a:srgbClr>
              </a:gs>
            </a:gsLst>
            <a:path path="circle">
              <a:fillToRect t="100000" r="100000"/>
            </a:path>
            <a:tileRect l="-100000" b="-100000"/>
          </a:gra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1" name="Shape 11"/>
          <p:cNvSpPr/>
          <p:nvPr/>
        </p:nvSpPr>
        <p:spPr>
          <a:xfrm flipH="1">
            <a:off x="14659" y="659"/>
            <a:ext cx="10500939" cy="5165065"/>
          </a:xfrm>
          <a:custGeom>
            <a:avLst/>
            <a:gdLst/>
            <a:ahLst/>
            <a:cxnLst/>
            <a:rect l="0" t="0" r="0" b="0"/>
            <a:pathLst>
              <a:path w="24279631" h="6863875" extrusionOk="0">
                <a:moveTo>
                  <a:pt x="9291599" y="0"/>
                </a:moveTo>
                <a:lnTo>
                  <a:pt x="24279631" y="5875"/>
                </a:lnTo>
                <a:lnTo>
                  <a:pt x="24250422" y="6863875"/>
                </a:lnTo>
                <a:lnTo>
                  <a:pt x="8740466" y="6858000"/>
                </a:lnTo>
                <a:cubicBezTo>
                  <a:pt x="0" y="3062308"/>
                  <a:pt x="7449035" y="312298"/>
                  <a:pt x="9291599" y="0"/>
                </a:cubicBezTo>
                <a:close/>
              </a:path>
            </a:pathLst>
          </a:custGeom>
          <a:gradFill>
            <a:gsLst>
              <a:gs pos="0">
                <a:srgbClr val="549FFF">
                  <a:alpha val="53333"/>
                </a:srgbClr>
              </a:gs>
              <a:gs pos="41000">
                <a:srgbClr val="003171">
                  <a:alpha val="53333"/>
                </a:srgbClr>
              </a:gs>
              <a:gs pos="100000">
                <a:srgbClr val="003171">
                  <a:alpha val="53333"/>
                </a:srgbClr>
              </a:gs>
            </a:gsLst>
            <a:path path="circle">
              <a:fillToRect t="100000" r="100000"/>
            </a:path>
            <a:tileRect l="-100000" b="-100000"/>
          </a:gradFill>
          <a:ln>
            <a:noFill/>
          </a:ln>
        </p:spPr>
        <p:txBody>
          <a:bodyPr lIns="91425" tIns="45700" rIns="91425" bIns="45700" anchor="b"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2" name="Shape 12"/>
          <p:cNvSpPr/>
          <p:nvPr/>
        </p:nvSpPr>
        <p:spPr>
          <a:xfrm>
            <a:off x="-846666" y="-661"/>
            <a:ext cx="2167465" cy="5176308"/>
          </a:xfrm>
          <a:custGeom>
            <a:avLst/>
            <a:gdLst/>
            <a:ahLst/>
            <a:cxnLst/>
            <a:rect l="0" t="0" r="0" b="0"/>
            <a:pathLst>
              <a:path w="2167467" h="6180667" extrusionOk="0">
                <a:moveTo>
                  <a:pt x="939800" y="0"/>
                </a:moveTo>
                <a:lnTo>
                  <a:pt x="1905000" y="5881"/>
                </a:lnTo>
                <a:cubicBezTo>
                  <a:pt x="2167467" y="1035992"/>
                  <a:pt x="0" y="1848556"/>
                  <a:pt x="1896533" y="6180667"/>
                </a:cubicBezTo>
                <a:lnTo>
                  <a:pt x="939800" y="6180667"/>
                </a:lnTo>
                <a:lnTo>
                  <a:pt x="939800" y="0"/>
                </a:lnTo>
                <a:close/>
              </a:path>
            </a:pathLst>
          </a:custGeom>
          <a:gradFill>
            <a:gsLst>
              <a:gs pos="0">
                <a:srgbClr val="003171">
                  <a:alpha val="20392"/>
                </a:srgbClr>
              </a:gs>
              <a:gs pos="100000">
                <a:srgbClr val="65A8FF">
                  <a:alpha val="20392"/>
                </a:srgbClr>
              </a:gs>
            </a:gsLst>
            <a:lin ang="0" scaled="0"/>
          </a:gra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3" name="Shape 13"/>
          <p:cNvSpPr/>
          <p:nvPr/>
        </p:nvSpPr>
        <p:spPr>
          <a:xfrm rot="10800000" flipH="1">
            <a:off x="-524933" y="130"/>
            <a:ext cx="1403434" cy="5176308"/>
          </a:xfrm>
          <a:custGeom>
            <a:avLst/>
            <a:gdLst/>
            <a:ahLst/>
            <a:cxnLst/>
            <a:rect l="0" t="0" r="0" b="0"/>
            <a:pathLst>
              <a:path w="2167467" h="6180667" extrusionOk="0">
                <a:moveTo>
                  <a:pt x="939800" y="0"/>
                </a:moveTo>
                <a:lnTo>
                  <a:pt x="1905000" y="5881"/>
                </a:lnTo>
                <a:cubicBezTo>
                  <a:pt x="2167467" y="1035992"/>
                  <a:pt x="0" y="1848556"/>
                  <a:pt x="1896533" y="6180667"/>
                </a:cubicBezTo>
                <a:lnTo>
                  <a:pt x="939800" y="6180667"/>
                </a:lnTo>
                <a:lnTo>
                  <a:pt x="939800" y="0"/>
                </a:lnTo>
                <a:close/>
              </a:path>
            </a:pathLst>
          </a:custGeom>
          <a:gradFill>
            <a:gsLst>
              <a:gs pos="0">
                <a:srgbClr val="003171">
                  <a:alpha val="20392"/>
                </a:srgbClr>
              </a:gs>
              <a:gs pos="100000">
                <a:srgbClr val="65A8FF">
                  <a:alpha val="20392"/>
                </a:srgbClr>
              </a:gs>
            </a:gsLst>
            <a:lin ang="0" scaled="0"/>
          </a:gra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4" name="Shape 14"/>
          <p:cNvSpPr txBox="1">
            <a:spLocks noGrp="1"/>
          </p:cNvSpPr>
          <p:nvPr>
            <p:ph type="ctrTitle"/>
          </p:nvPr>
        </p:nvSpPr>
        <p:spPr>
          <a:xfrm>
            <a:off x="1082040" y="1242059"/>
            <a:ext cx="7050900" cy="1102500"/>
          </a:xfrm>
          <a:prstGeom prst="rect">
            <a:avLst/>
          </a:prstGeom>
          <a:noFill/>
          <a:ln>
            <a:noFill/>
          </a:ln>
        </p:spPr>
        <p:txBody>
          <a:bodyPr lIns="91425" tIns="91425" rIns="91425" bIns="91425" anchor="b" anchorCtr="0"/>
          <a:lstStyle>
            <a:lvl1pPr marL="0" marR="0" indent="0" algn="r" rtl="0">
              <a:lnSpc>
                <a:spcPct val="100000"/>
              </a:lnSpc>
              <a:spcBef>
                <a:spcPts val="0"/>
              </a:spcBef>
              <a:spcAft>
                <a:spcPts val="0"/>
              </a:spcAft>
              <a:buClr>
                <a:schemeClr val="lt1"/>
              </a:buClr>
              <a:buFont typeface="Trebuchet MS"/>
              <a:buNone/>
              <a:defRPr/>
            </a:lvl1pPr>
            <a:lvl2pPr marL="0" marR="0" indent="0" algn="r" rtl="0">
              <a:lnSpc>
                <a:spcPct val="100000"/>
              </a:lnSpc>
              <a:spcBef>
                <a:spcPts val="0"/>
              </a:spcBef>
              <a:spcAft>
                <a:spcPts val="0"/>
              </a:spcAft>
              <a:buClr>
                <a:schemeClr val="lt1"/>
              </a:buClr>
              <a:buFont typeface="Trebuchet MS"/>
              <a:buNone/>
              <a:defRPr/>
            </a:lvl2pPr>
            <a:lvl3pPr marL="0" marR="0" indent="0" algn="r" rtl="0">
              <a:spcBef>
                <a:spcPts val="0"/>
              </a:spcBef>
              <a:buClr>
                <a:schemeClr val="lt1"/>
              </a:buClr>
              <a:buFont typeface="Trebuchet MS"/>
              <a:buNone/>
              <a:defRPr/>
            </a:lvl3pPr>
            <a:lvl4pPr marL="0" marR="0" indent="0" algn="r" rtl="0">
              <a:spcBef>
                <a:spcPts val="0"/>
              </a:spcBef>
              <a:buClr>
                <a:schemeClr val="lt1"/>
              </a:buClr>
              <a:buFont typeface="Trebuchet MS"/>
              <a:buNone/>
              <a:defRPr/>
            </a:lvl4pPr>
            <a:lvl5pPr marL="0" marR="0" indent="0" algn="r" rtl="0">
              <a:spcBef>
                <a:spcPts val="0"/>
              </a:spcBef>
              <a:buClr>
                <a:schemeClr val="lt1"/>
              </a:buClr>
              <a:buFont typeface="Trebuchet MS"/>
              <a:buNone/>
              <a:defRPr/>
            </a:lvl5pPr>
            <a:lvl6pPr marL="0" marR="0" indent="0" algn="r" rtl="0">
              <a:spcBef>
                <a:spcPts val="0"/>
              </a:spcBef>
              <a:buClr>
                <a:schemeClr val="lt1"/>
              </a:buClr>
              <a:buFont typeface="Trebuchet MS"/>
              <a:buNone/>
              <a:defRPr/>
            </a:lvl6pPr>
            <a:lvl7pPr marL="0" marR="0" indent="0" algn="r" rtl="0">
              <a:spcBef>
                <a:spcPts val="0"/>
              </a:spcBef>
              <a:buClr>
                <a:schemeClr val="lt1"/>
              </a:buClr>
              <a:buFont typeface="Trebuchet MS"/>
              <a:buNone/>
              <a:defRPr/>
            </a:lvl7pPr>
            <a:lvl8pPr marL="0" marR="0" indent="0" algn="r" rtl="0">
              <a:spcBef>
                <a:spcPts val="0"/>
              </a:spcBef>
              <a:buClr>
                <a:schemeClr val="lt1"/>
              </a:buClr>
              <a:buFont typeface="Trebuchet MS"/>
              <a:buNone/>
              <a:defRPr/>
            </a:lvl8pPr>
            <a:lvl9pPr marL="0" marR="0" indent="0" algn="r" rtl="0">
              <a:spcBef>
                <a:spcPts val="0"/>
              </a:spcBef>
              <a:buClr>
                <a:schemeClr val="lt1"/>
              </a:buClr>
              <a:buFont typeface="Trebuchet MS"/>
              <a:buNone/>
              <a:defRPr/>
            </a:lvl9pPr>
          </a:lstStyle>
          <a:p>
            <a:endParaRPr/>
          </a:p>
        </p:txBody>
      </p:sp>
      <p:sp>
        <p:nvSpPr>
          <p:cNvPr id="15" name="Shape 15"/>
          <p:cNvSpPr txBox="1">
            <a:spLocks noGrp="1"/>
          </p:cNvSpPr>
          <p:nvPr>
            <p:ph type="subTitle" idx="1"/>
          </p:nvPr>
        </p:nvSpPr>
        <p:spPr>
          <a:xfrm>
            <a:off x="1082040" y="2423158"/>
            <a:ext cx="7035899" cy="694199"/>
          </a:xfrm>
          <a:prstGeom prst="rect">
            <a:avLst/>
          </a:prstGeom>
          <a:noFill/>
          <a:ln>
            <a:noFill/>
          </a:ln>
        </p:spPr>
        <p:txBody>
          <a:bodyPr lIns="91425" tIns="91425" rIns="91425" bIns="91425" anchor="t" anchorCtr="0"/>
          <a:lstStyle>
            <a:lvl1pPr marL="0" marR="0" indent="0" algn="r" rtl="0">
              <a:lnSpc>
                <a:spcPct val="100000"/>
              </a:lnSpc>
              <a:spcBef>
                <a:spcPts val="0"/>
              </a:spcBef>
              <a:spcAft>
                <a:spcPts val="0"/>
              </a:spcAft>
              <a:buClr>
                <a:schemeClr val="lt1"/>
              </a:buClr>
              <a:buFont typeface="Trebuchet MS"/>
              <a:buNone/>
              <a:defRPr/>
            </a:lvl1pPr>
            <a:lvl2pPr marL="0" marR="0" indent="0" algn="r" rtl="0">
              <a:lnSpc>
                <a:spcPct val="100000"/>
              </a:lnSpc>
              <a:spcBef>
                <a:spcPts val="0"/>
              </a:spcBef>
              <a:spcAft>
                <a:spcPts val="0"/>
              </a:spcAft>
              <a:buClr>
                <a:schemeClr val="lt1"/>
              </a:buClr>
              <a:buFont typeface="Trebuchet MS"/>
              <a:buNone/>
              <a:defRPr/>
            </a:lvl2pPr>
            <a:lvl3pPr marL="0" marR="0" indent="0" algn="r" rtl="0">
              <a:lnSpc>
                <a:spcPct val="100000"/>
              </a:lnSpc>
              <a:spcBef>
                <a:spcPts val="0"/>
              </a:spcBef>
              <a:spcAft>
                <a:spcPts val="0"/>
              </a:spcAft>
              <a:buClr>
                <a:schemeClr val="lt1"/>
              </a:buClr>
              <a:buFont typeface="Trebuchet MS"/>
              <a:buNone/>
              <a:defRPr/>
            </a:lvl3pPr>
            <a:lvl4pPr marL="0" marR="0" indent="0" algn="r" rtl="0">
              <a:lnSpc>
                <a:spcPct val="100000"/>
              </a:lnSpc>
              <a:spcBef>
                <a:spcPts val="0"/>
              </a:spcBef>
              <a:spcAft>
                <a:spcPts val="0"/>
              </a:spcAft>
              <a:buClr>
                <a:schemeClr val="lt1"/>
              </a:buClr>
              <a:buFont typeface="Trebuchet MS"/>
              <a:buNone/>
              <a:defRPr/>
            </a:lvl4pPr>
            <a:lvl5pPr marL="0" marR="0" indent="0" algn="r" rtl="0">
              <a:lnSpc>
                <a:spcPct val="100000"/>
              </a:lnSpc>
              <a:spcBef>
                <a:spcPts val="0"/>
              </a:spcBef>
              <a:spcAft>
                <a:spcPts val="0"/>
              </a:spcAft>
              <a:buClr>
                <a:schemeClr val="lt1"/>
              </a:buClr>
              <a:buFont typeface="Trebuchet MS"/>
              <a:buNone/>
              <a:defRPr/>
            </a:lvl5pPr>
            <a:lvl6pPr marL="0" marR="0" indent="0" algn="r" rtl="0">
              <a:lnSpc>
                <a:spcPct val="100000"/>
              </a:lnSpc>
              <a:spcBef>
                <a:spcPts val="0"/>
              </a:spcBef>
              <a:spcAft>
                <a:spcPts val="0"/>
              </a:spcAft>
              <a:buClr>
                <a:schemeClr val="lt1"/>
              </a:buClr>
              <a:buFont typeface="Trebuchet MS"/>
              <a:buNone/>
              <a:defRPr/>
            </a:lvl6pPr>
            <a:lvl7pPr marL="0" marR="0" indent="0" algn="r" rtl="0">
              <a:lnSpc>
                <a:spcPct val="100000"/>
              </a:lnSpc>
              <a:spcBef>
                <a:spcPts val="0"/>
              </a:spcBef>
              <a:spcAft>
                <a:spcPts val="0"/>
              </a:spcAft>
              <a:buClr>
                <a:schemeClr val="lt1"/>
              </a:buClr>
              <a:buFont typeface="Trebuchet MS"/>
              <a:buNone/>
              <a:defRPr/>
            </a:lvl7pPr>
            <a:lvl8pPr marL="0" marR="0" indent="0" algn="r" rtl="0">
              <a:lnSpc>
                <a:spcPct val="100000"/>
              </a:lnSpc>
              <a:spcBef>
                <a:spcPts val="0"/>
              </a:spcBef>
              <a:spcAft>
                <a:spcPts val="0"/>
              </a:spcAft>
              <a:buClr>
                <a:schemeClr val="lt1"/>
              </a:buClr>
              <a:buFont typeface="Trebuchet MS"/>
              <a:buNone/>
              <a:defRPr/>
            </a:lvl8pPr>
            <a:lvl9pPr marL="0" marR="0" indent="0" algn="r" rtl="0">
              <a:lnSpc>
                <a:spcPct val="100000"/>
              </a:lnSpc>
              <a:spcBef>
                <a:spcPts val="0"/>
              </a:spcBef>
              <a:spcAft>
                <a:spcPts val="0"/>
              </a:spcAft>
              <a:buClr>
                <a:schemeClr val="lt1"/>
              </a:buClr>
              <a:buFont typeface="Trebuchet MS"/>
              <a:buNone/>
              <a:defRPr/>
            </a:lvl9pPr>
          </a:lstStyle>
          <a:p>
            <a:endParaRPr/>
          </a:p>
        </p:txBody>
      </p:sp>
      <p:sp>
        <p:nvSpPr>
          <p:cNvPr id="16" name="Shape 16"/>
          <p:cNvSpPr txBox="1">
            <a:spLocks noGrp="1"/>
          </p:cNvSpPr>
          <p:nvPr>
            <p:ph type="sldNum" idx="12"/>
          </p:nvPr>
        </p:nvSpPr>
        <p:spPr>
          <a:xfrm>
            <a:off x="8556790" y="4749850"/>
            <a:ext cx="548699" cy="393600"/>
          </a:xfrm>
          <a:prstGeom prst="rect">
            <a:avLst/>
          </a:prstGeom>
          <a:noFill/>
          <a:ln>
            <a:noFill/>
          </a:ln>
        </p:spPr>
        <p:txBody>
          <a:bodyPr lIns="91425" tIns="91425" rIns="91425" bIns="91425" anchor="ctr" anchorCtr="0">
            <a:noAutofit/>
          </a:bodyPr>
          <a:lstStyle>
            <a:lvl1pPr marL="0" marR="0" indent="0" algn="r" rtl="0">
              <a:lnSpc>
                <a:spcPct val="100000"/>
              </a:lnSpc>
              <a:spcBef>
                <a:spcPts val="0"/>
              </a:spcBef>
              <a:spcAft>
                <a:spcPts val="0"/>
              </a:spcAft>
              <a:buNone/>
              <a:defRPr sz="1300" b="0" i="0" u="none" strike="noStrike" cap="none" baseline="0">
                <a:solidFill>
                  <a:schemeClr val="lt2"/>
                </a:solidFill>
                <a:latin typeface="Trebuchet MS"/>
                <a:ea typeface="Trebuchet MS"/>
                <a:cs typeface="Trebuchet MS"/>
                <a:sym typeface="Trebuchet MS"/>
              </a:defRPr>
            </a:lvl1pPr>
          </a:lstStyle>
          <a:p>
            <a:pPr marL="0" lvl="0" indent="0">
              <a:spcBef>
                <a:spcPts val="0"/>
              </a:spcBef>
              <a:buClr>
                <a:schemeClr val="lt2"/>
              </a:buClr>
              <a:buSzPct val="25000"/>
              <a:buFont typeface="Trebuchet MS"/>
              <a:buNone/>
            </a:pPr>
            <a:fld id="{00000000-1234-1234-1234-123412341234}" type="slidenum">
              <a:rPr lang="en"/>
              <a:pPr marL="0" lvl="0" indent="0">
                <a:spcBef>
                  <a:spcPts val="0"/>
                </a:spcBef>
                <a:buClr>
                  <a:schemeClr val="lt2"/>
                </a:buClr>
                <a:buSzPct val="25000"/>
                <a:buFont typeface="Trebuchet MS"/>
                <a:buNone/>
              </a:pPr>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7"/>
        <p:cNvGrpSpPr/>
        <p:nvPr/>
      </p:nvGrpSpPr>
      <p:grpSpPr>
        <a:xfrm>
          <a:off x="0" y="0"/>
          <a:ext cx="0" cy="0"/>
          <a:chOff x="0" y="0"/>
          <a:chExt cx="0" cy="0"/>
        </a:xfrm>
      </p:grpSpPr>
      <p:sp>
        <p:nvSpPr>
          <p:cNvPr id="18" name="Shape 18"/>
          <p:cNvSpPr/>
          <p:nvPr/>
        </p:nvSpPr>
        <p:spPr>
          <a:xfrm rot="10800000" flipH="1">
            <a:off x="-348182" y="-16423"/>
            <a:ext cx="1723519" cy="5159923"/>
          </a:xfrm>
          <a:custGeom>
            <a:avLst/>
            <a:gdLst/>
            <a:ahLst/>
            <a:cxnLst/>
            <a:rect l="0" t="0" r="0" b="0"/>
            <a:pathLst>
              <a:path w="4476675" h="6879900" extrusionOk="0">
                <a:moveTo>
                  <a:pt x="4476676" y="16025"/>
                </a:moveTo>
                <a:lnTo>
                  <a:pt x="879695" y="0"/>
                </a:lnTo>
                <a:cubicBezTo>
                  <a:pt x="886211" y="2293300"/>
                  <a:pt x="892726" y="4586600"/>
                  <a:pt x="899242" y="6879900"/>
                </a:cubicBezTo>
                <a:lnTo>
                  <a:pt x="3909760" y="6861462"/>
                </a:lnTo>
                <a:cubicBezTo>
                  <a:pt x="0" y="3547544"/>
                  <a:pt x="1695771" y="1824359"/>
                  <a:pt x="4476676" y="16025"/>
                </a:cubicBezTo>
                <a:close/>
              </a:path>
            </a:pathLst>
          </a:custGeom>
          <a:gradFill>
            <a:gsLst>
              <a:gs pos="0">
                <a:srgbClr val="549FFF">
                  <a:alpha val="53333"/>
                </a:srgbClr>
              </a:gs>
              <a:gs pos="41000">
                <a:srgbClr val="003171">
                  <a:alpha val="53333"/>
                </a:srgbClr>
              </a:gs>
              <a:gs pos="100000">
                <a:srgbClr val="003171">
                  <a:alpha val="53333"/>
                </a:srgbClr>
              </a:gs>
            </a:gsLst>
            <a:path path="circle">
              <a:fillToRect t="100000" r="100000"/>
            </a:path>
            <a:tileRect l="-100000" b="-100000"/>
          </a:gra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9" name="Shape 19"/>
          <p:cNvSpPr txBox="1">
            <a:spLocks noGrp="1"/>
          </p:cNvSpPr>
          <p:nvPr>
            <p:ph type="body" idx="1"/>
          </p:nvPr>
        </p:nvSpPr>
        <p:spPr>
          <a:xfrm>
            <a:off x="457200" y="1244241"/>
            <a:ext cx="8229600" cy="3630300"/>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0" name="Shape 20"/>
          <p:cNvSpPr/>
          <p:nvPr/>
        </p:nvSpPr>
        <p:spPr>
          <a:xfrm rot="10800000" flipH="1">
            <a:off x="-1118653" y="773"/>
            <a:ext cx="3100650" cy="5142724"/>
          </a:xfrm>
          <a:custGeom>
            <a:avLst/>
            <a:gdLst/>
            <a:ahLst/>
            <a:cxnLst/>
            <a:rect l="0" t="0" r="0" b="0"/>
            <a:pathLst>
              <a:path w="8053639" h="6879900" extrusionOk="0">
                <a:moveTo>
                  <a:pt x="4696126" y="16025"/>
                </a:moveTo>
                <a:lnTo>
                  <a:pt x="2920537" y="0"/>
                </a:lnTo>
                <a:cubicBezTo>
                  <a:pt x="2927053" y="2293300"/>
                  <a:pt x="2933568" y="4586600"/>
                  <a:pt x="2940084" y="6879900"/>
                </a:cubicBezTo>
                <a:lnTo>
                  <a:pt x="4085318" y="6861462"/>
                </a:lnTo>
                <a:cubicBezTo>
                  <a:pt x="8053639" y="4651267"/>
                  <a:pt x="0" y="3113439"/>
                  <a:pt x="4696126" y="16025"/>
                </a:cubicBezTo>
                <a:close/>
              </a:path>
            </a:pathLst>
          </a:custGeom>
          <a:gradFill>
            <a:gsLst>
              <a:gs pos="0">
                <a:srgbClr val="549FFF">
                  <a:alpha val="53333"/>
                </a:srgbClr>
              </a:gs>
              <a:gs pos="41000">
                <a:srgbClr val="003171">
                  <a:alpha val="53333"/>
                </a:srgbClr>
              </a:gs>
              <a:gs pos="100000">
                <a:srgbClr val="003171">
                  <a:alpha val="53333"/>
                </a:srgbClr>
              </a:gs>
            </a:gsLst>
            <a:path path="circle">
              <a:fillToRect t="100000" r="100000"/>
            </a:path>
            <a:tileRect l="-100000" b="-100000"/>
          </a:gra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1" name="Shape 21"/>
          <p:cNvSpPr/>
          <p:nvPr/>
        </p:nvSpPr>
        <p:spPr>
          <a:xfrm rot="10800000">
            <a:off x="8088846" y="-9549"/>
            <a:ext cx="1100666" cy="5153049"/>
          </a:xfrm>
          <a:custGeom>
            <a:avLst/>
            <a:gdLst/>
            <a:ahLst/>
            <a:cxnLst/>
            <a:rect l="0" t="0" r="0" b="0"/>
            <a:pathLst>
              <a:path w="1100668" h="6916846" extrusionOk="0">
                <a:moveTo>
                  <a:pt x="0" y="11711"/>
                </a:moveTo>
                <a:lnTo>
                  <a:pt x="956734" y="0"/>
                </a:lnTo>
                <a:cubicBezTo>
                  <a:pt x="33869" y="3419922"/>
                  <a:pt x="220135" y="4504457"/>
                  <a:pt x="1100668" y="6916846"/>
                </a:cubicBezTo>
                <a:lnTo>
                  <a:pt x="0" y="6916846"/>
                </a:lnTo>
                <a:lnTo>
                  <a:pt x="0" y="11711"/>
                </a:lnTo>
                <a:close/>
              </a:path>
            </a:pathLst>
          </a:custGeom>
          <a:gradFill>
            <a:gsLst>
              <a:gs pos="0">
                <a:srgbClr val="003171"/>
              </a:gs>
              <a:gs pos="100000">
                <a:srgbClr val="65A8FF"/>
              </a:gs>
            </a:gsLst>
            <a:lin ang="5700000" scaled="0"/>
          </a:gra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2" name="Shape 22"/>
          <p:cNvSpPr txBox="1">
            <a:spLocks noGrp="1"/>
          </p:cNvSpPr>
          <p:nvPr>
            <p:ph type="title"/>
          </p:nvPr>
        </p:nvSpPr>
        <p:spPr>
          <a:xfrm>
            <a:off x="457200" y="205978"/>
            <a:ext cx="8229600" cy="994200"/>
          </a:xfrm>
          <a:prstGeom prst="rect">
            <a:avLst/>
          </a:prstGeom>
          <a:noFill/>
          <a:ln>
            <a:noFill/>
          </a:ln>
        </p:spPr>
        <p:txBody>
          <a:bodyPr lIns="91425" tIns="91425" rIns="91425" bIns="91425" anchor="b"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3" name="Shape 23"/>
          <p:cNvSpPr txBox="1">
            <a:spLocks noGrp="1"/>
          </p:cNvSpPr>
          <p:nvPr>
            <p:ph type="sldNum" idx="12"/>
          </p:nvPr>
        </p:nvSpPr>
        <p:spPr>
          <a:xfrm>
            <a:off x="8556790" y="4749850"/>
            <a:ext cx="548699" cy="393600"/>
          </a:xfrm>
          <a:prstGeom prst="rect">
            <a:avLst/>
          </a:prstGeom>
          <a:noFill/>
          <a:ln>
            <a:noFill/>
          </a:ln>
        </p:spPr>
        <p:txBody>
          <a:bodyPr lIns="91425" tIns="91425" rIns="91425" bIns="91425" anchor="ctr" anchorCtr="0">
            <a:noAutofit/>
          </a:bodyPr>
          <a:lstStyle>
            <a:lvl1pPr marL="0" marR="0" indent="0" algn="r" rtl="0">
              <a:lnSpc>
                <a:spcPct val="100000"/>
              </a:lnSpc>
              <a:spcBef>
                <a:spcPts val="0"/>
              </a:spcBef>
              <a:spcAft>
                <a:spcPts val="0"/>
              </a:spcAft>
              <a:buNone/>
              <a:defRPr sz="1300" b="0" i="0" u="none" strike="noStrike" cap="none" baseline="0">
                <a:solidFill>
                  <a:schemeClr val="lt2"/>
                </a:solidFill>
                <a:latin typeface="Trebuchet MS"/>
                <a:ea typeface="Trebuchet MS"/>
                <a:cs typeface="Trebuchet MS"/>
                <a:sym typeface="Trebuchet MS"/>
              </a:defRPr>
            </a:lvl1pPr>
          </a:lstStyle>
          <a:p>
            <a:pPr marL="0" lvl="0" indent="0">
              <a:spcBef>
                <a:spcPts val="0"/>
              </a:spcBef>
              <a:buClr>
                <a:schemeClr val="lt2"/>
              </a:buClr>
              <a:buSzPct val="25000"/>
              <a:buFont typeface="Trebuchet MS"/>
              <a:buNone/>
            </a:pPr>
            <a:fld id="{00000000-1234-1234-1234-123412341234}" type="slidenum">
              <a:rPr lang="en"/>
              <a:pPr marL="0" lvl="0" indent="0">
                <a:spcBef>
                  <a:spcPts val="0"/>
                </a:spcBef>
                <a:buClr>
                  <a:schemeClr val="lt2"/>
                </a:buClr>
                <a:buSzPct val="25000"/>
                <a:buFont typeface="Trebuchet MS"/>
                <a:buNone/>
              </a:pPr>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4"/>
        <p:cNvGrpSpPr/>
        <p:nvPr/>
      </p:nvGrpSpPr>
      <p:grpSpPr>
        <a:xfrm>
          <a:off x="0" y="0"/>
          <a:ext cx="0" cy="0"/>
          <a:chOff x="0" y="0"/>
          <a:chExt cx="0" cy="0"/>
        </a:xfrm>
      </p:grpSpPr>
      <p:sp>
        <p:nvSpPr>
          <p:cNvPr id="25" name="Shape 25"/>
          <p:cNvSpPr/>
          <p:nvPr/>
        </p:nvSpPr>
        <p:spPr>
          <a:xfrm rot="10800000" flipH="1">
            <a:off x="-348182" y="-16423"/>
            <a:ext cx="1723519" cy="5159923"/>
          </a:xfrm>
          <a:custGeom>
            <a:avLst/>
            <a:gdLst/>
            <a:ahLst/>
            <a:cxnLst/>
            <a:rect l="0" t="0" r="0" b="0"/>
            <a:pathLst>
              <a:path w="4476675" h="6879900" extrusionOk="0">
                <a:moveTo>
                  <a:pt x="4476676" y="16025"/>
                </a:moveTo>
                <a:lnTo>
                  <a:pt x="879695" y="0"/>
                </a:lnTo>
                <a:cubicBezTo>
                  <a:pt x="886211" y="2293300"/>
                  <a:pt x="892726" y="4586600"/>
                  <a:pt x="899242" y="6879900"/>
                </a:cubicBezTo>
                <a:lnTo>
                  <a:pt x="3909760" y="6861462"/>
                </a:lnTo>
                <a:cubicBezTo>
                  <a:pt x="0" y="3547544"/>
                  <a:pt x="1695771" y="1824359"/>
                  <a:pt x="4476676" y="16025"/>
                </a:cubicBezTo>
                <a:close/>
              </a:path>
            </a:pathLst>
          </a:custGeom>
          <a:gradFill>
            <a:gsLst>
              <a:gs pos="0">
                <a:srgbClr val="549FFF">
                  <a:alpha val="53333"/>
                </a:srgbClr>
              </a:gs>
              <a:gs pos="41000">
                <a:srgbClr val="003171">
                  <a:alpha val="53333"/>
                </a:srgbClr>
              </a:gs>
              <a:gs pos="100000">
                <a:srgbClr val="003171">
                  <a:alpha val="53333"/>
                </a:srgbClr>
              </a:gs>
            </a:gsLst>
            <a:path path="circle">
              <a:fillToRect t="100000" r="100000"/>
            </a:path>
            <a:tileRect l="-100000" b="-100000"/>
          </a:gra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6" name="Shape 26"/>
          <p:cNvSpPr/>
          <p:nvPr/>
        </p:nvSpPr>
        <p:spPr>
          <a:xfrm rot="10800000" flipH="1">
            <a:off x="-1118653" y="773"/>
            <a:ext cx="3100650" cy="5142724"/>
          </a:xfrm>
          <a:custGeom>
            <a:avLst/>
            <a:gdLst/>
            <a:ahLst/>
            <a:cxnLst/>
            <a:rect l="0" t="0" r="0" b="0"/>
            <a:pathLst>
              <a:path w="8053639" h="6879900" extrusionOk="0">
                <a:moveTo>
                  <a:pt x="4696126" y="16025"/>
                </a:moveTo>
                <a:lnTo>
                  <a:pt x="2920537" y="0"/>
                </a:lnTo>
                <a:cubicBezTo>
                  <a:pt x="2927053" y="2293300"/>
                  <a:pt x="2933568" y="4586600"/>
                  <a:pt x="2940084" y="6879900"/>
                </a:cubicBezTo>
                <a:lnTo>
                  <a:pt x="4085318" y="6861462"/>
                </a:lnTo>
                <a:cubicBezTo>
                  <a:pt x="8053639" y="4651267"/>
                  <a:pt x="0" y="3113439"/>
                  <a:pt x="4696126" y="16025"/>
                </a:cubicBezTo>
                <a:close/>
              </a:path>
            </a:pathLst>
          </a:custGeom>
          <a:gradFill>
            <a:gsLst>
              <a:gs pos="0">
                <a:srgbClr val="549FFF">
                  <a:alpha val="53333"/>
                </a:srgbClr>
              </a:gs>
              <a:gs pos="41000">
                <a:srgbClr val="003171">
                  <a:alpha val="53333"/>
                </a:srgbClr>
              </a:gs>
              <a:gs pos="100000">
                <a:srgbClr val="003171">
                  <a:alpha val="53333"/>
                </a:srgbClr>
              </a:gs>
            </a:gsLst>
            <a:path path="circle">
              <a:fillToRect t="100000" r="100000"/>
            </a:path>
            <a:tileRect l="-100000" b="-100000"/>
          </a:gra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7" name="Shape 27"/>
          <p:cNvSpPr/>
          <p:nvPr/>
        </p:nvSpPr>
        <p:spPr>
          <a:xfrm rot="10800000">
            <a:off x="8088846" y="-9549"/>
            <a:ext cx="1100666" cy="5153049"/>
          </a:xfrm>
          <a:custGeom>
            <a:avLst/>
            <a:gdLst/>
            <a:ahLst/>
            <a:cxnLst/>
            <a:rect l="0" t="0" r="0" b="0"/>
            <a:pathLst>
              <a:path w="1100668" h="6916846" extrusionOk="0">
                <a:moveTo>
                  <a:pt x="0" y="11711"/>
                </a:moveTo>
                <a:lnTo>
                  <a:pt x="956734" y="0"/>
                </a:lnTo>
                <a:cubicBezTo>
                  <a:pt x="33869" y="3419922"/>
                  <a:pt x="220135" y="4504457"/>
                  <a:pt x="1100668" y="6916846"/>
                </a:cubicBezTo>
                <a:lnTo>
                  <a:pt x="0" y="6916846"/>
                </a:lnTo>
                <a:lnTo>
                  <a:pt x="0" y="11711"/>
                </a:lnTo>
                <a:close/>
              </a:path>
            </a:pathLst>
          </a:custGeom>
          <a:gradFill>
            <a:gsLst>
              <a:gs pos="0">
                <a:srgbClr val="003171"/>
              </a:gs>
              <a:gs pos="100000">
                <a:srgbClr val="65A8FF"/>
              </a:gs>
            </a:gsLst>
            <a:lin ang="5700000" scaled="0"/>
          </a:gra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8" name="Shape 28"/>
          <p:cNvSpPr txBox="1">
            <a:spLocks noGrp="1"/>
          </p:cNvSpPr>
          <p:nvPr>
            <p:ph type="title"/>
          </p:nvPr>
        </p:nvSpPr>
        <p:spPr>
          <a:xfrm>
            <a:off x="457200" y="205978"/>
            <a:ext cx="8229600" cy="994200"/>
          </a:xfrm>
          <a:prstGeom prst="rect">
            <a:avLst/>
          </a:prstGeom>
          <a:noFill/>
          <a:ln>
            <a:noFill/>
          </a:ln>
        </p:spPr>
        <p:txBody>
          <a:bodyPr lIns="91425" tIns="91425" rIns="91425" bIns="91425" anchor="b"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9" name="Shape 29"/>
          <p:cNvSpPr txBox="1">
            <a:spLocks noGrp="1"/>
          </p:cNvSpPr>
          <p:nvPr>
            <p:ph type="body" idx="1"/>
          </p:nvPr>
        </p:nvSpPr>
        <p:spPr>
          <a:xfrm>
            <a:off x="457200" y="1244241"/>
            <a:ext cx="4038598" cy="3630300"/>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0" name="Shape 30"/>
          <p:cNvSpPr txBox="1">
            <a:spLocks noGrp="1"/>
          </p:cNvSpPr>
          <p:nvPr>
            <p:ph type="body" idx="2"/>
          </p:nvPr>
        </p:nvSpPr>
        <p:spPr>
          <a:xfrm>
            <a:off x="4648200" y="1244241"/>
            <a:ext cx="4038598" cy="3630300"/>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1" name="Shape 31"/>
          <p:cNvSpPr txBox="1">
            <a:spLocks noGrp="1"/>
          </p:cNvSpPr>
          <p:nvPr>
            <p:ph type="sldNum" idx="12"/>
          </p:nvPr>
        </p:nvSpPr>
        <p:spPr>
          <a:xfrm>
            <a:off x="8556790" y="4749850"/>
            <a:ext cx="548699" cy="393600"/>
          </a:xfrm>
          <a:prstGeom prst="rect">
            <a:avLst/>
          </a:prstGeom>
          <a:noFill/>
          <a:ln>
            <a:noFill/>
          </a:ln>
        </p:spPr>
        <p:txBody>
          <a:bodyPr lIns="91425" tIns="91425" rIns="91425" bIns="91425" anchor="ctr" anchorCtr="0">
            <a:noAutofit/>
          </a:bodyPr>
          <a:lstStyle>
            <a:lvl1pPr marL="0" marR="0" indent="0" algn="r" rtl="0">
              <a:lnSpc>
                <a:spcPct val="100000"/>
              </a:lnSpc>
              <a:spcBef>
                <a:spcPts val="0"/>
              </a:spcBef>
              <a:spcAft>
                <a:spcPts val="0"/>
              </a:spcAft>
              <a:buNone/>
              <a:defRPr sz="1300" b="0" i="0" u="none" strike="noStrike" cap="none" baseline="0">
                <a:solidFill>
                  <a:schemeClr val="lt2"/>
                </a:solidFill>
                <a:latin typeface="Trebuchet MS"/>
                <a:ea typeface="Trebuchet MS"/>
                <a:cs typeface="Trebuchet MS"/>
                <a:sym typeface="Trebuchet MS"/>
              </a:defRPr>
            </a:lvl1pPr>
          </a:lstStyle>
          <a:p>
            <a:pPr marL="0" lvl="0" indent="0">
              <a:spcBef>
                <a:spcPts val="0"/>
              </a:spcBef>
              <a:buClr>
                <a:schemeClr val="lt2"/>
              </a:buClr>
              <a:buSzPct val="25000"/>
              <a:buFont typeface="Trebuchet MS"/>
              <a:buNone/>
            </a:pPr>
            <a:fld id="{00000000-1234-1234-1234-123412341234}" type="slidenum">
              <a:rPr lang="en"/>
              <a:pPr marL="0" lvl="0" indent="0">
                <a:spcBef>
                  <a:spcPts val="0"/>
                </a:spcBef>
                <a:buClr>
                  <a:schemeClr val="lt2"/>
                </a:buClr>
                <a:buSzPct val="25000"/>
                <a:buFont typeface="Trebuchet MS"/>
                <a:buNone/>
              </a:pPr>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2"/>
        <p:cNvGrpSpPr/>
        <p:nvPr/>
      </p:nvGrpSpPr>
      <p:grpSpPr>
        <a:xfrm>
          <a:off x="0" y="0"/>
          <a:ext cx="0" cy="0"/>
          <a:chOff x="0" y="0"/>
          <a:chExt cx="0" cy="0"/>
        </a:xfrm>
      </p:grpSpPr>
      <p:sp>
        <p:nvSpPr>
          <p:cNvPr id="33" name="Shape 33"/>
          <p:cNvSpPr/>
          <p:nvPr/>
        </p:nvSpPr>
        <p:spPr>
          <a:xfrm rot="10800000" flipH="1">
            <a:off x="-348182" y="-16423"/>
            <a:ext cx="1723519" cy="5159923"/>
          </a:xfrm>
          <a:custGeom>
            <a:avLst/>
            <a:gdLst/>
            <a:ahLst/>
            <a:cxnLst/>
            <a:rect l="0" t="0" r="0" b="0"/>
            <a:pathLst>
              <a:path w="4476675" h="6879900" extrusionOk="0">
                <a:moveTo>
                  <a:pt x="4476676" y="16025"/>
                </a:moveTo>
                <a:lnTo>
                  <a:pt x="879695" y="0"/>
                </a:lnTo>
                <a:cubicBezTo>
                  <a:pt x="886211" y="2293300"/>
                  <a:pt x="892726" y="4586600"/>
                  <a:pt x="899242" y="6879900"/>
                </a:cubicBezTo>
                <a:lnTo>
                  <a:pt x="3909760" y="6861462"/>
                </a:lnTo>
                <a:cubicBezTo>
                  <a:pt x="0" y="3547544"/>
                  <a:pt x="1695771" y="1824359"/>
                  <a:pt x="4476676" y="16025"/>
                </a:cubicBezTo>
                <a:close/>
              </a:path>
            </a:pathLst>
          </a:custGeom>
          <a:gradFill>
            <a:gsLst>
              <a:gs pos="0">
                <a:srgbClr val="549FFF">
                  <a:alpha val="53333"/>
                </a:srgbClr>
              </a:gs>
              <a:gs pos="41000">
                <a:srgbClr val="003171">
                  <a:alpha val="53333"/>
                </a:srgbClr>
              </a:gs>
              <a:gs pos="100000">
                <a:srgbClr val="003171">
                  <a:alpha val="53333"/>
                </a:srgbClr>
              </a:gs>
            </a:gsLst>
            <a:path path="circle">
              <a:fillToRect t="100000" r="100000"/>
            </a:path>
            <a:tileRect l="-100000" b="-100000"/>
          </a:gra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4" name="Shape 34"/>
          <p:cNvSpPr/>
          <p:nvPr/>
        </p:nvSpPr>
        <p:spPr>
          <a:xfrm rot="10800000" flipH="1">
            <a:off x="-1118653" y="773"/>
            <a:ext cx="3100650" cy="5142724"/>
          </a:xfrm>
          <a:custGeom>
            <a:avLst/>
            <a:gdLst/>
            <a:ahLst/>
            <a:cxnLst/>
            <a:rect l="0" t="0" r="0" b="0"/>
            <a:pathLst>
              <a:path w="8053639" h="6879900" extrusionOk="0">
                <a:moveTo>
                  <a:pt x="4696126" y="16025"/>
                </a:moveTo>
                <a:lnTo>
                  <a:pt x="2920537" y="0"/>
                </a:lnTo>
                <a:cubicBezTo>
                  <a:pt x="2927053" y="2293300"/>
                  <a:pt x="2933568" y="4586600"/>
                  <a:pt x="2940084" y="6879900"/>
                </a:cubicBezTo>
                <a:lnTo>
                  <a:pt x="4085318" y="6861462"/>
                </a:lnTo>
                <a:cubicBezTo>
                  <a:pt x="8053639" y="4651267"/>
                  <a:pt x="0" y="3113439"/>
                  <a:pt x="4696126" y="16025"/>
                </a:cubicBezTo>
                <a:close/>
              </a:path>
            </a:pathLst>
          </a:custGeom>
          <a:gradFill>
            <a:gsLst>
              <a:gs pos="0">
                <a:srgbClr val="549FFF">
                  <a:alpha val="53333"/>
                </a:srgbClr>
              </a:gs>
              <a:gs pos="41000">
                <a:srgbClr val="003171">
                  <a:alpha val="53333"/>
                </a:srgbClr>
              </a:gs>
              <a:gs pos="100000">
                <a:srgbClr val="003171">
                  <a:alpha val="53333"/>
                </a:srgbClr>
              </a:gs>
            </a:gsLst>
            <a:path path="circle">
              <a:fillToRect t="100000" r="100000"/>
            </a:path>
            <a:tileRect l="-100000" b="-100000"/>
          </a:gra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5" name="Shape 35"/>
          <p:cNvSpPr/>
          <p:nvPr/>
        </p:nvSpPr>
        <p:spPr>
          <a:xfrm rot="10800000">
            <a:off x="8088846" y="-9549"/>
            <a:ext cx="1100666" cy="5153049"/>
          </a:xfrm>
          <a:custGeom>
            <a:avLst/>
            <a:gdLst/>
            <a:ahLst/>
            <a:cxnLst/>
            <a:rect l="0" t="0" r="0" b="0"/>
            <a:pathLst>
              <a:path w="1100668" h="6916846" extrusionOk="0">
                <a:moveTo>
                  <a:pt x="0" y="11711"/>
                </a:moveTo>
                <a:lnTo>
                  <a:pt x="956734" y="0"/>
                </a:lnTo>
                <a:cubicBezTo>
                  <a:pt x="33869" y="3419922"/>
                  <a:pt x="220135" y="4504457"/>
                  <a:pt x="1100668" y="6916846"/>
                </a:cubicBezTo>
                <a:lnTo>
                  <a:pt x="0" y="6916846"/>
                </a:lnTo>
                <a:lnTo>
                  <a:pt x="0" y="11711"/>
                </a:lnTo>
                <a:close/>
              </a:path>
            </a:pathLst>
          </a:custGeom>
          <a:gradFill>
            <a:gsLst>
              <a:gs pos="0">
                <a:srgbClr val="003171"/>
              </a:gs>
              <a:gs pos="100000">
                <a:srgbClr val="65A8FF"/>
              </a:gs>
            </a:gsLst>
            <a:lin ang="5700000" scaled="0"/>
          </a:gra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6" name="Shape 36"/>
          <p:cNvSpPr txBox="1">
            <a:spLocks noGrp="1"/>
          </p:cNvSpPr>
          <p:nvPr>
            <p:ph type="title"/>
          </p:nvPr>
        </p:nvSpPr>
        <p:spPr>
          <a:xfrm>
            <a:off x="457200" y="205978"/>
            <a:ext cx="8229600" cy="994200"/>
          </a:xfrm>
          <a:prstGeom prst="rect">
            <a:avLst/>
          </a:prstGeom>
          <a:noFill/>
          <a:ln>
            <a:noFill/>
          </a:ln>
        </p:spPr>
        <p:txBody>
          <a:bodyPr lIns="91425" tIns="91425" rIns="91425" bIns="91425" anchor="b"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7" name="Shape 37"/>
          <p:cNvSpPr txBox="1">
            <a:spLocks noGrp="1"/>
          </p:cNvSpPr>
          <p:nvPr>
            <p:ph type="sldNum" idx="12"/>
          </p:nvPr>
        </p:nvSpPr>
        <p:spPr>
          <a:xfrm>
            <a:off x="8556790" y="4749850"/>
            <a:ext cx="548699" cy="393600"/>
          </a:xfrm>
          <a:prstGeom prst="rect">
            <a:avLst/>
          </a:prstGeom>
          <a:noFill/>
          <a:ln>
            <a:noFill/>
          </a:ln>
        </p:spPr>
        <p:txBody>
          <a:bodyPr lIns="91425" tIns="91425" rIns="91425" bIns="91425" anchor="ctr" anchorCtr="0">
            <a:noAutofit/>
          </a:bodyPr>
          <a:lstStyle>
            <a:lvl1pPr marL="0" marR="0" indent="0" algn="r" rtl="0">
              <a:lnSpc>
                <a:spcPct val="100000"/>
              </a:lnSpc>
              <a:spcBef>
                <a:spcPts val="0"/>
              </a:spcBef>
              <a:spcAft>
                <a:spcPts val="0"/>
              </a:spcAft>
              <a:buNone/>
              <a:defRPr sz="1300" b="0" i="0" u="none" strike="noStrike" cap="none" baseline="0">
                <a:solidFill>
                  <a:schemeClr val="lt2"/>
                </a:solidFill>
                <a:latin typeface="Trebuchet MS"/>
                <a:ea typeface="Trebuchet MS"/>
                <a:cs typeface="Trebuchet MS"/>
                <a:sym typeface="Trebuchet MS"/>
              </a:defRPr>
            </a:lvl1pPr>
          </a:lstStyle>
          <a:p>
            <a:pPr marL="0" lvl="0" indent="0">
              <a:spcBef>
                <a:spcPts val="0"/>
              </a:spcBef>
              <a:buClr>
                <a:schemeClr val="lt2"/>
              </a:buClr>
              <a:buSzPct val="25000"/>
              <a:buFont typeface="Trebuchet MS"/>
              <a:buNone/>
            </a:pPr>
            <a:fld id="{00000000-1234-1234-1234-123412341234}" type="slidenum">
              <a:rPr lang="en"/>
              <a:pPr marL="0" lvl="0" indent="0">
                <a:spcBef>
                  <a:spcPts val="0"/>
                </a:spcBef>
                <a:buClr>
                  <a:schemeClr val="lt2"/>
                </a:buClr>
                <a:buSzPct val="25000"/>
                <a:buFont typeface="Trebuchet MS"/>
                <a:buNone/>
              </a:pPr>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aption">
    <p:spTree>
      <p:nvGrpSpPr>
        <p:cNvPr id="1" name="Shape 38"/>
        <p:cNvGrpSpPr/>
        <p:nvPr/>
      </p:nvGrpSpPr>
      <p:grpSpPr>
        <a:xfrm>
          <a:off x="0" y="0"/>
          <a:ext cx="0" cy="0"/>
          <a:chOff x="0" y="0"/>
          <a:chExt cx="0" cy="0"/>
        </a:xfrm>
      </p:grpSpPr>
      <p:grpSp>
        <p:nvGrpSpPr>
          <p:cNvPr id="39" name="Shape 39"/>
          <p:cNvGrpSpPr/>
          <p:nvPr/>
        </p:nvGrpSpPr>
        <p:grpSpPr>
          <a:xfrm>
            <a:off x="-6265" y="3700038"/>
            <a:ext cx="9150268" cy="2325488"/>
            <a:chOff x="-6265" y="4933385"/>
            <a:chExt cx="9150268" cy="3100650"/>
          </a:xfrm>
        </p:grpSpPr>
        <p:sp>
          <p:nvSpPr>
            <p:cNvPr id="40" name="Shape 40"/>
            <p:cNvSpPr/>
            <p:nvPr/>
          </p:nvSpPr>
          <p:spPr>
            <a:xfrm>
              <a:off x="-7" y="5537200"/>
              <a:ext cx="9144007" cy="1574768"/>
            </a:xfrm>
            <a:custGeom>
              <a:avLst/>
              <a:gdLst/>
              <a:ahLst/>
              <a:cxnLst/>
              <a:rect l="0" t="0" r="0" b="0"/>
              <a:pathLst>
                <a:path w="9144009" h="1257301" extrusionOk="0">
                  <a:moveTo>
                    <a:pt x="5" y="266700"/>
                  </a:moveTo>
                  <a:cubicBezTo>
                    <a:pt x="8115305" y="1257301"/>
                    <a:pt x="7620009" y="0"/>
                    <a:pt x="9144009" y="186267"/>
                  </a:cubicBezTo>
                  <a:cubicBezTo>
                    <a:pt x="9144008" y="441678"/>
                    <a:pt x="9143998" y="818763"/>
                    <a:pt x="9143997" y="1074174"/>
                  </a:cubicBezTo>
                  <a:lnTo>
                    <a:pt x="0" y="1086874"/>
                  </a:lnTo>
                  <a:cubicBezTo>
                    <a:pt x="0" y="854041"/>
                    <a:pt x="5" y="499533"/>
                    <a:pt x="5" y="266700"/>
                  </a:cubicBezTo>
                  <a:close/>
                </a:path>
              </a:pathLst>
            </a:custGeom>
            <a:gradFill>
              <a:gsLst>
                <a:gs pos="0">
                  <a:srgbClr val="549FFF"/>
                </a:gs>
                <a:gs pos="100000">
                  <a:srgbClr val="003171">
                    <a:alpha val="51372"/>
                  </a:srgbClr>
                </a:gs>
              </a:gsLst>
              <a:path path="circle">
                <a:fillToRect l="50000" t="50000" r="50000" b="50000"/>
              </a:path>
              <a:tileRect/>
            </a:gra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41" name="Shape 41"/>
            <p:cNvSpPr/>
            <p:nvPr/>
          </p:nvSpPr>
          <p:spPr>
            <a:xfrm rot="5400000" flipH="1">
              <a:off x="3018542" y="1908577"/>
              <a:ext cx="3100650" cy="9150266"/>
            </a:xfrm>
            <a:custGeom>
              <a:avLst/>
              <a:gdLst/>
              <a:ahLst/>
              <a:cxnLst/>
              <a:rect l="0" t="0" r="0" b="0"/>
              <a:pathLst>
                <a:path w="8053639" h="6879900" extrusionOk="0">
                  <a:moveTo>
                    <a:pt x="4696126" y="16025"/>
                  </a:moveTo>
                  <a:lnTo>
                    <a:pt x="2920537" y="0"/>
                  </a:lnTo>
                  <a:cubicBezTo>
                    <a:pt x="2927053" y="2293300"/>
                    <a:pt x="2933568" y="4586600"/>
                    <a:pt x="2940084" y="6879900"/>
                  </a:cubicBezTo>
                  <a:lnTo>
                    <a:pt x="4085318" y="6861462"/>
                  </a:lnTo>
                  <a:cubicBezTo>
                    <a:pt x="8053639" y="4651267"/>
                    <a:pt x="0" y="3113439"/>
                    <a:pt x="4696126" y="16025"/>
                  </a:cubicBezTo>
                  <a:close/>
                </a:path>
              </a:pathLst>
            </a:custGeom>
            <a:gradFill>
              <a:gsLst>
                <a:gs pos="0">
                  <a:srgbClr val="549FFF">
                    <a:alpha val="78431"/>
                  </a:srgbClr>
                </a:gs>
                <a:gs pos="41000">
                  <a:srgbClr val="003171">
                    <a:alpha val="78431"/>
                  </a:srgbClr>
                </a:gs>
                <a:gs pos="100000">
                  <a:srgbClr val="003171">
                    <a:alpha val="78431"/>
                  </a:srgbClr>
                </a:gs>
              </a:gsLst>
              <a:path path="circle">
                <a:fillToRect t="100000" r="100000"/>
              </a:path>
              <a:tileRect l="-100000" b="-100000"/>
            </a:gra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42" name="Shape 42"/>
            <p:cNvSpPr/>
            <p:nvPr/>
          </p:nvSpPr>
          <p:spPr>
            <a:xfrm>
              <a:off x="-7" y="5740400"/>
              <a:ext cx="9144009" cy="1574768"/>
            </a:xfrm>
            <a:custGeom>
              <a:avLst/>
              <a:gdLst/>
              <a:ahLst/>
              <a:cxnLst/>
              <a:rect l="0" t="0" r="0" b="0"/>
              <a:pathLst>
                <a:path w="9144011" h="1257301" extrusionOk="0">
                  <a:moveTo>
                    <a:pt x="7" y="266700"/>
                  </a:moveTo>
                  <a:cubicBezTo>
                    <a:pt x="8115307" y="1257301"/>
                    <a:pt x="7620011" y="0"/>
                    <a:pt x="9144011" y="186267"/>
                  </a:cubicBezTo>
                  <a:lnTo>
                    <a:pt x="9144011" y="921775"/>
                  </a:lnTo>
                  <a:lnTo>
                    <a:pt x="0" y="931914"/>
                  </a:lnTo>
                  <a:cubicBezTo>
                    <a:pt x="0" y="699081"/>
                    <a:pt x="7" y="499533"/>
                    <a:pt x="7" y="266700"/>
                  </a:cubicBezTo>
                  <a:close/>
                </a:path>
              </a:pathLst>
            </a:custGeom>
            <a:gradFill>
              <a:gsLst>
                <a:gs pos="0">
                  <a:srgbClr val="549FFF">
                    <a:alpha val="81568"/>
                  </a:srgbClr>
                </a:gs>
                <a:gs pos="100000">
                  <a:srgbClr val="003171">
                    <a:alpha val="81568"/>
                  </a:srgbClr>
                </a:gs>
              </a:gsLst>
              <a:path path="circle">
                <a:fillToRect l="50000" t="50000" r="50000" b="50000"/>
              </a:path>
              <a:tileRect/>
            </a:gra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grpSp>
      <p:sp>
        <p:nvSpPr>
          <p:cNvPr id="43" name="Shape 43"/>
          <p:cNvSpPr txBox="1">
            <a:spLocks noGrp="1"/>
          </p:cNvSpPr>
          <p:nvPr>
            <p:ph type="body" idx="1"/>
          </p:nvPr>
        </p:nvSpPr>
        <p:spPr>
          <a:xfrm>
            <a:off x="1792288" y="4025503"/>
            <a:ext cx="5486399" cy="603598"/>
          </a:xfrm>
          <a:prstGeom prst="rect">
            <a:avLst/>
          </a:prstGeom>
          <a:noFill/>
          <a:ln>
            <a:noFill/>
          </a:ln>
        </p:spPr>
        <p:txBody>
          <a:bodyPr lIns="91425" tIns="91425" rIns="91425" bIns="91425" anchor="ctr" anchorCtr="0"/>
          <a:lstStyle>
            <a:lvl1pPr algn="ctr" rtl="0">
              <a:spcBef>
                <a:spcPts val="0"/>
              </a:spcBef>
              <a:buFont typeface="Trebuchet MS"/>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4" name="Shape 44"/>
          <p:cNvSpPr txBox="1">
            <a:spLocks noGrp="1"/>
          </p:cNvSpPr>
          <p:nvPr>
            <p:ph type="sldNum" idx="12"/>
          </p:nvPr>
        </p:nvSpPr>
        <p:spPr>
          <a:xfrm>
            <a:off x="8556790" y="4749850"/>
            <a:ext cx="548699" cy="393600"/>
          </a:xfrm>
          <a:prstGeom prst="rect">
            <a:avLst/>
          </a:prstGeom>
          <a:noFill/>
          <a:ln>
            <a:noFill/>
          </a:ln>
        </p:spPr>
        <p:txBody>
          <a:bodyPr lIns="91425" tIns="91425" rIns="91425" bIns="91425" anchor="ctr" anchorCtr="0">
            <a:noAutofit/>
          </a:bodyPr>
          <a:lstStyle>
            <a:lvl1pPr marL="0" marR="0" indent="0" algn="r" rtl="0">
              <a:lnSpc>
                <a:spcPct val="100000"/>
              </a:lnSpc>
              <a:spcBef>
                <a:spcPts val="0"/>
              </a:spcBef>
              <a:spcAft>
                <a:spcPts val="0"/>
              </a:spcAft>
              <a:buNone/>
              <a:defRPr sz="1300" b="0" i="0" u="none" strike="noStrike" cap="none" baseline="0">
                <a:solidFill>
                  <a:schemeClr val="lt2"/>
                </a:solidFill>
                <a:latin typeface="Trebuchet MS"/>
                <a:ea typeface="Trebuchet MS"/>
                <a:cs typeface="Trebuchet MS"/>
                <a:sym typeface="Trebuchet MS"/>
              </a:defRPr>
            </a:lvl1pPr>
          </a:lstStyle>
          <a:p>
            <a:pPr marL="0" lvl="0" indent="0">
              <a:spcBef>
                <a:spcPts val="0"/>
              </a:spcBef>
              <a:buClr>
                <a:schemeClr val="lt2"/>
              </a:buClr>
              <a:buSzPct val="25000"/>
              <a:buFont typeface="Trebuchet MS"/>
              <a:buNone/>
            </a:pPr>
            <a:fld id="{00000000-1234-1234-1234-123412341234}" type="slidenum">
              <a:rPr lang="en"/>
              <a:pPr marL="0" lvl="0" indent="0">
                <a:spcBef>
                  <a:spcPts val="0"/>
                </a:spcBef>
                <a:buClr>
                  <a:schemeClr val="lt2"/>
                </a:buClr>
                <a:buSzPct val="25000"/>
                <a:buFont typeface="Trebuchet MS"/>
                <a:buNone/>
              </a:pPr>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5"/>
        <p:cNvGrpSpPr/>
        <p:nvPr/>
      </p:nvGrpSpPr>
      <p:grpSpPr>
        <a:xfrm>
          <a:off x="0" y="0"/>
          <a:ext cx="0" cy="0"/>
          <a:chOff x="0" y="0"/>
          <a:chExt cx="0" cy="0"/>
        </a:xfrm>
      </p:grpSpPr>
      <p:sp>
        <p:nvSpPr>
          <p:cNvPr id="46" name="Shape 46"/>
          <p:cNvSpPr txBox="1">
            <a:spLocks noGrp="1"/>
          </p:cNvSpPr>
          <p:nvPr>
            <p:ph type="sldNum" idx="12"/>
          </p:nvPr>
        </p:nvSpPr>
        <p:spPr>
          <a:xfrm>
            <a:off x="8556790" y="4749850"/>
            <a:ext cx="548699" cy="393600"/>
          </a:xfrm>
          <a:prstGeom prst="rect">
            <a:avLst/>
          </a:prstGeom>
          <a:noFill/>
          <a:ln>
            <a:noFill/>
          </a:ln>
        </p:spPr>
        <p:txBody>
          <a:bodyPr lIns="91425" tIns="91425" rIns="91425" bIns="91425" anchor="ctr" anchorCtr="0">
            <a:noAutofit/>
          </a:bodyPr>
          <a:lstStyle>
            <a:lvl1pPr marL="0" marR="0" indent="0" algn="r" rtl="0">
              <a:lnSpc>
                <a:spcPct val="100000"/>
              </a:lnSpc>
              <a:spcBef>
                <a:spcPts val="0"/>
              </a:spcBef>
              <a:spcAft>
                <a:spcPts val="0"/>
              </a:spcAft>
              <a:buNone/>
              <a:defRPr sz="1300" b="0" i="0" u="none" strike="noStrike" cap="none" baseline="0">
                <a:solidFill>
                  <a:schemeClr val="lt2"/>
                </a:solidFill>
                <a:latin typeface="Trebuchet MS"/>
                <a:ea typeface="Trebuchet MS"/>
                <a:cs typeface="Trebuchet MS"/>
                <a:sym typeface="Trebuchet MS"/>
              </a:defRPr>
            </a:lvl1pPr>
          </a:lstStyle>
          <a:p>
            <a:pPr marL="0" lvl="0" indent="0">
              <a:spcBef>
                <a:spcPts val="0"/>
              </a:spcBef>
              <a:buClr>
                <a:schemeClr val="lt2"/>
              </a:buClr>
              <a:buSzPct val="25000"/>
              <a:buFont typeface="Trebuchet MS"/>
              <a:buNone/>
            </a:pPr>
            <a:fld id="{00000000-1234-1234-1234-123412341234}" type="slidenum">
              <a:rPr lang="en"/>
              <a:pPr marL="0" lvl="0" indent="0">
                <a:spcBef>
                  <a:spcPts val="0"/>
                </a:spcBef>
                <a:buClr>
                  <a:schemeClr val="lt2"/>
                </a:buClr>
                <a:buSzPct val="25000"/>
                <a:buFont typeface="Trebuchet MS"/>
                <a:buNone/>
              </a:pPr>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lt2"/>
            </a:gs>
            <a:gs pos="100000">
              <a:schemeClr val="accent1"/>
            </a:gs>
          </a:gsLst>
          <a:path path="circle">
            <a:fillToRect l="50000" t="50000" r="50000" b="50000"/>
          </a:path>
          <a:tileRect/>
        </a:gra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457200" y="205978"/>
            <a:ext cx="8229600" cy="994200"/>
          </a:xfrm>
          <a:prstGeom prst="rect">
            <a:avLst/>
          </a:prstGeom>
          <a:noFill/>
          <a:ln>
            <a:noFill/>
          </a:ln>
        </p:spPr>
        <p:txBody>
          <a:bodyPr lIns="91425" tIns="91425" rIns="91425" bIns="91425" anchor="b" anchorCtr="0"/>
          <a:lstStyle>
            <a:lvl1pPr marL="0" marR="0" indent="0" algn="l" rtl="0">
              <a:lnSpc>
                <a:spcPct val="100000"/>
              </a:lnSpc>
              <a:spcBef>
                <a:spcPts val="0"/>
              </a:spcBef>
              <a:spcAft>
                <a:spcPts val="0"/>
              </a:spcAft>
              <a:buClr>
                <a:srgbClr val="00387E"/>
              </a:buClr>
              <a:buFont typeface="Trebuchet MS"/>
              <a:buNone/>
              <a:defRPr/>
            </a:lvl1pPr>
            <a:lvl2pPr marL="0" marR="0" indent="0" algn="l" rtl="0">
              <a:lnSpc>
                <a:spcPct val="100000"/>
              </a:lnSpc>
              <a:spcBef>
                <a:spcPts val="0"/>
              </a:spcBef>
              <a:spcAft>
                <a:spcPts val="0"/>
              </a:spcAft>
              <a:buClr>
                <a:srgbClr val="00387E"/>
              </a:buClr>
              <a:buFont typeface="Trebuchet MS"/>
              <a:buNone/>
              <a:defRPr/>
            </a:lvl2pPr>
            <a:lvl3pPr marL="0" marR="0" indent="0" algn="l" rtl="0">
              <a:spcBef>
                <a:spcPts val="0"/>
              </a:spcBef>
              <a:buClr>
                <a:srgbClr val="00387E"/>
              </a:buClr>
              <a:buFont typeface="Trebuchet MS"/>
              <a:buNone/>
              <a:defRPr/>
            </a:lvl3pPr>
            <a:lvl4pPr marL="0" marR="0" indent="0" algn="l" rtl="0">
              <a:spcBef>
                <a:spcPts val="0"/>
              </a:spcBef>
              <a:buClr>
                <a:srgbClr val="00387E"/>
              </a:buClr>
              <a:buFont typeface="Trebuchet MS"/>
              <a:buNone/>
              <a:defRPr/>
            </a:lvl4pPr>
            <a:lvl5pPr marL="0" marR="0" indent="0" algn="l" rtl="0">
              <a:spcBef>
                <a:spcPts val="0"/>
              </a:spcBef>
              <a:buClr>
                <a:srgbClr val="00387E"/>
              </a:buClr>
              <a:buFont typeface="Trebuchet MS"/>
              <a:buNone/>
              <a:defRPr/>
            </a:lvl5pPr>
            <a:lvl6pPr marL="0" marR="0" indent="0" algn="l" rtl="0">
              <a:spcBef>
                <a:spcPts val="0"/>
              </a:spcBef>
              <a:buClr>
                <a:srgbClr val="00387E"/>
              </a:buClr>
              <a:buFont typeface="Trebuchet MS"/>
              <a:buNone/>
              <a:defRPr/>
            </a:lvl6pPr>
            <a:lvl7pPr marL="0" marR="0" indent="0" algn="l" rtl="0">
              <a:spcBef>
                <a:spcPts val="0"/>
              </a:spcBef>
              <a:buClr>
                <a:srgbClr val="00387E"/>
              </a:buClr>
              <a:buFont typeface="Trebuchet MS"/>
              <a:buNone/>
              <a:defRPr/>
            </a:lvl7pPr>
            <a:lvl8pPr marL="0" marR="0" indent="0" algn="l" rtl="0">
              <a:spcBef>
                <a:spcPts val="0"/>
              </a:spcBef>
              <a:buClr>
                <a:srgbClr val="00387E"/>
              </a:buClr>
              <a:buFont typeface="Trebuchet MS"/>
              <a:buNone/>
              <a:defRPr/>
            </a:lvl8pPr>
            <a:lvl9pPr marL="0" marR="0" indent="0" algn="l" rtl="0">
              <a:spcBef>
                <a:spcPts val="0"/>
              </a:spcBef>
              <a:buClr>
                <a:srgbClr val="00387E"/>
              </a:buClr>
              <a:buFont typeface="Trebuchet MS"/>
              <a:buNone/>
              <a:defRPr/>
            </a:lvl9pPr>
          </a:lstStyle>
          <a:p>
            <a:endParaRPr/>
          </a:p>
        </p:txBody>
      </p:sp>
      <p:sp>
        <p:nvSpPr>
          <p:cNvPr id="6" name="Shape 6"/>
          <p:cNvSpPr txBox="1">
            <a:spLocks noGrp="1"/>
          </p:cNvSpPr>
          <p:nvPr>
            <p:ph type="body" idx="1"/>
          </p:nvPr>
        </p:nvSpPr>
        <p:spPr>
          <a:xfrm>
            <a:off x="457200" y="1295400"/>
            <a:ext cx="8229600" cy="3394500"/>
          </a:xfrm>
          <a:prstGeom prst="rect">
            <a:avLst/>
          </a:prstGeom>
          <a:noFill/>
          <a:ln>
            <a:noFill/>
          </a:ln>
        </p:spPr>
        <p:txBody>
          <a:bodyPr lIns="91425" tIns="91425" rIns="91425" bIns="91425" anchor="t" anchorCtr="0"/>
          <a:lstStyle>
            <a:lvl1pPr marL="0" marR="0" indent="0" algn="l" rtl="0">
              <a:lnSpc>
                <a:spcPct val="100000"/>
              </a:lnSpc>
              <a:spcBef>
                <a:spcPts val="0"/>
              </a:spcBef>
              <a:spcAft>
                <a:spcPts val="0"/>
              </a:spcAft>
              <a:buClr>
                <a:schemeClr val="dk2"/>
              </a:buClr>
              <a:buFont typeface="Trebuchet MS"/>
              <a:buNone/>
              <a:defRPr/>
            </a:lvl1pPr>
            <a:lvl2pPr marL="0" marR="0" indent="0" algn="l" rtl="0">
              <a:lnSpc>
                <a:spcPct val="100000"/>
              </a:lnSpc>
              <a:spcBef>
                <a:spcPts val="560"/>
              </a:spcBef>
              <a:spcAft>
                <a:spcPts val="0"/>
              </a:spcAft>
              <a:buClr>
                <a:schemeClr val="dk2"/>
              </a:buClr>
              <a:buFont typeface="Trebuchet MS"/>
              <a:buNone/>
              <a:defRPr/>
            </a:lvl2pPr>
            <a:lvl3pPr marL="0" marR="0" indent="0" algn="l" rtl="0">
              <a:lnSpc>
                <a:spcPct val="100000"/>
              </a:lnSpc>
              <a:spcBef>
                <a:spcPts val="480"/>
              </a:spcBef>
              <a:spcAft>
                <a:spcPts val="0"/>
              </a:spcAft>
              <a:buClr>
                <a:schemeClr val="dk2"/>
              </a:buClr>
              <a:buFont typeface="Trebuchet MS"/>
              <a:buNone/>
              <a:defRPr/>
            </a:lvl3pPr>
            <a:lvl4pPr marL="0" marR="0" indent="0" algn="l" rtl="0">
              <a:lnSpc>
                <a:spcPct val="100000"/>
              </a:lnSpc>
              <a:spcBef>
                <a:spcPts val="400"/>
              </a:spcBef>
              <a:spcAft>
                <a:spcPts val="0"/>
              </a:spcAft>
              <a:buClr>
                <a:schemeClr val="dk2"/>
              </a:buClr>
              <a:buFont typeface="Trebuchet MS"/>
              <a:buNone/>
              <a:defRPr/>
            </a:lvl4pPr>
            <a:lvl5pPr marL="0" marR="0" indent="0" algn="l" rtl="0">
              <a:lnSpc>
                <a:spcPct val="100000"/>
              </a:lnSpc>
              <a:spcBef>
                <a:spcPts val="400"/>
              </a:spcBef>
              <a:spcAft>
                <a:spcPts val="0"/>
              </a:spcAft>
              <a:buClr>
                <a:schemeClr val="dk2"/>
              </a:buClr>
              <a:buFont typeface="Trebuchet MS"/>
              <a:buNone/>
              <a:defRPr/>
            </a:lvl5pPr>
            <a:lvl6pPr marL="0" marR="0" indent="0" algn="l" rtl="0">
              <a:lnSpc>
                <a:spcPct val="100000"/>
              </a:lnSpc>
              <a:spcBef>
                <a:spcPts val="400"/>
              </a:spcBef>
              <a:spcAft>
                <a:spcPts val="0"/>
              </a:spcAft>
              <a:buClr>
                <a:schemeClr val="dk2"/>
              </a:buClr>
              <a:buFont typeface="Trebuchet MS"/>
              <a:buNone/>
              <a:defRPr/>
            </a:lvl6pPr>
            <a:lvl7pPr marL="0" marR="0" indent="0" algn="l" rtl="0">
              <a:lnSpc>
                <a:spcPct val="100000"/>
              </a:lnSpc>
              <a:spcBef>
                <a:spcPts val="400"/>
              </a:spcBef>
              <a:spcAft>
                <a:spcPts val="0"/>
              </a:spcAft>
              <a:buClr>
                <a:schemeClr val="dk2"/>
              </a:buClr>
              <a:buFont typeface="Trebuchet MS"/>
              <a:buNone/>
              <a:defRPr/>
            </a:lvl7pPr>
            <a:lvl8pPr marL="0" marR="0" indent="0" algn="l" rtl="0">
              <a:lnSpc>
                <a:spcPct val="100000"/>
              </a:lnSpc>
              <a:spcBef>
                <a:spcPts val="400"/>
              </a:spcBef>
              <a:spcAft>
                <a:spcPts val="0"/>
              </a:spcAft>
              <a:buClr>
                <a:schemeClr val="dk2"/>
              </a:buClr>
              <a:buFont typeface="Trebuchet MS"/>
              <a:buNone/>
              <a:defRPr/>
            </a:lvl8pPr>
            <a:lvl9pPr marL="0" marR="0" indent="0" algn="l" rtl="0">
              <a:lnSpc>
                <a:spcPct val="100000"/>
              </a:lnSpc>
              <a:spcBef>
                <a:spcPts val="400"/>
              </a:spcBef>
              <a:spcAft>
                <a:spcPts val="0"/>
              </a:spcAft>
              <a:buClr>
                <a:schemeClr val="dk2"/>
              </a:buClr>
              <a:buFont typeface="Trebuchet MS"/>
              <a:buNone/>
              <a:defRPr/>
            </a:lvl9pPr>
          </a:lstStyle>
          <a:p>
            <a:endParaRPr/>
          </a:p>
        </p:txBody>
      </p:sp>
      <p:sp>
        <p:nvSpPr>
          <p:cNvPr id="7" name="Shape 7"/>
          <p:cNvSpPr txBox="1">
            <a:spLocks noGrp="1"/>
          </p:cNvSpPr>
          <p:nvPr>
            <p:ph type="sldNum" idx="12"/>
          </p:nvPr>
        </p:nvSpPr>
        <p:spPr>
          <a:xfrm>
            <a:off x="8556790" y="4749850"/>
            <a:ext cx="548699" cy="393600"/>
          </a:xfrm>
          <a:prstGeom prst="rect">
            <a:avLst/>
          </a:prstGeom>
          <a:noFill/>
          <a:ln>
            <a:noFill/>
          </a:ln>
        </p:spPr>
        <p:txBody>
          <a:bodyPr lIns="91425" tIns="91425" rIns="91425" bIns="91425" anchor="ctr" anchorCtr="0">
            <a:noAutofit/>
          </a:bodyPr>
          <a:lstStyle>
            <a:lvl1pPr marL="0" marR="0" indent="0" algn="r" rtl="0">
              <a:lnSpc>
                <a:spcPct val="100000"/>
              </a:lnSpc>
              <a:spcBef>
                <a:spcPts val="0"/>
              </a:spcBef>
              <a:spcAft>
                <a:spcPts val="0"/>
              </a:spcAft>
              <a:buNone/>
              <a:defRPr sz="1300" b="0" i="0" u="none" strike="noStrike" cap="none" baseline="0">
                <a:solidFill>
                  <a:schemeClr val="lt2"/>
                </a:solidFill>
                <a:latin typeface="Trebuchet MS"/>
                <a:ea typeface="Trebuchet MS"/>
                <a:cs typeface="Trebuchet MS"/>
                <a:sym typeface="Trebuchet MS"/>
              </a:defRPr>
            </a:lvl1pPr>
          </a:lstStyle>
          <a:p>
            <a:pPr marL="0" lvl="0" indent="0">
              <a:spcBef>
                <a:spcPts val="0"/>
              </a:spcBef>
              <a:buClr>
                <a:schemeClr val="lt2"/>
              </a:buClr>
              <a:buSzPct val="25000"/>
              <a:buFont typeface="Trebuchet MS"/>
              <a:buNone/>
            </a:pPr>
            <a:fld id="{00000000-1234-1234-1234-123412341234}" type="slidenum">
              <a:rPr lang="en"/>
              <a:pPr marL="0" lvl="0" indent="0">
                <a:spcBef>
                  <a:spcPts val="0"/>
                </a:spcBef>
                <a:buClr>
                  <a:schemeClr val="lt2"/>
                </a:buClr>
                <a:buSzPct val="25000"/>
                <a:buFont typeface="Trebuchet MS"/>
                <a:buNone/>
              </a:pPr>
              <a:t>‹#›</a:t>
            </a:fld>
            <a:endParaRPr lang="en"/>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8" name="Shape 48"/>
          <p:cNvSpPr txBox="1">
            <a:spLocks noGrp="1"/>
          </p:cNvSpPr>
          <p:nvPr>
            <p:ph type="ctrTitle"/>
          </p:nvPr>
        </p:nvSpPr>
        <p:spPr>
          <a:xfrm>
            <a:off x="1082040" y="1242059"/>
            <a:ext cx="7050900" cy="1102500"/>
          </a:xfrm>
          <a:prstGeom prst="rect">
            <a:avLst/>
          </a:prstGeom>
          <a:noFill/>
          <a:ln>
            <a:noFill/>
          </a:ln>
        </p:spPr>
        <p:txBody>
          <a:bodyPr lIns="91425" tIns="91425" rIns="91425" bIns="91425" anchor="b" anchorCtr="0">
            <a:noAutofit/>
          </a:bodyPr>
          <a:lstStyle/>
          <a:p>
            <a:pPr marL="0" marR="0" lvl="0" indent="0" algn="ctr" rtl="0">
              <a:lnSpc>
                <a:spcPct val="100000"/>
              </a:lnSpc>
              <a:spcBef>
                <a:spcPts val="0"/>
              </a:spcBef>
              <a:spcAft>
                <a:spcPts val="0"/>
              </a:spcAft>
              <a:buClr>
                <a:schemeClr val="lt1"/>
              </a:buClr>
              <a:buSzPct val="25000"/>
              <a:buFont typeface="Trebuchet MS"/>
              <a:buNone/>
            </a:pPr>
            <a:r>
              <a:rPr lang="en" sz="4800" b="1" i="0" u="none" strike="noStrike" cap="none" baseline="0">
                <a:solidFill>
                  <a:schemeClr val="lt1"/>
                </a:solidFill>
                <a:latin typeface="Trebuchet MS"/>
                <a:ea typeface="Trebuchet MS"/>
                <a:cs typeface="Trebuchet MS"/>
                <a:sym typeface="Trebuchet MS"/>
              </a:rPr>
              <a:t>Plankton Classification</a:t>
            </a:r>
          </a:p>
        </p:txBody>
      </p:sp>
      <p:sp>
        <p:nvSpPr>
          <p:cNvPr id="49" name="Shape 49"/>
          <p:cNvSpPr txBox="1">
            <a:spLocks noGrp="1"/>
          </p:cNvSpPr>
          <p:nvPr>
            <p:ph type="subTitle" idx="1"/>
          </p:nvPr>
        </p:nvSpPr>
        <p:spPr>
          <a:xfrm>
            <a:off x="1082040" y="2423158"/>
            <a:ext cx="7035899" cy="694199"/>
          </a:xfrm>
          <a:prstGeom prst="rect">
            <a:avLst/>
          </a:prstGeom>
          <a:noFill/>
          <a:ln>
            <a:noFill/>
          </a:ln>
        </p:spPr>
        <p:txBody>
          <a:bodyPr lIns="91425" tIns="91425" rIns="91425" bIns="91425" anchor="t" anchorCtr="0">
            <a:noAutofit/>
          </a:bodyPr>
          <a:lstStyle/>
          <a:p>
            <a:pPr marL="0" marR="0" lvl="0" indent="0" algn="ctr" rtl="0">
              <a:lnSpc>
                <a:spcPct val="100000"/>
              </a:lnSpc>
              <a:spcBef>
                <a:spcPts val="0"/>
              </a:spcBef>
              <a:spcAft>
                <a:spcPts val="0"/>
              </a:spcAft>
              <a:buClr>
                <a:schemeClr val="lt1"/>
              </a:buClr>
              <a:buSzPct val="25000"/>
              <a:buFont typeface="Trebuchet MS"/>
              <a:buNone/>
            </a:pPr>
            <a:r>
              <a:rPr lang="en" sz="2400" b="0" i="0" u="none" strike="noStrike" cap="none" baseline="0">
                <a:solidFill>
                  <a:schemeClr val="lt1"/>
                </a:solidFill>
                <a:latin typeface="Trebuchet MS"/>
                <a:ea typeface="Trebuchet MS"/>
                <a:cs typeface="Trebuchet MS"/>
                <a:sym typeface="Trebuchet MS"/>
              </a:rPr>
              <a:t>Jeremiah Cloud</a:t>
            </a:r>
          </a:p>
          <a:p>
            <a:pPr marL="0" marR="0" lvl="0" indent="0" algn="ctr" rtl="0">
              <a:lnSpc>
                <a:spcPct val="100000"/>
              </a:lnSpc>
              <a:spcBef>
                <a:spcPts val="0"/>
              </a:spcBef>
              <a:spcAft>
                <a:spcPts val="0"/>
              </a:spcAft>
              <a:buClr>
                <a:schemeClr val="lt1"/>
              </a:buClr>
              <a:buSzPct val="25000"/>
              <a:buFont typeface="Trebuchet MS"/>
              <a:buNone/>
            </a:pPr>
            <a:r>
              <a:rPr lang="en" sz="2400" b="0" i="0" u="none" strike="noStrike" cap="none" baseline="0">
                <a:solidFill>
                  <a:schemeClr val="lt1"/>
                </a:solidFill>
                <a:latin typeface="Trebuchet MS"/>
                <a:ea typeface="Trebuchet MS"/>
                <a:cs typeface="Trebuchet MS"/>
                <a:sym typeface="Trebuchet MS"/>
              </a:rPr>
              <a:t>Vanessa Lepe</a:t>
            </a:r>
          </a:p>
          <a:p>
            <a:pPr marL="0" marR="0" lvl="0" indent="0" algn="ctr" rtl="0">
              <a:lnSpc>
                <a:spcPct val="100000"/>
              </a:lnSpc>
              <a:spcBef>
                <a:spcPts val="0"/>
              </a:spcBef>
              <a:spcAft>
                <a:spcPts val="0"/>
              </a:spcAft>
              <a:buClr>
                <a:schemeClr val="lt1"/>
              </a:buClr>
              <a:buSzPct val="25000"/>
              <a:buFont typeface="Trebuchet MS"/>
              <a:buNone/>
            </a:pPr>
            <a:r>
              <a:rPr lang="en" sz="2400" b="0" i="0" u="none" strike="noStrike" cap="none" baseline="0">
                <a:solidFill>
                  <a:schemeClr val="lt1"/>
                </a:solidFill>
                <a:latin typeface="Trebuchet MS"/>
                <a:ea typeface="Trebuchet MS"/>
                <a:cs typeface="Trebuchet MS"/>
                <a:sym typeface="Trebuchet MS"/>
              </a:rPr>
              <a:t>Faraz Niyaghi</a:t>
            </a:r>
          </a:p>
          <a:p>
            <a:pPr marL="0" marR="0" lvl="0" indent="0" algn="ctr" rtl="0">
              <a:lnSpc>
                <a:spcPct val="100000"/>
              </a:lnSpc>
              <a:spcBef>
                <a:spcPts val="0"/>
              </a:spcBef>
              <a:spcAft>
                <a:spcPts val="0"/>
              </a:spcAft>
              <a:buClr>
                <a:schemeClr val="lt1"/>
              </a:buClr>
              <a:buSzPct val="25000"/>
              <a:buFont typeface="Trebuchet MS"/>
              <a:buNone/>
            </a:pPr>
            <a:r>
              <a:rPr lang="en" sz="2400" b="0" i="0" u="none" strike="noStrike" cap="none" baseline="0">
                <a:solidFill>
                  <a:schemeClr val="lt1"/>
                </a:solidFill>
                <a:latin typeface="Trebuchet MS"/>
                <a:ea typeface="Trebuchet MS"/>
                <a:cs typeface="Trebuchet MS"/>
                <a:sym typeface="Trebuchet MS"/>
              </a:rPr>
              <a:t>Katy Williams</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a:spLocks noGrp="1"/>
          </p:cNvSpPr>
          <p:nvPr>
            <p:ph type="body" idx="1"/>
          </p:nvPr>
        </p:nvSpPr>
        <p:spPr>
          <a:xfrm>
            <a:off x="457200" y="1244241"/>
            <a:ext cx="8229600" cy="3630300"/>
          </a:xfrm>
          <a:prstGeom prst="rect">
            <a:avLst/>
          </a:prstGeom>
          <a:noFill/>
          <a:ln>
            <a:noFill/>
          </a:ln>
        </p:spPr>
        <p:txBody>
          <a:bodyPr lIns="91425" tIns="91425" rIns="91425" bIns="91425" anchor="t" anchorCtr="0">
            <a:noAutofit/>
          </a:bodyPr>
          <a:lstStyle/>
          <a:p>
            <a:pPr marL="457200" marR="0" lvl="0" indent="-342900" algn="l" rtl="0">
              <a:lnSpc>
                <a:spcPct val="100000"/>
              </a:lnSpc>
              <a:spcBef>
                <a:spcPts val="0"/>
              </a:spcBef>
              <a:spcAft>
                <a:spcPts val="0"/>
              </a:spcAft>
              <a:buClr>
                <a:schemeClr val="dk2"/>
              </a:buClr>
              <a:buSzPct val="100000"/>
              <a:buFont typeface="Trebuchet MS"/>
              <a:buChar char="-"/>
            </a:pPr>
            <a:r>
              <a:rPr lang="en" sz="1800" b="0" i="0" u="none" strike="noStrike" cap="none" baseline="0">
                <a:solidFill>
                  <a:schemeClr val="dk2"/>
                </a:solidFill>
                <a:latin typeface="Trebuchet MS"/>
                <a:ea typeface="Trebuchet MS"/>
                <a:cs typeface="Trebuchet MS"/>
                <a:sym typeface="Trebuchet MS"/>
              </a:rPr>
              <a:t>Implement a technique that find features for scaled images</a:t>
            </a:r>
          </a:p>
          <a:p>
            <a:pPr marL="457200" marR="0" lvl="0" indent="-342900" algn="l" rtl="0">
              <a:lnSpc>
                <a:spcPct val="100000"/>
              </a:lnSpc>
              <a:spcBef>
                <a:spcPts val="1000"/>
              </a:spcBef>
              <a:spcAft>
                <a:spcPts val="0"/>
              </a:spcAft>
              <a:buClr>
                <a:schemeClr val="dk2"/>
              </a:buClr>
              <a:buSzPct val="100000"/>
              <a:buFont typeface="Trebuchet MS"/>
              <a:buChar char="-"/>
            </a:pPr>
            <a:r>
              <a:rPr lang="en" sz="1800" b="0" i="0" u="none" strike="noStrike" cap="none" baseline="0">
                <a:solidFill>
                  <a:schemeClr val="dk2"/>
                </a:solidFill>
                <a:latin typeface="Trebuchet MS"/>
                <a:ea typeface="Trebuchet MS"/>
                <a:cs typeface="Trebuchet MS"/>
                <a:sym typeface="Trebuchet MS"/>
              </a:rPr>
              <a:t>Compare other classification methods to Random Forest</a:t>
            </a:r>
          </a:p>
          <a:p>
            <a:pPr marL="457200" marR="0" lvl="0" indent="-342900" algn="l" rtl="0">
              <a:lnSpc>
                <a:spcPct val="100000"/>
              </a:lnSpc>
              <a:spcBef>
                <a:spcPts val="1000"/>
              </a:spcBef>
              <a:spcAft>
                <a:spcPts val="0"/>
              </a:spcAft>
              <a:buClr>
                <a:schemeClr val="dk2"/>
              </a:buClr>
              <a:buSzPct val="100000"/>
              <a:buFont typeface="Trebuchet MS"/>
              <a:buChar char="-"/>
            </a:pPr>
            <a:r>
              <a:rPr lang="en" sz="1800" b="0" i="0" u="none" strike="noStrike" cap="none" baseline="0">
                <a:solidFill>
                  <a:schemeClr val="dk2"/>
                </a:solidFill>
                <a:latin typeface="Trebuchet MS"/>
                <a:ea typeface="Trebuchet MS"/>
                <a:cs typeface="Trebuchet MS"/>
                <a:sym typeface="Trebuchet MS"/>
              </a:rPr>
              <a:t>Use Snow and/or Rpython to break up the computations in order to train with a larger number of variables per node.</a:t>
            </a:r>
          </a:p>
          <a:p>
            <a:pPr marL="0" marR="0" lvl="0" indent="0" algn="l" rtl="0">
              <a:lnSpc>
                <a:spcPct val="100000"/>
              </a:lnSpc>
              <a:spcBef>
                <a:spcPts val="0"/>
              </a:spcBef>
              <a:spcAft>
                <a:spcPts val="0"/>
              </a:spcAft>
              <a:buClr>
                <a:schemeClr val="dk2"/>
              </a:buClr>
              <a:buFont typeface="Trebuchet MS"/>
              <a:buNone/>
            </a:pPr>
            <a:endParaRPr sz="3200" b="0" i="0" u="none" strike="noStrike" cap="none" baseline="0">
              <a:solidFill>
                <a:schemeClr val="dk2"/>
              </a:solidFill>
              <a:latin typeface="Trebuchet MS"/>
              <a:ea typeface="Trebuchet MS"/>
              <a:cs typeface="Trebuchet MS"/>
              <a:sym typeface="Trebuchet MS"/>
            </a:endParaRPr>
          </a:p>
        </p:txBody>
      </p:sp>
      <p:sp>
        <p:nvSpPr>
          <p:cNvPr id="104" name="Shape 104"/>
          <p:cNvSpPr txBox="1">
            <a:spLocks noGrp="1"/>
          </p:cNvSpPr>
          <p:nvPr>
            <p:ph type="title"/>
          </p:nvPr>
        </p:nvSpPr>
        <p:spPr>
          <a:xfrm>
            <a:off x="457200" y="205976"/>
            <a:ext cx="8229600" cy="583199"/>
          </a:xfrm>
          <a:prstGeom prst="rect">
            <a:avLst/>
          </a:prstGeom>
          <a:noFill/>
          <a:ln>
            <a:noFill/>
          </a:ln>
        </p:spPr>
        <p:txBody>
          <a:bodyPr lIns="91425" tIns="91425" rIns="91425" bIns="91425" anchor="b" anchorCtr="0">
            <a:noAutofit/>
          </a:bodyPr>
          <a:lstStyle/>
          <a:p>
            <a:pPr marL="0" marR="0" lvl="0" indent="0" algn="ctr" rtl="0">
              <a:lnSpc>
                <a:spcPct val="100000"/>
              </a:lnSpc>
              <a:spcBef>
                <a:spcPts val="0"/>
              </a:spcBef>
              <a:spcAft>
                <a:spcPts val="0"/>
              </a:spcAft>
              <a:buClr>
                <a:srgbClr val="00387E"/>
              </a:buClr>
              <a:buSzPct val="25000"/>
              <a:buFont typeface="Trebuchet MS"/>
              <a:buNone/>
            </a:pPr>
            <a:r>
              <a:rPr lang="en" sz="2400" b="1" i="0" u="none" strike="noStrike" cap="none" baseline="0">
                <a:solidFill>
                  <a:srgbClr val="00387E"/>
                </a:solidFill>
                <a:latin typeface="Trebuchet MS"/>
                <a:ea typeface="Trebuchet MS"/>
                <a:cs typeface="Trebuchet MS"/>
                <a:sym typeface="Trebuchet MS"/>
              </a:rPr>
              <a:t>Future Work</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body" idx="1"/>
          </p:nvPr>
        </p:nvSpPr>
        <p:spPr>
          <a:xfrm>
            <a:off x="457200" y="1244241"/>
            <a:ext cx="8229600" cy="3630300"/>
          </a:xfrm>
          <a:prstGeom prst="rect">
            <a:avLst/>
          </a:prstGeom>
          <a:noFill/>
          <a:ln>
            <a:noFill/>
          </a:ln>
        </p:spPr>
        <p:txBody>
          <a:bodyPr lIns="91425" tIns="91425" rIns="91425" bIns="91425" anchor="t" anchorCtr="0">
            <a:noAutofit/>
          </a:bodyPr>
          <a:lstStyle/>
          <a:p>
            <a:pPr marL="457200" marR="0" lvl="0" indent="-342900" algn="l" rtl="0">
              <a:lnSpc>
                <a:spcPct val="115000"/>
              </a:lnSpc>
              <a:spcBef>
                <a:spcPts val="0"/>
              </a:spcBef>
              <a:spcAft>
                <a:spcPts val="0"/>
              </a:spcAft>
              <a:buClr>
                <a:schemeClr val="dk2"/>
              </a:buClr>
              <a:buSzPct val="100000"/>
              <a:buFont typeface="Trebuchet MS"/>
              <a:buChar char="-"/>
            </a:pPr>
            <a:r>
              <a:rPr lang="en" sz="1800" b="0" i="0" u="none" strike="noStrike" cap="none" baseline="0">
                <a:solidFill>
                  <a:schemeClr val="dk2"/>
                </a:solidFill>
                <a:latin typeface="Trebuchet MS"/>
                <a:ea typeface="Trebuchet MS"/>
                <a:cs typeface="Trebuchet MS"/>
                <a:sym typeface="Trebuchet MS"/>
              </a:rPr>
              <a:t>How can we edit the images to make up for the different aspect ratios, orientation, and excess empty space (-1 values in the matrices)?</a:t>
            </a:r>
          </a:p>
          <a:p>
            <a:pPr marL="457200" marR="0" lvl="0" indent="-342900" algn="l" rtl="0">
              <a:lnSpc>
                <a:spcPct val="115000"/>
              </a:lnSpc>
              <a:spcBef>
                <a:spcPts val="1000"/>
              </a:spcBef>
              <a:spcAft>
                <a:spcPts val="0"/>
              </a:spcAft>
              <a:buClr>
                <a:schemeClr val="dk2"/>
              </a:buClr>
              <a:buSzPct val="100000"/>
              <a:buFont typeface="Trebuchet MS"/>
              <a:buChar char="-"/>
            </a:pPr>
            <a:r>
              <a:rPr lang="en" sz="1800" b="0" i="0" u="none" strike="noStrike" cap="none" baseline="0">
                <a:solidFill>
                  <a:schemeClr val="dk2"/>
                </a:solidFill>
                <a:latin typeface="Trebuchet MS"/>
                <a:ea typeface="Trebuchet MS"/>
                <a:cs typeface="Trebuchet MS"/>
                <a:sym typeface="Trebuchet MS"/>
              </a:rPr>
              <a:t>What features can we come up with in addition to features calculated by MATLAB’s bagoffeatures function?</a:t>
            </a:r>
          </a:p>
          <a:p>
            <a:pPr marL="457200" marR="0" lvl="0" indent="-342900" algn="l" rtl="0">
              <a:lnSpc>
                <a:spcPct val="115000"/>
              </a:lnSpc>
              <a:spcBef>
                <a:spcPts val="1000"/>
              </a:spcBef>
              <a:spcAft>
                <a:spcPts val="1000"/>
              </a:spcAft>
              <a:buClr>
                <a:schemeClr val="dk2"/>
              </a:buClr>
              <a:buSzPct val="100000"/>
              <a:buFont typeface="Trebuchet MS"/>
              <a:buChar char="-"/>
            </a:pPr>
            <a:r>
              <a:rPr lang="en" sz="1800" b="0" i="0" u="none" strike="noStrike" cap="none" baseline="0">
                <a:solidFill>
                  <a:schemeClr val="dk2"/>
                </a:solidFill>
                <a:latin typeface="Trebuchet MS"/>
                <a:ea typeface="Trebuchet MS"/>
                <a:cs typeface="Trebuchet MS"/>
                <a:sym typeface="Trebuchet MS"/>
              </a:rPr>
              <a:t>Using Random Forest, what model has the best predictive performance for the test set?</a:t>
            </a:r>
          </a:p>
        </p:txBody>
      </p:sp>
      <p:sp>
        <p:nvSpPr>
          <p:cNvPr id="55" name="Shape 55"/>
          <p:cNvSpPr txBox="1">
            <a:spLocks noGrp="1"/>
          </p:cNvSpPr>
          <p:nvPr>
            <p:ph type="title"/>
          </p:nvPr>
        </p:nvSpPr>
        <p:spPr>
          <a:xfrm>
            <a:off x="457200" y="205975"/>
            <a:ext cx="8229600" cy="521999"/>
          </a:xfrm>
          <a:prstGeom prst="rect">
            <a:avLst/>
          </a:prstGeom>
          <a:noFill/>
          <a:ln>
            <a:noFill/>
          </a:ln>
        </p:spPr>
        <p:txBody>
          <a:bodyPr lIns="91425" tIns="91425" rIns="91425" bIns="91425" anchor="b" anchorCtr="0">
            <a:noAutofit/>
          </a:bodyPr>
          <a:lstStyle/>
          <a:p>
            <a:pPr marL="0" marR="0" lvl="0" indent="0" algn="ctr" rtl="0">
              <a:lnSpc>
                <a:spcPct val="100000"/>
              </a:lnSpc>
              <a:spcBef>
                <a:spcPts val="0"/>
              </a:spcBef>
              <a:spcAft>
                <a:spcPts val="0"/>
              </a:spcAft>
              <a:buClr>
                <a:srgbClr val="00387E"/>
              </a:buClr>
              <a:buSzPct val="25000"/>
              <a:buFont typeface="Trebuchet MS"/>
              <a:buNone/>
            </a:pPr>
            <a:r>
              <a:rPr lang="en" sz="2400" b="1" i="0" u="none" strike="noStrike" cap="none" baseline="0">
                <a:solidFill>
                  <a:srgbClr val="00387E"/>
                </a:solidFill>
                <a:latin typeface="Trebuchet MS"/>
                <a:ea typeface="Trebuchet MS"/>
                <a:cs typeface="Trebuchet MS"/>
                <a:sym typeface="Trebuchet MS"/>
              </a:rPr>
              <a:t>Questions of Interest</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body" idx="1"/>
          </p:nvPr>
        </p:nvSpPr>
        <p:spPr>
          <a:xfrm>
            <a:off x="457200" y="1244241"/>
            <a:ext cx="8229600" cy="36303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2"/>
              </a:buClr>
              <a:buSzPct val="25000"/>
              <a:buFont typeface="Trebuchet MS"/>
              <a:buNone/>
            </a:pPr>
            <a:r>
              <a:rPr lang="en" sz="2000" b="0" i="0" u="none" strike="noStrike" cap="none" baseline="0">
                <a:solidFill>
                  <a:schemeClr val="dk2"/>
                </a:solidFill>
                <a:latin typeface="Trebuchet MS"/>
                <a:ea typeface="Trebuchet MS"/>
                <a:cs typeface="Trebuchet MS"/>
                <a:sym typeface="Trebuchet MS"/>
              </a:rPr>
              <a:t>Creates a “vocabulary” of SURF features</a:t>
            </a:r>
          </a:p>
          <a:p>
            <a:pPr marL="457200" marR="0" lvl="0" indent="-342900" algn="l" rtl="0">
              <a:lnSpc>
                <a:spcPct val="100000"/>
              </a:lnSpc>
              <a:spcBef>
                <a:spcPts val="1000"/>
              </a:spcBef>
              <a:spcAft>
                <a:spcPts val="0"/>
              </a:spcAft>
              <a:buClr>
                <a:schemeClr val="dk2"/>
              </a:buClr>
              <a:buSzPct val="100000"/>
              <a:buFont typeface="Trebuchet MS"/>
              <a:buChar char="●"/>
            </a:pPr>
            <a:r>
              <a:rPr lang="en" sz="1800" b="0" i="0" u="none" strike="noStrike" cap="none" baseline="0">
                <a:solidFill>
                  <a:schemeClr val="dk2"/>
                </a:solidFill>
                <a:latin typeface="Trebuchet MS"/>
                <a:ea typeface="Trebuchet MS"/>
                <a:cs typeface="Trebuchet MS"/>
                <a:sym typeface="Trebuchet MS"/>
              </a:rPr>
              <a:t>Extracts SURF features</a:t>
            </a:r>
          </a:p>
          <a:p>
            <a:pPr marL="457200" marR="0" lvl="0" indent="-342900" algn="l" rtl="0">
              <a:lnSpc>
                <a:spcPct val="100000"/>
              </a:lnSpc>
              <a:spcBef>
                <a:spcPts val="1000"/>
              </a:spcBef>
              <a:spcAft>
                <a:spcPts val="0"/>
              </a:spcAft>
              <a:buClr>
                <a:schemeClr val="dk2"/>
              </a:buClr>
              <a:buSzPct val="100000"/>
              <a:buFont typeface="Trebuchet MS"/>
              <a:buChar char="●"/>
            </a:pPr>
            <a:r>
              <a:rPr lang="en" sz="1800" b="0" i="0" u="none" strike="noStrike" cap="none" baseline="0">
                <a:solidFill>
                  <a:schemeClr val="dk2"/>
                </a:solidFill>
                <a:latin typeface="Trebuchet MS"/>
                <a:ea typeface="Trebuchet MS"/>
                <a:cs typeface="Trebuchet MS"/>
                <a:sym typeface="Trebuchet MS"/>
              </a:rPr>
              <a:t>Constructs visual vocabulary by reducing number of features using k-means clustering </a:t>
            </a:r>
          </a:p>
          <a:p>
            <a:pPr marL="0" marR="0" lvl="0" indent="0" algn="l" rtl="0">
              <a:lnSpc>
                <a:spcPct val="100000"/>
              </a:lnSpc>
              <a:spcBef>
                <a:spcPts val="0"/>
              </a:spcBef>
              <a:spcAft>
                <a:spcPts val="0"/>
              </a:spcAft>
              <a:buClr>
                <a:schemeClr val="dk2"/>
              </a:buClr>
              <a:buSzPct val="25000"/>
              <a:buFont typeface="Trebuchet MS"/>
              <a:buNone/>
            </a:pPr>
            <a:r>
              <a:rPr lang="en" sz="1800" b="0" i="0" u="none" strike="noStrike" cap="none" baseline="0">
                <a:solidFill>
                  <a:schemeClr val="dk2"/>
                </a:solidFill>
                <a:latin typeface="Trebuchet MS"/>
                <a:ea typeface="Trebuchet MS"/>
                <a:cs typeface="Trebuchet MS"/>
                <a:sym typeface="Trebuchet MS"/>
              </a:rPr>
              <a:t>	</a:t>
            </a:r>
          </a:p>
        </p:txBody>
      </p:sp>
      <p:sp>
        <p:nvSpPr>
          <p:cNvPr id="61" name="Shape 61"/>
          <p:cNvSpPr txBox="1">
            <a:spLocks noGrp="1"/>
          </p:cNvSpPr>
          <p:nvPr>
            <p:ph type="title"/>
          </p:nvPr>
        </p:nvSpPr>
        <p:spPr>
          <a:xfrm>
            <a:off x="457200" y="205976"/>
            <a:ext cx="8229600" cy="616798"/>
          </a:xfrm>
          <a:prstGeom prst="rect">
            <a:avLst/>
          </a:prstGeom>
          <a:noFill/>
          <a:ln>
            <a:noFill/>
          </a:ln>
        </p:spPr>
        <p:txBody>
          <a:bodyPr lIns="91425" tIns="91425" rIns="91425" bIns="91425" anchor="b" anchorCtr="0">
            <a:noAutofit/>
          </a:bodyPr>
          <a:lstStyle/>
          <a:p>
            <a:pPr marL="0" marR="0" lvl="0" indent="0" algn="ctr" rtl="0">
              <a:lnSpc>
                <a:spcPct val="100000"/>
              </a:lnSpc>
              <a:spcBef>
                <a:spcPts val="0"/>
              </a:spcBef>
              <a:spcAft>
                <a:spcPts val="0"/>
              </a:spcAft>
              <a:buClr>
                <a:srgbClr val="00387E"/>
              </a:buClr>
              <a:buSzPct val="25000"/>
              <a:buFont typeface="Trebuchet MS"/>
              <a:buNone/>
            </a:pPr>
            <a:r>
              <a:rPr lang="en" sz="2400" b="1" i="0" u="none" strike="noStrike" cap="none" baseline="0">
                <a:solidFill>
                  <a:srgbClr val="00387E"/>
                </a:solidFill>
                <a:latin typeface="Trebuchet MS"/>
                <a:ea typeface="Trebuchet MS"/>
                <a:cs typeface="Trebuchet MS"/>
                <a:sym typeface="Trebuchet MS"/>
              </a:rPr>
              <a:t>bagOfFeatures</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body" idx="1"/>
          </p:nvPr>
        </p:nvSpPr>
        <p:spPr>
          <a:xfrm>
            <a:off x="510700" y="1270991"/>
            <a:ext cx="8229600" cy="3630300"/>
          </a:xfrm>
          <a:prstGeom prst="rect">
            <a:avLst/>
          </a:prstGeom>
          <a:noFill/>
          <a:ln>
            <a:noFill/>
          </a:ln>
        </p:spPr>
        <p:txBody>
          <a:bodyPr lIns="91425" tIns="91425" rIns="91425" bIns="91425" anchor="t" anchorCtr="0">
            <a:noAutofit/>
          </a:bodyPr>
          <a:lstStyle/>
          <a:p>
            <a:pPr marL="457200" marR="0" lvl="0" indent="-342900" algn="l" rtl="0">
              <a:lnSpc>
                <a:spcPct val="100000"/>
              </a:lnSpc>
              <a:spcBef>
                <a:spcPts val="0"/>
              </a:spcBef>
              <a:spcAft>
                <a:spcPts val="0"/>
              </a:spcAft>
              <a:buClr>
                <a:schemeClr val="dk2"/>
              </a:buClr>
              <a:buSzPct val="100000"/>
              <a:buFont typeface="Trebuchet MS"/>
              <a:buChar char="-"/>
            </a:pPr>
            <a:r>
              <a:rPr lang="en" sz="1800" b="0" i="0" u="none" strike="noStrike" cap="none" baseline="0">
                <a:solidFill>
                  <a:schemeClr val="dk2"/>
                </a:solidFill>
                <a:latin typeface="Trebuchet MS"/>
                <a:ea typeface="Trebuchet MS"/>
                <a:cs typeface="Trebuchet MS"/>
                <a:sym typeface="Trebuchet MS"/>
              </a:rPr>
              <a:t>We removed all excess rows and columns of empty white space in both the training data and the test data</a:t>
            </a:r>
          </a:p>
          <a:p>
            <a:pPr marL="457200" marR="0" lvl="0" indent="-342900" algn="l" rtl="0">
              <a:lnSpc>
                <a:spcPct val="100000"/>
              </a:lnSpc>
              <a:spcBef>
                <a:spcPts val="1000"/>
              </a:spcBef>
              <a:spcAft>
                <a:spcPts val="0"/>
              </a:spcAft>
              <a:buClr>
                <a:schemeClr val="dk2"/>
              </a:buClr>
              <a:buSzPct val="100000"/>
              <a:buFont typeface="Trebuchet MS"/>
              <a:buChar char="-"/>
            </a:pPr>
            <a:r>
              <a:rPr lang="en" sz="1800" b="0" i="0" u="none" strike="noStrike" cap="none" baseline="0">
                <a:solidFill>
                  <a:schemeClr val="dk2"/>
                </a:solidFill>
                <a:latin typeface="Trebuchet MS"/>
                <a:ea typeface="Trebuchet MS"/>
                <a:cs typeface="Trebuchet MS"/>
                <a:sym typeface="Trebuchet MS"/>
              </a:rPr>
              <a:t>Split the training set into a sub-training set and validation set</a:t>
            </a:r>
          </a:p>
          <a:p>
            <a:pPr marL="457200" marR="0" lvl="0" indent="-342900" algn="l" rtl="0">
              <a:lnSpc>
                <a:spcPct val="100000"/>
              </a:lnSpc>
              <a:spcBef>
                <a:spcPts val="1000"/>
              </a:spcBef>
              <a:spcAft>
                <a:spcPts val="0"/>
              </a:spcAft>
              <a:buClr>
                <a:schemeClr val="dk2"/>
              </a:buClr>
              <a:buSzPct val="100000"/>
              <a:buFont typeface="Trebuchet MS"/>
              <a:buChar char="-"/>
            </a:pPr>
            <a:r>
              <a:rPr lang="en" sz="1800" b="0" i="0" u="none" strike="noStrike" cap="none" baseline="0">
                <a:solidFill>
                  <a:schemeClr val="dk2"/>
                </a:solidFill>
                <a:latin typeface="Trebuchet MS"/>
                <a:ea typeface="Trebuchet MS"/>
                <a:cs typeface="Trebuchet MS"/>
                <a:sym typeface="Trebuchet MS"/>
              </a:rPr>
              <a:t>Used bagOfFeatures function to get the same 500 features for the sub-training, validation, and test set</a:t>
            </a:r>
          </a:p>
          <a:p>
            <a:pPr marL="457200" marR="0" lvl="0" indent="-342900" algn="l" rtl="0">
              <a:lnSpc>
                <a:spcPct val="100000"/>
              </a:lnSpc>
              <a:spcBef>
                <a:spcPts val="1000"/>
              </a:spcBef>
              <a:spcAft>
                <a:spcPts val="0"/>
              </a:spcAft>
              <a:buClr>
                <a:schemeClr val="dk2"/>
              </a:buClr>
              <a:buSzPct val="100000"/>
              <a:buFont typeface="Trebuchet MS"/>
              <a:buChar char="-"/>
            </a:pPr>
            <a:r>
              <a:rPr lang="en" sz="1800" b="0" i="0" u="none" strike="noStrike" cap="none" baseline="0">
                <a:solidFill>
                  <a:schemeClr val="dk2"/>
                </a:solidFill>
                <a:latin typeface="Trebuchet MS"/>
                <a:ea typeface="Trebuchet MS"/>
                <a:cs typeface="Trebuchet MS"/>
                <a:sym typeface="Trebuchet MS"/>
              </a:rPr>
              <a:t>Manually calculated the mean proportion of white space per image and the length to width ratio of each image</a:t>
            </a:r>
          </a:p>
          <a:p>
            <a:pPr marL="457200" marR="0" lvl="0" indent="-342900" algn="l" rtl="0">
              <a:lnSpc>
                <a:spcPct val="100000"/>
              </a:lnSpc>
              <a:spcBef>
                <a:spcPts val="1000"/>
              </a:spcBef>
              <a:spcAft>
                <a:spcPts val="0"/>
              </a:spcAft>
              <a:buClr>
                <a:schemeClr val="dk2"/>
              </a:buClr>
              <a:buSzPct val="100000"/>
              <a:buFont typeface="Trebuchet MS"/>
              <a:buChar char="-"/>
            </a:pPr>
            <a:r>
              <a:rPr lang="en" sz="1800" b="0" i="0" u="none" strike="noStrike" cap="none" baseline="0">
                <a:solidFill>
                  <a:schemeClr val="dk2"/>
                </a:solidFill>
                <a:latin typeface="Trebuchet MS"/>
                <a:ea typeface="Trebuchet MS"/>
                <a:cs typeface="Trebuchet MS"/>
                <a:sym typeface="Trebuchet MS"/>
              </a:rPr>
              <a:t>Converted the matrix of features to .csv for R implementation</a:t>
            </a:r>
          </a:p>
        </p:txBody>
      </p:sp>
      <p:sp>
        <p:nvSpPr>
          <p:cNvPr id="67" name="Shape 67"/>
          <p:cNvSpPr txBox="1">
            <a:spLocks noGrp="1"/>
          </p:cNvSpPr>
          <p:nvPr>
            <p:ph type="title"/>
          </p:nvPr>
        </p:nvSpPr>
        <p:spPr>
          <a:xfrm>
            <a:off x="423750" y="212675"/>
            <a:ext cx="8229600" cy="597600"/>
          </a:xfrm>
          <a:prstGeom prst="rect">
            <a:avLst/>
          </a:prstGeom>
          <a:noFill/>
          <a:ln>
            <a:noFill/>
          </a:ln>
        </p:spPr>
        <p:txBody>
          <a:bodyPr lIns="91425" tIns="91425" rIns="91425" bIns="91425" anchor="b" anchorCtr="0">
            <a:noAutofit/>
          </a:bodyPr>
          <a:lstStyle/>
          <a:p>
            <a:pPr marL="0" marR="0" lvl="0" indent="0" algn="ctr" rtl="0">
              <a:lnSpc>
                <a:spcPct val="100000"/>
              </a:lnSpc>
              <a:spcBef>
                <a:spcPts val="0"/>
              </a:spcBef>
              <a:spcAft>
                <a:spcPts val="0"/>
              </a:spcAft>
              <a:buClr>
                <a:srgbClr val="00387E"/>
              </a:buClr>
              <a:buSzPct val="25000"/>
              <a:buFont typeface="Trebuchet MS"/>
              <a:buNone/>
            </a:pPr>
            <a:r>
              <a:rPr lang="en" sz="2400" b="1" i="0" u="none" strike="noStrike" cap="none" baseline="0">
                <a:solidFill>
                  <a:srgbClr val="00387E"/>
                </a:solidFill>
                <a:latin typeface="Trebuchet MS"/>
                <a:ea typeface="Trebuchet MS"/>
                <a:cs typeface="Trebuchet MS"/>
                <a:sym typeface="Trebuchet MS"/>
              </a:rPr>
              <a:t>Using MATLAB</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457200" y="205973"/>
            <a:ext cx="8229600" cy="487498"/>
          </a:xfrm>
          <a:prstGeom prst="rect">
            <a:avLst/>
          </a:prstGeom>
          <a:noFill/>
          <a:ln>
            <a:noFill/>
          </a:ln>
        </p:spPr>
        <p:txBody>
          <a:bodyPr lIns="91425" tIns="91425" rIns="91425" bIns="91425" anchor="b" anchorCtr="0">
            <a:noAutofit/>
          </a:bodyPr>
          <a:lstStyle/>
          <a:p>
            <a:pPr marL="0" marR="0" lvl="0" indent="0" algn="ctr" rtl="0">
              <a:lnSpc>
                <a:spcPct val="100000"/>
              </a:lnSpc>
              <a:spcBef>
                <a:spcPts val="0"/>
              </a:spcBef>
              <a:spcAft>
                <a:spcPts val="0"/>
              </a:spcAft>
              <a:buClr>
                <a:srgbClr val="00387E"/>
              </a:buClr>
              <a:buSzPct val="25000"/>
              <a:buFont typeface="Trebuchet MS"/>
              <a:buNone/>
            </a:pPr>
            <a:r>
              <a:rPr lang="en" sz="2400" b="1" i="0" u="none" strike="noStrike" cap="none" baseline="0">
                <a:solidFill>
                  <a:srgbClr val="00387E"/>
                </a:solidFill>
                <a:latin typeface="Trebuchet MS"/>
                <a:ea typeface="Trebuchet MS"/>
                <a:cs typeface="Trebuchet MS"/>
                <a:sym typeface="Trebuchet MS"/>
              </a:rPr>
              <a:t>Using R</a:t>
            </a:r>
          </a:p>
        </p:txBody>
      </p:sp>
      <p:sp>
        <p:nvSpPr>
          <p:cNvPr id="73" name="Shape 73"/>
          <p:cNvSpPr txBox="1">
            <a:spLocks noGrp="1"/>
          </p:cNvSpPr>
          <p:nvPr>
            <p:ph type="body" idx="1"/>
          </p:nvPr>
        </p:nvSpPr>
        <p:spPr>
          <a:xfrm>
            <a:off x="457200" y="892725"/>
            <a:ext cx="8229600" cy="3981899"/>
          </a:xfrm>
          <a:prstGeom prst="rect">
            <a:avLst/>
          </a:prstGeom>
          <a:noFill/>
          <a:ln>
            <a:noFill/>
          </a:ln>
        </p:spPr>
        <p:txBody>
          <a:bodyPr lIns="91425" tIns="91425" rIns="91425" bIns="91425" anchor="t" anchorCtr="0">
            <a:noAutofit/>
          </a:bodyPr>
          <a:lstStyle/>
          <a:p>
            <a:pPr marL="457200" marR="0" lvl="0" indent="-342900" algn="l" rtl="0">
              <a:lnSpc>
                <a:spcPct val="100000"/>
              </a:lnSpc>
              <a:spcBef>
                <a:spcPts val="0"/>
              </a:spcBef>
              <a:spcAft>
                <a:spcPts val="0"/>
              </a:spcAft>
              <a:buClr>
                <a:schemeClr val="dk2"/>
              </a:buClr>
              <a:buSzPct val="100000"/>
              <a:buFont typeface="Trebuchet MS"/>
              <a:buChar char="-"/>
            </a:pPr>
            <a:r>
              <a:rPr lang="en" sz="1800" b="0" i="0" u="none" strike="noStrike" cap="none" baseline="0">
                <a:solidFill>
                  <a:schemeClr val="dk2"/>
                </a:solidFill>
                <a:latin typeface="Trebuchet MS"/>
                <a:ea typeface="Trebuchet MS"/>
                <a:cs typeface="Trebuchet MS"/>
                <a:sym typeface="Trebuchet MS"/>
              </a:rPr>
              <a:t>Used Random Forest with 15 features at each node to sequentially test the number of trees up to 1000 and then each sub interval until achieving an optimal number of trees (68 in our case)</a:t>
            </a:r>
          </a:p>
          <a:p>
            <a:pPr marL="457200" marR="0" lvl="0" indent="-342900" algn="l" rtl="0">
              <a:lnSpc>
                <a:spcPct val="100000"/>
              </a:lnSpc>
              <a:spcBef>
                <a:spcPts val="1000"/>
              </a:spcBef>
              <a:spcAft>
                <a:spcPts val="0"/>
              </a:spcAft>
              <a:buClr>
                <a:schemeClr val="dk2"/>
              </a:buClr>
              <a:buSzPct val="100000"/>
              <a:buFont typeface="Trebuchet MS"/>
              <a:buChar char="-"/>
            </a:pPr>
            <a:r>
              <a:rPr lang="en" sz="1800" b="0" i="0" u="none" strike="noStrike" cap="none" baseline="0">
                <a:solidFill>
                  <a:schemeClr val="dk2"/>
                </a:solidFill>
                <a:latin typeface="Trebuchet MS"/>
                <a:ea typeface="Trebuchet MS"/>
                <a:cs typeface="Trebuchet MS"/>
                <a:sym typeface="Trebuchet MS"/>
              </a:rPr>
              <a:t>Determined the important features from the Random Forest results for which included both of the features we manually created as two of the top features</a:t>
            </a:r>
          </a:p>
          <a:p>
            <a:pPr marL="457200" marR="0" lvl="0" indent="-342900" algn="l" rtl="0">
              <a:lnSpc>
                <a:spcPct val="100000"/>
              </a:lnSpc>
              <a:spcBef>
                <a:spcPts val="1000"/>
              </a:spcBef>
              <a:spcAft>
                <a:spcPts val="0"/>
              </a:spcAft>
              <a:buClr>
                <a:schemeClr val="dk2"/>
              </a:buClr>
              <a:buSzPct val="100000"/>
              <a:buFont typeface="Trebuchet MS"/>
              <a:buChar char="-"/>
            </a:pPr>
            <a:r>
              <a:rPr lang="en" sz="1800" b="0" i="0" u="none" strike="noStrike" cap="none" baseline="0">
                <a:solidFill>
                  <a:schemeClr val="dk2"/>
                </a:solidFill>
                <a:latin typeface="Trebuchet MS"/>
                <a:ea typeface="Trebuchet MS"/>
                <a:cs typeface="Trebuchet MS"/>
                <a:sym typeface="Trebuchet MS"/>
              </a:rPr>
              <a:t>Fit the test data using the results from the training data</a:t>
            </a:r>
          </a:p>
          <a:p>
            <a:pPr marL="457200" marR="0" lvl="0" indent="-342900" algn="l" rtl="0">
              <a:lnSpc>
                <a:spcPct val="100000"/>
              </a:lnSpc>
              <a:spcBef>
                <a:spcPts val="1000"/>
              </a:spcBef>
              <a:spcAft>
                <a:spcPts val="0"/>
              </a:spcAft>
              <a:buClr>
                <a:schemeClr val="dk2"/>
              </a:buClr>
              <a:buSzPct val="100000"/>
              <a:buFont typeface="Trebuchet MS"/>
              <a:buChar char="-"/>
            </a:pPr>
            <a:r>
              <a:rPr lang="en" sz="1800" b="0" i="0" u="none" strike="noStrike" cap="none" baseline="0">
                <a:solidFill>
                  <a:schemeClr val="dk2"/>
                </a:solidFill>
                <a:latin typeface="Trebuchet MS"/>
                <a:ea typeface="Trebuchet MS"/>
                <a:cs typeface="Trebuchet MS"/>
                <a:sym typeface="Trebuchet MS"/>
              </a:rPr>
              <a:t>Extracted the prediction matrix and scaled the probabilities to avoid having log(0) when uploading to Kaggle</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457200" y="205978"/>
            <a:ext cx="8229600" cy="994200"/>
          </a:xfrm>
          <a:prstGeom prst="rect">
            <a:avLst/>
          </a:prstGeom>
          <a:noFill/>
          <a:ln>
            <a:noFill/>
          </a:ln>
        </p:spPr>
        <p:txBody>
          <a:bodyPr lIns="91425" tIns="91425" rIns="91425" bIns="91425" anchor="b" anchorCtr="0">
            <a:noAutofit/>
          </a:bodyPr>
          <a:lstStyle/>
          <a:p>
            <a:pPr marL="0" marR="0" lvl="0" indent="0" algn="ctr" rtl="0">
              <a:lnSpc>
                <a:spcPct val="100000"/>
              </a:lnSpc>
              <a:spcBef>
                <a:spcPts val="0"/>
              </a:spcBef>
              <a:spcAft>
                <a:spcPts val="0"/>
              </a:spcAft>
              <a:buClr>
                <a:srgbClr val="00387E"/>
              </a:buClr>
              <a:buSzPct val="25000"/>
              <a:buFont typeface="Trebuchet MS"/>
              <a:buNone/>
            </a:pPr>
            <a:r>
              <a:rPr lang="en" sz="4000" b="1" i="0" u="none" strike="noStrike" cap="none" baseline="0">
                <a:solidFill>
                  <a:srgbClr val="00387E"/>
                </a:solidFill>
                <a:latin typeface="Trebuchet MS"/>
                <a:ea typeface="Trebuchet MS"/>
                <a:cs typeface="Trebuchet MS"/>
                <a:sym typeface="Trebuchet MS"/>
              </a:rPr>
              <a:t>Sample of edited image</a:t>
            </a:r>
          </a:p>
        </p:txBody>
      </p:sp>
      <p:pic>
        <p:nvPicPr>
          <p:cNvPr id="79" name="Shape 79"/>
          <p:cNvPicPr preferRelativeResize="0"/>
          <p:nvPr/>
        </p:nvPicPr>
        <p:blipFill rotWithShape="1">
          <a:blip r:embed="rId3">
            <a:alphaModFix/>
          </a:blip>
          <a:srcRect/>
          <a:stretch/>
        </p:blipFill>
        <p:spPr>
          <a:xfrm>
            <a:off x="1899025" y="1374750"/>
            <a:ext cx="5345950" cy="3239975"/>
          </a:xfrm>
          <a:prstGeom prst="rect">
            <a:avLst/>
          </a:prstGeom>
          <a:noFill/>
          <a:ln>
            <a:noFill/>
          </a:ln>
        </p:spPr>
      </p:pic>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457200" y="205976"/>
            <a:ext cx="8229600" cy="542698"/>
          </a:xfrm>
          <a:prstGeom prst="rect">
            <a:avLst/>
          </a:prstGeom>
          <a:noFill/>
          <a:ln>
            <a:noFill/>
          </a:ln>
        </p:spPr>
        <p:txBody>
          <a:bodyPr lIns="91425" tIns="91425" rIns="91425" bIns="91425" anchor="b" anchorCtr="0">
            <a:noAutofit/>
          </a:bodyPr>
          <a:lstStyle/>
          <a:p>
            <a:pPr marL="0" marR="0" lvl="0" indent="0" algn="ctr" rtl="0">
              <a:lnSpc>
                <a:spcPct val="100000"/>
              </a:lnSpc>
              <a:spcBef>
                <a:spcPts val="0"/>
              </a:spcBef>
              <a:spcAft>
                <a:spcPts val="0"/>
              </a:spcAft>
              <a:buClr>
                <a:srgbClr val="00387E"/>
              </a:buClr>
              <a:buSzPct val="25000"/>
              <a:buFont typeface="Trebuchet MS"/>
              <a:buNone/>
            </a:pPr>
            <a:r>
              <a:rPr lang="en" sz="2400" b="1" i="0" u="none" strike="noStrike" cap="none" baseline="0">
                <a:solidFill>
                  <a:srgbClr val="00387E"/>
                </a:solidFill>
                <a:latin typeface="Trebuchet MS"/>
                <a:ea typeface="Trebuchet MS"/>
                <a:cs typeface="Trebuchet MS"/>
                <a:sym typeface="Trebuchet MS"/>
              </a:rPr>
              <a:t>Mean Accuracy of N Random Forest Trees</a:t>
            </a:r>
          </a:p>
        </p:txBody>
      </p:sp>
      <p:pic>
        <p:nvPicPr>
          <p:cNvPr id="85" name="Shape 85"/>
          <p:cNvPicPr preferRelativeResize="0"/>
          <p:nvPr/>
        </p:nvPicPr>
        <p:blipFill rotWithShape="1">
          <a:blip r:embed="rId3">
            <a:alphaModFix/>
          </a:blip>
          <a:srcRect/>
          <a:stretch/>
        </p:blipFill>
        <p:spPr>
          <a:xfrm>
            <a:off x="865262" y="1025800"/>
            <a:ext cx="7413472" cy="3764674"/>
          </a:xfrm>
          <a:prstGeom prst="rect">
            <a:avLst/>
          </a:prstGeom>
          <a:noFill/>
          <a:ln>
            <a:noFill/>
          </a:ln>
        </p:spPr>
      </p:pic>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body" idx="1"/>
          </p:nvPr>
        </p:nvSpPr>
        <p:spPr>
          <a:xfrm>
            <a:off x="457200" y="1244241"/>
            <a:ext cx="8229600" cy="36303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2"/>
              </a:buClr>
              <a:buFont typeface="Trebuchet MS"/>
              <a:buNone/>
            </a:pPr>
            <a:endParaRPr sz="3200" b="0" i="0" u="none" strike="noStrike" cap="none" baseline="0">
              <a:solidFill>
                <a:schemeClr val="dk2"/>
              </a:solidFill>
              <a:latin typeface="Trebuchet MS"/>
              <a:ea typeface="Trebuchet MS"/>
              <a:cs typeface="Trebuchet MS"/>
              <a:sym typeface="Trebuchet MS"/>
            </a:endParaRPr>
          </a:p>
        </p:txBody>
      </p:sp>
      <p:sp>
        <p:nvSpPr>
          <p:cNvPr id="91" name="Shape 91"/>
          <p:cNvSpPr txBox="1">
            <a:spLocks noGrp="1"/>
          </p:cNvSpPr>
          <p:nvPr>
            <p:ph type="title"/>
          </p:nvPr>
        </p:nvSpPr>
        <p:spPr>
          <a:xfrm>
            <a:off x="457200" y="205978"/>
            <a:ext cx="8229600" cy="994200"/>
          </a:xfrm>
          <a:prstGeom prst="rect">
            <a:avLst/>
          </a:prstGeom>
          <a:noFill/>
          <a:ln>
            <a:noFill/>
          </a:ln>
        </p:spPr>
        <p:txBody>
          <a:bodyPr lIns="91425" tIns="91425" rIns="91425" bIns="91425" anchor="b" anchorCtr="0">
            <a:noAutofit/>
          </a:bodyPr>
          <a:lstStyle/>
          <a:p>
            <a:pPr marL="0" marR="0" lvl="0" indent="0" algn="ctr" rtl="0">
              <a:lnSpc>
                <a:spcPct val="100000"/>
              </a:lnSpc>
              <a:spcBef>
                <a:spcPts val="0"/>
              </a:spcBef>
              <a:spcAft>
                <a:spcPts val="0"/>
              </a:spcAft>
              <a:buClr>
                <a:srgbClr val="00387E"/>
              </a:buClr>
              <a:buSzPct val="25000"/>
              <a:buFont typeface="Trebuchet MS"/>
              <a:buNone/>
            </a:pPr>
            <a:r>
              <a:rPr lang="en" sz="4000" b="1" i="0" u="none" strike="noStrike" cap="none" baseline="0">
                <a:solidFill>
                  <a:srgbClr val="00387E"/>
                </a:solidFill>
                <a:latin typeface="Trebuchet MS"/>
                <a:ea typeface="Trebuchet MS"/>
                <a:cs typeface="Trebuchet MS"/>
                <a:sym typeface="Trebuchet MS"/>
              </a:rPr>
              <a:t>Results</a:t>
            </a:r>
          </a:p>
        </p:txBody>
      </p:sp>
      <p:pic>
        <p:nvPicPr>
          <p:cNvPr id="92" name="Shape 92"/>
          <p:cNvPicPr preferRelativeResize="0"/>
          <p:nvPr/>
        </p:nvPicPr>
        <p:blipFill rotWithShape="1">
          <a:blip r:embed="rId3">
            <a:alphaModFix/>
          </a:blip>
          <a:srcRect/>
          <a:stretch/>
        </p:blipFill>
        <p:spPr>
          <a:xfrm>
            <a:off x="72000" y="1413408"/>
            <a:ext cx="9000000" cy="2316680"/>
          </a:xfrm>
          <a:prstGeom prst="rect">
            <a:avLst/>
          </a:prstGeom>
          <a:noFill/>
          <a:ln>
            <a:noFill/>
          </a:ln>
        </p:spPr>
      </p:pic>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Shape 97"/>
          <p:cNvSpPr txBox="1">
            <a:spLocks noGrp="1"/>
          </p:cNvSpPr>
          <p:nvPr>
            <p:ph type="body" idx="1"/>
          </p:nvPr>
        </p:nvSpPr>
        <p:spPr>
          <a:xfrm>
            <a:off x="457200" y="1244241"/>
            <a:ext cx="8229600" cy="3630300"/>
          </a:xfrm>
          <a:prstGeom prst="rect">
            <a:avLst/>
          </a:prstGeom>
          <a:noFill/>
          <a:ln>
            <a:noFill/>
          </a:ln>
        </p:spPr>
        <p:txBody>
          <a:bodyPr lIns="91425" tIns="91425" rIns="91425" bIns="91425" anchor="t" anchorCtr="0">
            <a:noAutofit/>
          </a:bodyPr>
          <a:lstStyle/>
          <a:p>
            <a:pPr marL="457200" marR="0" lvl="0" indent="-342900" algn="l" rtl="0">
              <a:lnSpc>
                <a:spcPct val="100000"/>
              </a:lnSpc>
              <a:spcBef>
                <a:spcPts val="0"/>
              </a:spcBef>
              <a:spcAft>
                <a:spcPts val="0"/>
              </a:spcAft>
              <a:buClr>
                <a:schemeClr val="dk2"/>
              </a:buClr>
              <a:buSzPct val="100000"/>
              <a:buFont typeface="Trebuchet MS"/>
              <a:buChar char="-"/>
            </a:pPr>
            <a:r>
              <a:rPr lang="en" sz="1800" b="0" i="0" u="none" strike="noStrike" cap="none" baseline="0">
                <a:solidFill>
                  <a:schemeClr val="dk2"/>
                </a:solidFill>
                <a:latin typeface="Trebuchet MS"/>
                <a:ea typeface="Trebuchet MS"/>
                <a:cs typeface="Trebuchet MS"/>
                <a:sym typeface="Trebuchet MS"/>
              </a:rPr>
              <a:t>Scaling Images</a:t>
            </a:r>
          </a:p>
          <a:p>
            <a:pPr marL="457200" marR="0" lvl="0" indent="-342900" algn="l" rtl="0">
              <a:lnSpc>
                <a:spcPct val="100000"/>
              </a:lnSpc>
              <a:spcBef>
                <a:spcPts val="1000"/>
              </a:spcBef>
              <a:spcAft>
                <a:spcPts val="0"/>
              </a:spcAft>
              <a:buClr>
                <a:schemeClr val="dk2"/>
              </a:buClr>
              <a:buSzPct val="100000"/>
              <a:buFont typeface="Trebuchet MS"/>
              <a:buChar char="-"/>
            </a:pPr>
            <a:r>
              <a:rPr lang="en" sz="1800" b="0" i="0" u="none" strike="noStrike" cap="none" baseline="0">
                <a:solidFill>
                  <a:schemeClr val="dk2"/>
                </a:solidFill>
                <a:latin typeface="Trebuchet MS"/>
                <a:ea typeface="Trebuchet MS"/>
                <a:cs typeface="Trebuchet MS"/>
                <a:sym typeface="Trebuchet MS"/>
              </a:rPr>
              <a:t>Lack of image processing functions in R</a:t>
            </a:r>
          </a:p>
          <a:p>
            <a:pPr marL="457200" marR="0" lvl="0" indent="-342900" algn="l" rtl="0">
              <a:lnSpc>
                <a:spcPct val="100000"/>
              </a:lnSpc>
              <a:spcBef>
                <a:spcPts val="1000"/>
              </a:spcBef>
              <a:spcAft>
                <a:spcPts val="0"/>
              </a:spcAft>
              <a:buClr>
                <a:schemeClr val="dk2"/>
              </a:buClr>
              <a:buSzPct val="100000"/>
              <a:buFont typeface="Trebuchet MS"/>
              <a:buChar char="-"/>
            </a:pPr>
            <a:r>
              <a:rPr lang="en" sz="1800" b="0" i="0" u="none" strike="noStrike" cap="none" baseline="0">
                <a:solidFill>
                  <a:schemeClr val="dk2"/>
                </a:solidFill>
                <a:latin typeface="Trebuchet MS"/>
                <a:ea typeface="Trebuchet MS"/>
                <a:cs typeface="Trebuchet MS"/>
                <a:sym typeface="Trebuchet MS"/>
              </a:rPr>
              <a:t>Computationally expensive</a:t>
            </a:r>
          </a:p>
        </p:txBody>
      </p:sp>
      <p:sp>
        <p:nvSpPr>
          <p:cNvPr id="98" name="Shape 98"/>
          <p:cNvSpPr txBox="1">
            <a:spLocks noGrp="1"/>
          </p:cNvSpPr>
          <p:nvPr>
            <p:ph type="title"/>
          </p:nvPr>
        </p:nvSpPr>
        <p:spPr>
          <a:xfrm>
            <a:off x="457200" y="205976"/>
            <a:ext cx="8229600" cy="529798"/>
          </a:xfrm>
          <a:prstGeom prst="rect">
            <a:avLst/>
          </a:prstGeom>
          <a:noFill/>
          <a:ln>
            <a:noFill/>
          </a:ln>
        </p:spPr>
        <p:txBody>
          <a:bodyPr lIns="91425" tIns="91425" rIns="91425" bIns="91425" anchor="b" anchorCtr="0">
            <a:noAutofit/>
          </a:bodyPr>
          <a:lstStyle/>
          <a:p>
            <a:pPr marL="0" marR="0" lvl="0" indent="0" algn="ctr" rtl="0">
              <a:lnSpc>
                <a:spcPct val="100000"/>
              </a:lnSpc>
              <a:spcBef>
                <a:spcPts val="0"/>
              </a:spcBef>
              <a:spcAft>
                <a:spcPts val="0"/>
              </a:spcAft>
              <a:buClr>
                <a:srgbClr val="00387E"/>
              </a:buClr>
              <a:buSzPct val="25000"/>
              <a:buFont typeface="Trebuchet MS"/>
              <a:buNone/>
            </a:pPr>
            <a:r>
              <a:rPr lang="en" sz="2400" b="1" i="0" u="none" strike="noStrike" cap="none" baseline="0">
                <a:solidFill>
                  <a:srgbClr val="00387E"/>
                </a:solidFill>
                <a:latin typeface="Trebuchet MS"/>
                <a:ea typeface="Trebuchet MS"/>
                <a:cs typeface="Trebuchet MS"/>
                <a:sym typeface="Trebuchet MS"/>
              </a:rPr>
              <a:t>Complications</a:t>
            </a:r>
          </a:p>
        </p:txBody>
      </p:sp>
    </p:spTree>
  </p:cSld>
  <p:clrMapOvr>
    <a:masterClrMapping/>
  </p:clrMapOvr>
  <p:transition spd="slow">
    <p:cut/>
  </p:transition>
</p:sld>
</file>

<file path=ppt/theme/theme1.xml><?xml version="1.0" encoding="utf-8"?>
<a:theme xmlns:a="http://schemas.openxmlformats.org/drawingml/2006/main" name="wave">
  <a:themeElements>
    <a:clrScheme name="Custom 506">
      <a:dk1>
        <a:srgbClr val="000000"/>
      </a:dk1>
      <a:lt1>
        <a:srgbClr val="FFFFFF"/>
      </a:lt1>
      <a:dk2>
        <a:srgbClr val="00387E"/>
      </a:dk2>
      <a:lt2>
        <a:srgbClr val="C6DFFF"/>
      </a:lt2>
      <a:accent1>
        <a:srgbClr val="4F81BD"/>
      </a:accent1>
      <a:accent2>
        <a:srgbClr val="C0504D"/>
      </a:accent2>
      <a:accent3>
        <a:srgbClr val="9BBB59"/>
      </a:accent3>
      <a:accent4>
        <a:srgbClr val="8064A2"/>
      </a:accent4>
      <a:accent5>
        <a:srgbClr val="4BACC6"/>
      </a:accent5>
      <a:accent6>
        <a:srgbClr val="F79646"/>
      </a:accent6>
      <a:hlink>
        <a:srgbClr val="00387E"/>
      </a:hlink>
      <a:folHlink>
        <a:srgbClr val="96969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334</Words>
  <Application>Microsoft Office PowerPoint</Application>
  <PresentationFormat>On-screen Show (16:9)</PresentationFormat>
  <Paragraphs>36</Paragraphs>
  <Slides>10</Slides>
  <Notes>10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wave</vt:lpstr>
      <vt:lpstr>Plankton Classification</vt:lpstr>
      <vt:lpstr>Questions of Interest</vt:lpstr>
      <vt:lpstr>bagOfFeatures</vt:lpstr>
      <vt:lpstr>Using MATLAB</vt:lpstr>
      <vt:lpstr>Using R</vt:lpstr>
      <vt:lpstr>Sample of edited image</vt:lpstr>
      <vt:lpstr>Mean Accuracy of N Random Forest Trees</vt:lpstr>
      <vt:lpstr>Results</vt:lpstr>
      <vt:lpstr>Complications</vt:lpstr>
      <vt:lpstr>Future Work</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Plankton Classification</dc:title>
  <dc:creator>Vanessa Lepe</dc:creator>
  <cp:lastModifiedBy>Vanessa Lepe</cp:lastModifiedBy>
  <cp:revision>1</cp:revision>
  <dcterms:modified xsi:type="dcterms:W3CDTF">2015-05-15T04:59:53Z</dcterms:modified>
</cp:coreProperties>
</file>