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8.xml"/>
  <Override ContentType="application/vnd.openxmlformats-officedocument.presentationml.slide+xml" PartName="/ppt/slides/slide10.xml"/>
  <Override ContentType="application/vnd.openxmlformats-officedocument.presentationml.slide+xml" PartName="/ppt/slides/slide4.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5" Type="http://schemas.openxmlformats.org/officeDocument/2006/relationships/slide" Target="slides/slide10.xml"/><Relationship Id="rId14" Type="http://schemas.openxmlformats.org/officeDocument/2006/relationships/slide" Target="slides/slide9.xml"/><Relationship Id="rId2" Type="http://schemas.openxmlformats.org/officeDocument/2006/relationships/presProps" Target="presProps.xml"/><Relationship Id="rId12" Type="http://schemas.openxmlformats.org/officeDocument/2006/relationships/slide" Target="slides/slide7.xml"/><Relationship Id="rId13" Type="http://schemas.openxmlformats.org/officeDocument/2006/relationships/slide" Target="slides/slide8.xml"/><Relationship Id="rId1" Type="http://schemas.openxmlformats.org/officeDocument/2006/relationships/theme" Target="theme/theme1.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5176499"/>
          </a:xfrm>
          <a:prstGeom prst="rect">
            <a:avLst/>
          </a:prstGeom>
          <a:gradFill>
            <a:gsLst>
              <a:gs pos="0">
                <a:srgbClr val="003171"/>
              </a:gs>
              <a:gs pos="100000">
                <a:srgbClr val="549FFF"/>
              </a:gs>
            </a:gsLst>
            <a:lin ang="7920000" scaled="0"/>
          </a:gradFill>
          <a:ln>
            <a:noFill/>
          </a:ln>
        </p:spPr>
        <p:txBody>
          <a:bodyPr anchorCtr="0" anchor="ctr" bIns="45700" lIns="91425" rIns="91425" tIns="45700">
            <a:noAutofit/>
          </a:bodyPr>
          <a:lstStyle/>
          <a:p>
            <a:pPr>
              <a:spcBef>
                <a:spcPts val="0"/>
              </a:spcBef>
              <a:buNone/>
            </a:pPr>
            <a:r>
              <a:t/>
            </a:r>
            <a:endParaRPr/>
          </a:p>
        </p:txBody>
      </p:sp>
      <p:sp>
        <p:nvSpPr>
          <p:cNvPr id="10" name="Shape 10"/>
          <p:cNvSpPr/>
          <p:nvPr/>
        </p:nvSpPr>
        <p:spPr>
          <a:xfrm flipH="1">
            <a:off x="-3832" y="12039"/>
            <a:ext cx="10925833" cy="5165065"/>
          </a:xfrm>
          <a:custGeom>
            <a:pathLst>
              <a:path extrusionOk="0" h="6863875" w="24279631">
                <a:moveTo>
                  <a:pt x="9291599" y="0"/>
                </a:moveTo>
                <a:lnTo>
                  <a:pt x="24279631" y="5875"/>
                </a:lnTo>
                <a:lnTo>
                  <a:pt x="24250422" y="6863875"/>
                </a:lnTo>
                <a:lnTo>
                  <a:pt x="8740466" y="6858000"/>
                </a:lnTo>
                <a:cubicBezTo>
                  <a:pt x="0" y="3062308"/>
                  <a:pt x="7449035" y="312298"/>
                  <a:pt x="9291599" y="0"/>
                </a:cubicBezTo>
                <a:close/>
              </a:path>
            </a:pathLst>
          </a:custGeom>
          <a:gradFill>
            <a:gsLst>
              <a:gs pos="0">
                <a:srgbClr val="549FFF">
                  <a:alpha val="40784"/>
                </a:srgbClr>
              </a:gs>
              <a:gs pos="41000">
                <a:srgbClr val="003171">
                  <a:alpha val="94901"/>
                </a:srgbClr>
              </a:gs>
              <a:gs pos="100000">
                <a:srgbClr val="003171">
                  <a:alpha val="94901"/>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11" name="Shape 11"/>
          <p:cNvSpPr/>
          <p:nvPr/>
        </p:nvSpPr>
        <p:spPr>
          <a:xfrm flipH="1">
            <a:off x="14659" y="660"/>
            <a:ext cx="10500940" cy="5165065"/>
          </a:xfrm>
          <a:custGeom>
            <a:pathLst>
              <a:path extrusionOk="0" h="6863875" w="24279631">
                <a:moveTo>
                  <a:pt x="9291599" y="0"/>
                </a:moveTo>
                <a:lnTo>
                  <a:pt x="24279631" y="5875"/>
                </a:lnTo>
                <a:lnTo>
                  <a:pt x="24250422" y="6863875"/>
                </a:lnTo>
                <a:lnTo>
                  <a:pt x="8740466" y="6858000"/>
                </a:lnTo>
                <a:cubicBezTo>
                  <a:pt x="0" y="3062308"/>
                  <a:pt x="7449035" y="312298"/>
                  <a:pt x="9291599" y="0"/>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b" bIns="45700" lIns="91425" rIns="91425" tIns="45700">
            <a:noAutofit/>
          </a:bodyPr>
          <a:lstStyle/>
          <a:p>
            <a:pPr>
              <a:spcBef>
                <a:spcPts val="0"/>
              </a:spcBef>
              <a:buNone/>
            </a:pPr>
            <a:r>
              <a:t/>
            </a:r>
            <a:endParaRPr/>
          </a:p>
        </p:txBody>
      </p:sp>
      <p:sp>
        <p:nvSpPr>
          <p:cNvPr id="12" name="Shape 12"/>
          <p:cNvSpPr/>
          <p:nvPr/>
        </p:nvSpPr>
        <p:spPr>
          <a:xfrm>
            <a:off x="-846666" y="-661"/>
            <a:ext cx="2167466" cy="5176308"/>
          </a:xfrm>
          <a:custGeom>
            <a:pathLst>
              <a:path extrusionOk="0" h="6180667" w="2167467">
                <a:moveTo>
                  <a:pt x="939800" y="0"/>
                </a:moveTo>
                <a:lnTo>
                  <a:pt x="1905000" y="5881"/>
                </a:lnTo>
                <a:cubicBezTo>
                  <a:pt x="2167467" y="1035992"/>
                  <a:pt x="0" y="1848556"/>
                  <a:pt x="1896533" y="6180667"/>
                </a:cubicBezTo>
                <a:lnTo>
                  <a:pt x="939800" y="6180667"/>
                </a:lnTo>
                <a:lnTo>
                  <a:pt x="939800" y="0"/>
                </a:lnTo>
                <a:close/>
              </a:path>
            </a:pathLst>
          </a:custGeom>
          <a:gradFill>
            <a:gsLst>
              <a:gs pos="0">
                <a:srgbClr val="003171">
                  <a:alpha val="20784"/>
                </a:srgbClr>
              </a:gs>
              <a:gs pos="100000">
                <a:srgbClr val="65A8FF">
                  <a:alpha val="20784"/>
                </a:srgbClr>
              </a:gs>
            </a:gsLst>
            <a:lin ang="0" scaled="0"/>
          </a:gradFill>
          <a:ln>
            <a:noFill/>
          </a:ln>
        </p:spPr>
        <p:txBody>
          <a:bodyPr anchorCtr="0" anchor="ctr" bIns="45700" lIns="91425" rIns="91425" tIns="45700">
            <a:noAutofit/>
          </a:bodyPr>
          <a:lstStyle/>
          <a:p>
            <a:pPr>
              <a:spcBef>
                <a:spcPts val="0"/>
              </a:spcBef>
              <a:buNone/>
            </a:pPr>
            <a:r>
              <a:t/>
            </a:r>
            <a:endParaRPr/>
          </a:p>
        </p:txBody>
      </p:sp>
      <p:sp>
        <p:nvSpPr>
          <p:cNvPr id="13" name="Shape 13"/>
          <p:cNvSpPr/>
          <p:nvPr/>
        </p:nvSpPr>
        <p:spPr>
          <a:xfrm flipH="1" rot="10800000">
            <a:off x="-524933" y="131"/>
            <a:ext cx="1403434" cy="5176308"/>
          </a:xfrm>
          <a:custGeom>
            <a:pathLst>
              <a:path extrusionOk="0" h="6180667" w="2167467">
                <a:moveTo>
                  <a:pt x="939800" y="0"/>
                </a:moveTo>
                <a:lnTo>
                  <a:pt x="1905000" y="5881"/>
                </a:lnTo>
                <a:cubicBezTo>
                  <a:pt x="2167467" y="1035992"/>
                  <a:pt x="0" y="1848556"/>
                  <a:pt x="1896533" y="6180667"/>
                </a:cubicBezTo>
                <a:lnTo>
                  <a:pt x="939800" y="6180667"/>
                </a:lnTo>
                <a:lnTo>
                  <a:pt x="939800" y="0"/>
                </a:lnTo>
                <a:close/>
              </a:path>
            </a:pathLst>
          </a:custGeom>
          <a:gradFill>
            <a:gsLst>
              <a:gs pos="0">
                <a:srgbClr val="003171">
                  <a:alpha val="20784"/>
                </a:srgbClr>
              </a:gs>
              <a:gs pos="100000">
                <a:srgbClr val="65A8FF">
                  <a:alpha val="20784"/>
                </a:srgbClr>
              </a:gs>
            </a:gsLst>
            <a:lin ang="0" scaled="0"/>
          </a:gradFill>
          <a:ln>
            <a:noFill/>
          </a:ln>
        </p:spPr>
        <p:txBody>
          <a:bodyPr anchorCtr="0" anchor="ctr" bIns="45700" lIns="91425" rIns="91425" tIns="45700">
            <a:noAutofit/>
          </a:bodyPr>
          <a:lstStyle/>
          <a:p>
            <a:pPr>
              <a:spcBef>
                <a:spcPts val="0"/>
              </a:spcBef>
              <a:buNone/>
            </a:pPr>
            <a:r>
              <a:t/>
            </a:r>
            <a:endParaRPr/>
          </a:p>
        </p:txBody>
      </p:sp>
      <p:sp>
        <p:nvSpPr>
          <p:cNvPr id="14" name="Shape 14"/>
          <p:cNvSpPr txBox="1"/>
          <p:nvPr>
            <p:ph type="ctrTitle"/>
          </p:nvPr>
        </p:nvSpPr>
        <p:spPr>
          <a:xfrm>
            <a:off x="1082040" y="1242060"/>
            <a:ext cx="7050900" cy="1102500"/>
          </a:xfrm>
          <a:prstGeom prst="rect">
            <a:avLst/>
          </a:prstGeom>
        </p:spPr>
        <p:txBody>
          <a:bodyPr anchorCtr="0" anchor="b" bIns="91425" lIns="91425" rIns="91425" tIns="91425"/>
          <a:lstStyle>
            <a:lvl1pPr algn="r">
              <a:spcBef>
                <a:spcPts val="0"/>
              </a:spcBef>
              <a:buClr>
                <a:schemeClr val="lt1"/>
              </a:buClr>
              <a:buSzPct val="100000"/>
              <a:defRPr sz="4800">
                <a:solidFill>
                  <a:schemeClr val="lt1"/>
                </a:solidFill>
              </a:defRPr>
            </a:lvl1pPr>
            <a:lvl2pPr algn="r">
              <a:spcBef>
                <a:spcPts val="0"/>
              </a:spcBef>
              <a:buClr>
                <a:schemeClr val="lt1"/>
              </a:buClr>
              <a:buSzPct val="100000"/>
              <a:defRPr sz="4800">
                <a:solidFill>
                  <a:schemeClr val="lt1"/>
                </a:solidFill>
              </a:defRPr>
            </a:lvl2pPr>
            <a:lvl3pPr algn="r">
              <a:spcBef>
                <a:spcPts val="0"/>
              </a:spcBef>
              <a:buClr>
                <a:schemeClr val="lt1"/>
              </a:buClr>
              <a:buSzPct val="100000"/>
              <a:defRPr sz="4800">
                <a:solidFill>
                  <a:schemeClr val="lt1"/>
                </a:solidFill>
              </a:defRPr>
            </a:lvl3pPr>
            <a:lvl4pPr algn="r">
              <a:spcBef>
                <a:spcPts val="0"/>
              </a:spcBef>
              <a:buClr>
                <a:schemeClr val="lt1"/>
              </a:buClr>
              <a:buSzPct val="100000"/>
              <a:defRPr sz="4800">
                <a:solidFill>
                  <a:schemeClr val="lt1"/>
                </a:solidFill>
              </a:defRPr>
            </a:lvl4pPr>
            <a:lvl5pPr algn="r">
              <a:spcBef>
                <a:spcPts val="0"/>
              </a:spcBef>
              <a:buClr>
                <a:schemeClr val="lt1"/>
              </a:buClr>
              <a:buSzPct val="100000"/>
              <a:defRPr sz="4800">
                <a:solidFill>
                  <a:schemeClr val="lt1"/>
                </a:solidFill>
              </a:defRPr>
            </a:lvl5pPr>
            <a:lvl6pPr algn="r">
              <a:spcBef>
                <a:spcPts val="0"/>
              </a:spcBef>
              <a:buClr>
                <a:schemeClr val="lt1"/>
              </a:buClr>
              <a:buSzPct val="100000"/>
              <a:defRPr sz="4800">
                <a:solidFill>
                  <a:schemeClr val="lt1"/>
                </a:solidFill>
              </a:defRPr>
            </a:lvl6pPr>
            <a:lvl7pPr algn="r">
              <a:spcBef>
                <a:spcPts val="0"/>
              </a:spcBef>
              <a:buClr>
                <a:schemeClr val="lt1"/>
              </a:buClr>
              <a:buSzPct val="100000"/>
              <a:defRPr sz="4800">
                <a:solidFill>
                  <a:schemeClr val="lt1"/>
                </a:solidFill>
              </a:defRPr>
            </a:lvl7pPr>
            <a:lvl8pPr algn="r">
              <a:spcBef>
                <a:spcPts val="0"/>
              </a:spcBef>
              <a:buClr>
                <a:schemeClr val="lt1"/>
              </a:buClr>
              <a:buSzPct val="100000"/>
              <a:defRPr sz="4800">
                <a:solidFill>
                  <a:schemeClr val="lt1"/>
                </a:solidFill>
              </a:defRPr>
            </a:lvl8pPr>
            <a:lvl9pPr algn="r">
              <a:spcBef>
                <a:spcPts val="0"/>
              </a:spcBef>
              <a:buClr>
                <a:schemeClr val="lt1"/>
              </a:buClr>
              <a:buSzPct val="100000"/>
              <a:defRPr sz="4800">
                <a:solidFill>
                  <a:schemeClr val="lt1"/>
                </a:solidFill>
              </a:defRPr>
            </a:lvl9pPr>
          </a:lstStyle>
          <a:p/>
        </p:txBody>
      </p:sp>
      <p:sp>
        <p:nvSpPr>
          <p:cNvPr id="15" name="Shape 15"/>
          <p:cNvSpPr txBox="1"/>
          <p:nvPr>
            <p:ph idx="1" type="subTitle"/>
          </p:nvPr>
        </p:nvSpPr>
        <p:spPr>
          <a:xfrm>
            <a:off x="1082040" y="2423159"/>
            <a:ext cx="7035899" cy="694199"/>
          </a:xfrm>
          <a:prstGeom prst="rect">
            <a:avLst/>
          </a:prstGeom>
        </p:spPr>
        <p:txBody>
          <a:bodyPr anchorCtr="0" anchor="t" bIns="91425" lIns="91425" rIns="91425" tIns="91425"/>
          <a:lstStyle>
            <a:lvl1pPr algn="r">
              <a:spcBef>
                <a:spcPts val="0"/>
              </a:spcBef>
              <a:buClr>
                <a:schemeClr val="lt1"/>
              </a:buClr>
              <a:buSzPct val="100000"/>
              <a:buNone/>
              <a:defRPr sz="2400">
                <a:solidFill>
                  <a:schemeClr val="lt1"/>
                </a:solidFill>
              </a:defRPr>
            </a:lvl1pPr>
            <a:lvl2pPr algn="r">
              <a:spcBef>
                <a:spcPts val="0"/>
              </a:spcBef>
              <a:buClr>
                <a:schemeClr val="lt1"/>
              </a:buClr>
              <a:buSzPct val="100000"/>
              <a:buNone/>
              <a:defRPr sz="2400">
                <a:solidFill>
                  <a:schemeClr val="lt1"/>
                </a:solidFill>
              </a:defRPr>
            </a:lvl2pPr>
            <a:lvl3pPr algn="r">
              <a:spcBef>
                <a:spcPts val="0"/>
              </a:spcBef>
              <a:buClr>
                <a:schemeClr val="lt1"/>
              </a:buClr>
              <a:buNone/>
              <a:defRPr>
                <a:solidFill>
                  <a:schemeClr val="lt1"/>
                </a:solidFill>
              </a:defRPr>
            </a:lvl3pPr>
            <a:lvl4pPr algn="r">
              <a:spcBef>
                <a:spcPts val="0"/>
              </a:spcBef>
              <a:buClr>
                <a:schemeClr val="lt1"/>
              </a:buClr>
              <a:buSzPct val="100000"/>
              <a:buNone/>
              <a:defRPr sz="2400">
                <a:solidFill>
                  <a:schemeClr val="lt1"/>
                </a:solidFill>
              </a:defRPr>
            </a:lvl4pPr>
            <a:lvl5pPr algn="r">
              <a:spcBef>
                <a:spcPts val="0"/>
              </a:spcBef>
              <a:buClr>
                <a:schemeClr val="lt1"/>
              </a:buClr>
              <a:buSzPct val="100000"/>
              <a:buNone/>
              <a:defRPr sz="2400">
                <a:solidFill>
                  <a:schemeClr val="lt1"/>
                </a:solidFill>
              </a:defRPr>
            </a:lvl5pPr>
            <a:lvl6pPr algn="r">
              <a:spcBef>
                <a:spcPts val="0"/>
              </a:spcBef>
              <a:buClr>
                <a:schemeClr val="lt1"/>
              </a:buClr>
              <a:buSzPct val="100000"/>
              <a:buNone/>
              <a:defRPr sz="2400">
                <a:solidFill>
                  <a:schemeClr val="lt1"/>
                </a:solidFill>
              </a:defRPr>
            </a:lvl6pPr>
            <a:lvl7pPr algn="r">
              <a:spcBef>
                <a:spcPts val="0"/>
              </a:spcBef>
              <a:buClr>
                <a:schemeClr val="lt1"/>
              </a:buClr>
              <a:buSzPct val="100000"/>
              <a:buNone/>
              <a:defRPr sz="2400">
                <a:solidFill>
                  <a:schemeClr val="lt1"/>
                </a:solidFill>
              </a:defRPr>
            </a:lvl7pPr>
            <a:lvl8pPr algn="r">
              <a:spcBef>
                <a:spcPts val="0"/>
              </a:spcBef>
              <a:buClr>
                <a:schemeClr val="lt1"/>
              </a:buClr>
              <a:buSzPct val="100000"/>
              <a:buNone/>
              <a:defRPr sz="2400">
                <a:solidFill>
                  <a:schemeClr val="lt1"/>
                </a:solidFill>
              </a:defRPr>
            </a:lvl8pPr>
            <a:lvl9pPr algn="r">
              <a:spcBef>
                <a:spcPts val="0"/>
              </a:spcBef>
              <a:buClr>
                <a:schemeClr val="lt1"/>
              </a:buClr>
              <a:buSzPct val="100000"/>
              <a:buNone/>
              <a:defRPr sz="2400">
                <a:solidFill>
                  <a:schemeClr val="lt1"/>
                </a:solidFill>
              </a:defRPr>
            </a:lvl9pPr>
          </a:lstStyle>
          <a:p/>
        </p:txBody>
      </p:sp>
      <p:sp>
        <p:nvSpPr>
          <p:cNvPr id="16" name="Shape 1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p:nvPr/>
        </p:nvSpPr>
        <p:spPr>
          <a:xfrm flipH="1" rot="10800000">
            <a:off x="-348182" y="-16424"/>
            <a:ext cx="1723519" cy="5159924"/>
          </a:xfrm>
          <a:custGeom>
            <a:pathLst>
              <a:path extrusionOk="0" h="6879900" w="4476675">
                <a:moveTo>
                  <a:pt x="4476676" y="16025"/>
                </a:moveTo>
                <a:lnTo>
                  <a:pt x="879695" y="0"/>
                </a:lnTo>
                <a:cubicBezTo>
                  <a:pt x="886211" y="2293300"/>
                  <a:pt x="892726" y="4586600"/>
                  <a:pt x="899242" y="6879900"/>
                </a:cubicBezTo>
                <a:lnTo>
                  <a:pt x="3909760" y="6861462"/>
                </a:lnTo>
                <a:cubicBezTo>
                  <a:pt x="0" y="3547544"/>
                  <a:pt x="1695771" y="1824359"/>
                  <a:pt x="447667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19" name="Shape 19"/>
          <p:cNvSpPr txBox="1"/>
          <p:nvPr>
            <p:ph idx="1" type="body"/>
          </p:nvPr>
        </p:nvSpPr>
        <p:spPr>
          <a:xfrm>
            <a:off x="457200" y="1244242"/>
            <a:ext cx="8229600" cy="36303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p:nvPr/>
        </p:nvSpPr>
        <p:spPr>
          <a:xfrm flipH="1" rot="10800000">
            <a:off x="-1118653" y="774"/>
            <a:ext cx="3100650" cy="5142725"/>
          </a:xfrm>
          <a:custGeom>
            <a:pathLst>
              <a:path extrusionOk="0" h="6879900" w="8053639">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21" name="Shape 21"/>
          <p:cNvSpPr/>
          <p:nvPr/>
        </p:nvSpPr>
        <p:spPr>
          <a:xfrm rot="10800000">
            <a:off x="8088846" y="-9550"/>
            <a:ext cx="1100667" cy="5153050"/>
          </a:xfrm>
          <a:custGeom>
            <a:pathLst>
              <a:path extrusionOk="0" h="6916846" w="1100668">
                <a:moveTo>
                  <a:pt x="0" y="11711"/>
                </a:moveTo>
                <a:lnTo>
                  <a:pt x="956734" y="0"/>
                </a:lnTo>
                <a:cubicBezTo>
                  <a:pt x="33869" y="3419922"/>
                  <a:pt x="220135" y="4504457"/>
                  <a:pt x="1100668" y="6916846"/>
                </a:cubicBezTo>
                <a:lnTo>
                  <a:pt x="0" y="6916846"/>
                </a:lnTo>
                <a:lnTo>
                  <a:pt x="0" y="11711"/>
                </a:lnTo>
                <a:close/>
              </a:path>
            </a:pathLst>
          </a:custGeom>
          <a:gradFill>
            <a:gsLst>
              <a:gs pos="0">
                <a:srgbClr val="003171"/>
              </a:gs>
              <a:gs pos="100000">
                <a:srgbClr val="65A8FF"/>
              </a:gs>
            </a:gsLst>
            <a:lin ang="5700000" scaled="0"/>
          </a:gradFill>
          <a:ln>
            <a:noFill/>
          </a:ln>
        </p:spPr>
        <p:txBody>
          <a:bodyPr anchorCtr="0" anchor="ctr" bIns="45700" lIns="91425" rIns="91425" tIns="45700">
            <a:noAutofit/>
          </a:bodyPr>
          <a:lstStyle/>
          <a:p>
            <a:pPr>
              <a:spcBef>
                <a:spcPts val="0"/>
              </a:spcBef>
              <a:buNone/>
            </a:pPr>
            <a:r>
              <a:t/>
            </a:r>
            <a:endParaRPr/>
          </a:p>
        </p:txBody>
      </p:sp>
      <p:sp>
        <p:nvSpPr>
          <p:cNvPr id="22" name="Shape 22"/>
          <p:cNvSpPr txBox="1"/>
          <p:nvPr>
            <p:ph type="title"/>
          </p:nvPr>
        </p:nvSpPr>
        <p:spPr>
          <a:xfrm>
            <a:off x="457200" y="205978"/>
            <a:ext cx="8229600" cy="9942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348182" y="-16424"/>
            <a:ext cx="1723519" cy="5159924"/>
          </a:xfrm>
          <a:custGeom>
            <a:pathLst>
              <a:path extrusionOk="0" h="6879900" w="4476675">
                <a:moveTo>
                  <a:pt x="4476676" y="16025"/>
                </a:moveTo>
                <a:lnTo>
                  <a:pt x="879695" y="0"/>
                </a:lnTo>
                <a:cubicBezTo>
                  <a:pt x="886211" y="2293300"/>
                  <a:pt x="892726" y="4586600"/>
                  <a:pt x="899242" y="6879900"/>
                </a:cubicBezTo>
                <a:lnTo>
                  <a:pt x="3909760" y="6861462"/>
                </a:lnTo>
                <a:cubicBezTo>
                  <a:pt x="0" y="3547544"/>
                  <a:pt x="1695771" y="1824359"/>
                  <a:pt x="447667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26" name="Shape 26"/>
          <p:cNvSpPr/>
          <p:nvPr/>
        </p:nvSpPr>
        <p:spPr>
          <a:xfrm flipH="1" rot="10800000">
            <a:off x="-1118653" y="774"/>
            <a:ext cx="3100650" cy="5142725"/>
          </a:xfrm>
          <a:custGeom>
            <a:pathLst>
              <a:path extrusionOk="0" h="6879900" w="8053639">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27" name="Shape 27"/>
          <p:cNvSpPr/>
          <p:nvPr/>
        </p:nvSpPr>
        <p:spPr>
          <a:xfrm rot="10800000">
            <a:off x="8088846" y="-9550"/>
            <a:ext cx="1100667" cy="5153050"/>
          </a:xfrm>
          <a:custGeom>
            <a:pathLst>
              <a:path extrusionOk="0" h="6916846" w="1100668">
                <a:moveTo>
                  <a:pt x="0" y="11711"/>
                </a:moveTo>
                <a:lnTo>
                  <a:pt x="956734" y="0"/>
                </a:lnTo>
                <a:cubicBezTo>
                  <a:pt x="33869" y="3419922"/>
                  <a:pt x="220135" y="4504457"/>
                  <a:pt x="1100668" y="6916846"/>
                </a:cubicBezTo>
                <a:lnTo>
                  <a:pt x="0" y="6916846"/>
                </a:lnTo>
                <a:lnTo>
                  <a:pt x="0" y="11711"/>
                </a:lnTo>
                <a:close/>
              </a:path>
            </a:pathLst>
          </a:custGeom>
          <a:gradFill>
            <a:gsLst>
              <a:gs pos="0">
                <a:srgbClr val="003171"/>
              </a:gs>
              <a:gs pos="100000">
                <a:srgbClr val="65A8FF"/>
              </a:gs>
            </a:gsLst>
            <a:lin ang="5700000" scaled="0"/>
          </a:gradFill>
          <a:ln>
            <a:noFill/>
          </a:ln>
        </p:spPr>
        <p:txBody>
          <a:bodyPr anchorCtr="0" anchor="ctr" bIns="45700" lIns="91425" rIns="91425" tIns="45700">
            <a:noAutofit/>
          </a:bodyPr>
          <a:lstStyle/>
          <a:p>
            <a:pPr>
              <a:spcBef>
                <a:spcPts val="0"/>
              </a:spcBef>
              <a:buNone/>
            </a:pPr>
            <a:r>
              <a:t/>
            </a:r>
            <a:endParaRPr/>
          </a:p>
        </p:txBody>
      </p:sp>
      <p:sp>
        <p:nvSpPr>
          <p:cNvPr id="28" name="Shape 28"/>
          <p:cNvSpPr txBox="1"/>
          <p:nvPr>
            <p:ph type="title"/>
          </p:nvPr>
        </p:nvSpPr>
        <p:spPr>
          <a:xfrm>
            <a:off x="457200" y="205978"/>
            <a:ext cx="8229600" cy="9942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9" name="Shape 29"/>
          <p:cNvSpPr txBox="1"/>
          <p:nvPr>
            <p:ph idx="1" type="body"/>
          </p:nvPr>
        </p:nvSpPr>
        <p:spPr>
          <a:xfrm>
            <a:off x="457200" y="1244242"/>
            <a:ext cx="4038599" cy="3630300"/>
          </a:xfrm>
          <a:prstGeom prst="rect">
            <a:avLst/>
          </a:prstGeom>
        </p:spPr>
        <p:txBody>
          <a:bodyPr anchorCtr="0" anchor="t" bIns="91425" lIns="91425" rIns="91425" tIns="91425"/>
          <a:lstStyle>
            <a:lvl1pPr>
              <a:spcBef>
                <a:spcPts val="0"/>
              </a:spcBef>
              <a:defRPr sz="2800"/>
            </a:lvl1pPr>
            <a:lvl2pPr>
              <a:spcBef>
                <a:spcPts val="0"/>
              </a:spcBef>
              <a:defRPr sz="2400"/>
            </a:lvl2pPr>
            <a:lvl3pPr>
              <a:spcBef>
                <a:spcPts val="0"/>
              </a:spcBef>
              <a:defRPr sz="2000"/>
            </a:lvl3pPr>
            <a:lvl4pPr>
              <a:spcBef>
                <a:spcPts val="0"/>
              </a:spcBef>
              <a:defRPr sz="1800"/>
            </a:lvl4pPr>
            <a:lvl5pPr>
              <a:spcBef>
                <a:spcPts val="0"/>
              </a:spcBef>
              <a:defRPr sz="1800"/>
            </a:lvl5pPr>
            <a:lvl6pPr>
              <a:spcBef>
                <a:spcPts val="0"/>
              </a:spcBef>
              <a:defRPr sz="1800"/>
            </a:lvl6pPr>
            <a:lvl7pPr>
              <a:spcBef>
                <a:spcPts val="0"/>
              </a:spcBef>
              <a:defRPr sz="1800"/>
            </a:lvl7pPr>
            <a:lvl8pPr>
              <a:spcBef>
                <a:spcPts val="0"/>
              </a:spcBef>
              <a:defRPr sz="1800"/>
            </a:lvl8pPr>
            <a:lvl9pPr>
              <a:spcBef>
                <a:spcPts val="0"/>
              </a:spcBef>
              <a:defRPr sz="1800"/>
            </a:lvl9pPr>
          </a:lstStyle>
          <a:p/>
        </p:txBody>
      </p:sp>
      <p:sp>
        <p:nvSpPr>
          <p:cNvPr id="30" name="Shape 30"/>
          <p:cNvSpPr txBox="1"/>
          <p:nvPr>
            <p:ph idx="2" type="body"/>
          </p:nvPr>
        </p:nvSpPr>
        <p:spPr>
          <a:xfrm>
            <a:off x="4648200" y="1244242"/>
            <a:ext cx="4038599" cy="3630300"/>
          </a:xfrm>
          <a:prstGeom prst="rect">
            <a:avLst/>
          </a:prstGeom>
        </p:spPr>
        <p:txBody>
          <a:bodyPr anchorCtr="0" anchor="t" bIns="91425" lIns="91425" rIns="91425" tIns="91425"/>
          <a:lstStyle>
            <a:lvl1pPr>
              <a:spcBef>
                <a:spcPts val="0"/>
              </a:spcBef>
              <a:defRPr sz="2800"/>
            </a:lvl1pPr>
            <a:lvl2pPr>
              <a:spcBef>
                <a:spcPts val="0"/>
              </a:spcBef>
              <a:defRPr sz="2400"/>
            </a:lvl2pPr>
            <a:lvl3pPr>
              <a:spcBef>
                <a:spcPts val="0"/>
              </a:spcBef>
              <a:defRPr sz="2000"/>
            </a:lvl3pPr>
            <a:lvl4pPr>
              <a:spcBef>
                <a:spcPts val="0"/>
              </a:spcBef>
              <a:defRPr sz="1800"/>
            </a:lvl4pPr>
            <a:lvl5pPr>
              <a:spcBef>
                <a:spcPts val="0"/>
              </a:spcBef>
              <a:defRPr sz="1800"/>
            </a:lvl5pPr>
            <a:lvl6pPr>
              <a:spcBef>
                <a:spcPts val="0"/>
              </a:spcBef>
              <a:defRPr sz="1800"/>
            </a:lvl6pPr>
            <a:lvl7pPr>
              <a:spcBef>
                <a:spcPts val="0"/>
              </a:spcBef>
              <a:defRPr sz="1800"/>
            </a:lvl7pPr>
            <a:lvl8pPr>
              <a:spcBef>
                <a:spcPts val="0"/>
              </a:spcBef>
              <a:defRPr sz="1800"/>
            </a:lvl8pPr>
            <a:lvl9pPr>
              <a:spcBef>
                <a:spcPts val="0"/>
              </a:spcBef>
              <a:defRPr sz="1800"/>
            </a:lvl9pPr>
          </a:lstStyle>
          <a:p/>
        </p:txBody>
      </p:sp>
      <p:sp>
        <p:nvSpPr>
          <p:cNvPr id="31" name="Shape 3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2" name="Shape 32"/>
        <p:cNvGrpSpPr/>
        <p:nvPr/>
      </p:nvGrpSpPr>
      <p:grpSpPr>
        <a:xfrm>
          <a:off x="0" y="0"/>
          <a:ext cx="0" cy="0"/>
          <a:chOff x="0" y="0"/>
          <a:chExt cx="0" cy="0"/>
        </a:xfrm>
      </p:grpSpPr>
      <p:sp>
        <p:nvSpPr>
          <p:cNvPr id="33" name="Shape 33"/>
          <p:cNvSpPr/>
          <p:nvPr/>
        </p:nvSpPr>
        <p:spPr>
          <a:xfrm flipH="1" rot="10800000">
            <a:off x="-348182" y="-16424"/>
            <a:ext cx="1723519" cy="5159924"/>
          </a:xfrm>
          <a:custGeom>
            <a:pathLst>
              <a:path extrusionOk="0" h="6879900" w="4476675">
                <a:moveTo>
                  <a:pt x="4476676" y="16025"/>
                </a:moveTo>
                <a:lnTo>
                  <a:pt x="879695" y="0"/>
                </a:lnTo>
                <a:cubicBezTo>
                  <a:pt x="886211" y="2293300"/>
                  <a:pt x="892726" y="4586600"/>
                  <a:pt x="899242" y="6879900"/>
                </a:cubicBezTo>
                <a:lnTo>
                  <a:pt x="3909760" y="6861462"/>
                </a:lnTo>
                <a:cubicBezTo>
                  <a:pt x="0" y="3547544"/>
                  <a:pt x="1695771" y="1824359"/>
                  <a:pt x="447667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34" name="Shape 34"/>
          <p:cNvSpPr/>
          <p:nvPr/>
        </p:nvSpPr>
        <p:spPr>
          <a:xfrm flipH="1" rot="10800000">
            <a:off x="-1118653" y="774"/>
            <a:ext cx="3100650" cy="5142725"/>
          </a:xfrm>
          <a:custGeom>
            <a:pathLst>
              <a:path extrusionOk="0" h="6879900" w="8053639">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35" name="Shape 35"/>
          <p:cNvSpPr/>
          <p:nvPr/>
        </p:nvSpPr>
        <p:spPr>
          <a:xfrm rot="10800000">
            <a:off x="8088846" y="-9550"/>
            <a:ext cx="1100667" cy="5153050"/>
          </a:xfrm>
          <a:custGeom>
            <a:pathLst>
              <a:path extrusionOk="0" h="6916846" w="1100668">
                <a:moveTo>
                  <a:pt x="0" y="11711"/>
                </a:moveTo>
                <a:lnTo>
                  <a:pt x="956734" y="0"/>
                </a:lnTo>
                <a:cubicBezTo>
                  <a:pt x="33869" y="3419922"/>
                  <a:pt x="220135" y="4504457"/>
                  <a:pt x="1100668" y="6916846"/>
                </a:cubicBezTo>
                <a:lnTo>
                  <a:pt x="0" y="6916846"/>
                </a:lnTo>
                <a:lnTo>
                  <a:pt x="0" y="11711"/>
                </a:lnTo>
                <a:close/>
              </a:path>
            </a:pathLst>
          </a:custGeom>
          <a:gradFill>
            <a:gsLst>
              <a:gs pos="0">
                <a:srgbClr val="003171"/>
              </a:gs>
              <a:gs pos="100000">
                <a:srgbClr val="65A8FF"/>
              </a:gs>
            </a:gsLst>
            <a:lin ang="5700000" scaled="0"/>
          </a:gradFill>
          <a:ln>
            <a:noFill/>
          </a:ln>
        </p:spPr>
        <p:txBody>
          <a:bodyPr anchorCtr="0" anchor="ctr" bIns="45700" lIns="91425" rIns="91425" tIns="45700">
            <a:noAutofit/>
          </a:bodyPr>
          <a:lstStyle/>
          <a:p>
            <a:pPr>
              <a:spcBef>
                <a:spcPts val="0"/>
              </a:spcBef>
              <a:buNone/>
            </a:pPr>
            <a:r>
              <a:t/>
            </a:r>
            <a:endParaRPr/>
          </a:p>
        </p:txBody>
      </p:sp>
      <p:sp>
        <p:nvSpPr>
          <p:cNvPr id="36" name="Shape 36"/>
          <p:cNvSpPr txBox="1"/>
          <p:nvPr>
            <p:ph type="title"/>
          </p:nvPr>
        </p:nvSpPr>
        <p:spPr>
          <a:xfrm>
            <a:off x="457200" y="205978"/>
            <a:ext cx="8229600" cy="9942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7" name="Shape 37"/>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8" name="Shape 38"/>
        <p:cNvGrpSpPr/>
        <p:nvPr/>
      </p:nvGrpSpPr>
      <p:grpSpPr>
        <a:xfrm>
          <a:off x="0" y="0"/>
          <a:ext cx="0" cy="0"/>
          <a:chOff x="0" y="0"/>
          <a:chExt cx="0" cy="0"/>
        </a:xfrm>
      </p:grpSpPr>
      <p:grpSp>
        <p:nvGrpSpPr>
          <p:cNvPr id="39" name="Shape 39"/>
          <p:cNvGrpSpPr/>
          <p:nvPr/>
        </p:nvGrpSpPr>
        <p:grpSpPr>
          <a:xfrm>
            <a:off x="-6264" y="3700039"/>
            <a:ext cx="9150267" cy="2325488"/>
            <a:chOff x="-6264" y="4933386"/>
            <a:chExt cx="9150267" cy="3100650"/>
          </a:xfrm>
        </p:grpSpPr>
        <p:sp>
          <p:nvSpPr>
            <p:cNvPr id="40" name="Shape 40"/>
            <p:cNvSpPr/>
            <p:nvPr/>
          </p:nvSpPr>
          <p:spPr>
            <a:xfrm>
              <a:off x="-7" y="5537200"/>
              <a:ext cx="9144008" cy="1574769"/>
            </a:xfrm>
            <a:custGeom>
              <a:pathLst>
                <a:path extrusionOk="0" h="1257301" w="9144009">
                  <a:moveTo>
                    <a:pt x="5" y="266700"/>
                  </a:moveTo>
                  <a:cubicBezTo>
                    <a:pt x="8115305" y="1257301"/>
                    <a:pt x="7620009" y="0"/>
                    <a:pt x="9144009" y="186267"/>
                  </a:cubicBezTo>
                  <a:cubicBezTo>
                    <a:pt x="9144008" y="441678"/>
                    <a:pt x="9143998" y="818763"/>
                    <a:pt x="9143997" y="1074174"/>
                  </a:cubicBezTo>
                  <a:lnTo>
                    <a:pt x="0" y="1086874"/>
                  </a:lnTo>
                  <a:cubicBezTo>
                    <a:pt x="0" y="854041"/>
                    <a:pt x="5" y="499533"/>
                    <a:pt x="5" y="266700"/>
                  </a:cubicBezTo>
                  <a:close/>
                </a:path>
              </a:pathLst>
            </a:custGeom>
            <a:gradFill>
              <a:gsLst>
                <a:gs pos="0">
                  <a:srgbClr val="549FFF"/>
                </a:gs>
                <a:gs pos="100000">
                  <a:srgbClr val="003171">
                    <a:alpha val="51764"/>
                  </a:srgbClr>
                </a:gs>
              </a:gsLst>
              <a:path path="circle">
                <a:fillToRect b="50%" l="50%" r="50%" t="50%"/>
              </a:path>
              <a:tileRect/>
            </a:gradFill>
            <a:ln>
              <a:noFill/>
            </a:ln>
          </p:spPr>
          <p:txBody>
            <a:bodyPr anchorCtr="0" anchor="ctr" bIns="45700" lIns="91425" rIns="91425" tIns="45700">
              <a:noAutofit/>
            </a:bodyPr>
            <a:lstStyle/>
            <a:p>
              <a:pPr>
                <a:spcBef>
                  <a:spcPts val="0"/>
                </a:spcBef>
                <a:buNone/>
              </a:pPr>
              <a:r>
                <a:t/>
              </a:r>
              <a:endParaRPr/>
            </a:p>
          </p:txBody>
        </p:sp>
        <p:sp>
          <p:nvSpPr>
            <p:cNvPr id="41" name="Shape 41"/>
            <p:cNvSpPr/>
            <p:nvPr/>
          </p:nvSpPr>
          <p:spPr>
            <a:xfrm flipH="1" rot="5400000">
              <a:off x="3018543" y="1908578"/>
              <a:ext cx="3100650" cy="9150266"/>
            </a:xfrm>
            <a:custGeom>
              <a:pathLst>
                <a:path extrusionOk="0" h="6879900" w="8053639">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78823"/>
                  </a:srgbClr>
                </a:gs>
                <a:gs pos="41000">
                  <a:srgbClr val="003171">
                    <a:alpha val="78823"/>
                  </a:srgbClr>
                </a:gs>
                <a:gs pos="100000">
                  <a:srgbClr val="003171">
                    <a:alpha val="78823"/>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42" name="Shape 42"/>
            <p:cNvSpPr/>
            <p:nvPr/>
          </p:nvSpPr>
          <p:spPr>
            <a:xfrm>
              <a:off x="-7" y="5740400"/>
              <a:ext cx="9144010" cy="1574769"/>
            </a:xfrm>
            <a:custGeom>
              <a:pathLst>
                <a:path extrusionOk="0" h="1257301" w="9144011">
                  <a:moveTo>
                    <a:pt x="7" y="266700"/>
                  </a:moveTo>
                  <a:cubicBezTo>
                    <a:pt x="8115307" y="1257301"/>
                    <a:pt x="7620011" y="0"/>
                    <a:pt x="9144011" y="186267"/>
                  </a:cubicBezTo>
                  <a:lnTo>
                    <a:pt x="9144011" y="921775"/>
                  </a:lnTo>
                  <a:lnTo>
                    <a:pt x="0" y="931914"/>
                  </a:lnTo>
                  <a:cubicBezTo>
                    <a:pt x="0" y="699081"/>
                    <a:pt x="7" y="499533"/>
                    <a:pt x="7" y="266700"/>
                  </a:cubicBezTo>
                  <a:close/>
                </a:path>
              </a:pathLst>
            </a:custGeom>
            <a:gradFill>
              <a:gsLst>
                <a:gs pos="0">
                  <a:srgbClr val="549FFF">
                    <a:alpha val="81960"/>
                  </a:srgbClr>
                </a:gs>
                <a:gs pos="100000">
                  <a:srgbClr val="003171">
                    <a:alpha val="81960"/>
                  </a:srgbClr>
                </a:gs>
              </a:gsLst>
              <a:path path="circle">
                <a:fillToRect b="50%" l="50%" r="50%" t="50%"/>
              </a:path>
              <a:tileRect/>
            </a:gradFill>
            <a:ln>
              <a:noFill/>
            </a:ln>
          </p:spPr>
          <p:txBody>
            <a:bodyPr anchorCtr="0" anchor="ctr" bIns="45700" lIns="91425" rIns="91425" tIns="45700">
              <a:noAutofit/>
            </a:bodyPr>
            <a:lstStyle/>
            <a:p>
              <a:pPr>
                <a:spcBef>
                  <a:spcPts val="0"/>
                </a:spcBef>
                <a:buNone/>
              </a:pPr>
              <a:r>
                <a:t/>
              </a:r>
              <a:endParaRPr/>
            </a:p>
          </p:txBody>
        </p:sp>
      </p:grpSp>
      <p:sp>
        <p:nvSpPr>
          <p:cNvPr id="43" name="Shape 43"/>
          <p:cNvSpPr txBox="1"/>
          <p:nvPr>
            <p:ph idx="1" type="body"/>
          </p:nvPr>
        </p:nvSpPr>
        <p:spPr>
          <a:xfrm>
            <a:off x="1792288" y="4025503"/>
            <a:ext cx="5486399" cy="603599"/>
          </a:xfrm>
          <a:prstGeom prst="rect">
            <a:avLst/>
          </a:prstGeom>
        </p:spPr>
        <p:txBody>
          <a:bodyPr anchorCtr="0" anchor="ctr" bIns="91425" lIns="91425" rIns="91425" tIns="91425"/>
          <a:lstStyle>
            <a:lvl1pPr algn="ctr">
              <a:spcBef>
                <a:spcPts val="0"/>
              </a:spcBef>
              <a:buSzPct val="100000"/>
              <a:buNone/>
              <a:defRPr sz="2400"/>
            </a:lvl1pPr>
          </a:lstStyle>
          <a:p/>
        </p:txBody>
      </p:sp>
      <p:sp>
        <p:nvSpPr>
          <p:cNvPr id="44" name="Shape 44"/>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5" name="Shape 45"/>
        <p:cNvGrpSpPr/>
        <p:nvPr/>
      </p:nvGrpSpPr>
      <p:grpSpPr>
        <a:xfrm>
          <a:off x="0" y="0"/>
          <a:ext cx="0" cy="0"/>
          <a:chOff x="0" y="0"/>
          <a:chExt cx="0" cy="0"/>
        </a:xfrm>
      </p:grpSpPr>
      <p:sp>
        <p:nvSpPr>
          <p:cNvPr id="46" name="Shape 4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2"/>
            </a:gs>
            <a:gs pos="100000">
              <a:schemeClr val="accent1"/>
            </a:gs>
          </a:gsLst>
          <a:path path="circle">
            <a:fillToRect b="50%" l="50%" r="50%" t="50%"/>
          </a:path>
          <a:tileRect/>
        </a:gra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994200"/>
          </a:xfrm>
          <a:prstGeom prst="rect">
            <a:avLst/>
          </a:prstGeom>
          <a:noFill/>
          <a:ln>
            <a:noFill/>
          </a:ln>
        </p:spPr>
        <p:txBody>
          <a:bodyPr anchorCtr="0" anchor="b" bIns="91425" lIns="91425" rIns="91425" tIns="91425"/>
          <a:lstStyle>
            <a:lvl1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1pPr>
            <a:lvl2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2pPr>
            <a:lvl3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3pPr>
            <a:lvl4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4pPr>
            <a:lvl5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5pPr>
            <a:lvl6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6pPr>
            <a:lvl7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7pPr>
            <a:lvl8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8pPr>
            <a:lvl9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9pPr>
          </a:lstStyle>
          <a:p/>
        </p:txBody>
      </p:sp>
      <p:sp>
        <p:nvSpPr>
          <p:cNvPr id="6" name="Shape 6"/>
          <p:cNvSpPr txBox="1"/>
          <p:nvPr>
            <p:ph idx="1" type="body"/>
          </p:nvPr>
        </p:nvSpPr>
        <p:spPr>
          <a:xfrm>
            <a:off x="457200" y="1295400"/>
            <a:ext cx="8229600" cy="3394500"/>
          </a:xfrm>
          <a:prstGeom prst="rect">
            <a:avLst/>
          </a:prstGeom>
          <a:noFill/>
          <a:ln>
            <a:noFill/>
          </a:ln>
        </p:spPr>
        <p:txBody>
          <a:bodyPr anchorCtr="0" anchor="t" bIns="91425" lIns="91425" rIns="91425" tIns="91425"/>
          <a:lstStyle>
            <a:lvl1pPr>
              <a:spcBef>
                <a:spcPts val="0"/>
              </a:spcBef>
              <a:buClr>
                <a:schemeClr val="dk2"/>
              </a:buClr>
              <a:buSzPct val="100000"/>
              <a:buFont typeface="Trebuchet MS"/>
              <a:defRPr sz="3200">
                <a:solidFill>
                  <a:schemeClr val="dk2"/>
                </a:solidFill>
                <a:latin typeface="Trebuchet MS"/>
                <a:ea typeface="Trebuchet MS"/>
                <a:cs typeface="Trebuchet MS"/>
                <a:sym typeface="Trebuchet MS"/>
              </a:defRPr>
            </a:lvl1pPr>
            <a:lvl2pPr>
              <a:spcBef>
                <a:spcPts val="560"/>
              </a:spcBef>
              <a:buClr>
                <a:schemeClr val="dk2"/>
              </a:buClr>
              <a:buSzPct val="100000"/>
              <a:buFont typeface="Trebuchet MS"/>
              <a:defRPr sz="2800">
                <a:solidFill>
                  <a:schemeClr val="dk2"/>
                </a:solidFill>
                <a:latin typeface="Trebuchet MS"/>
                <a:ea typeface="Trebuchet MS"/>
                <a:cs typeface="Trebuchet MS"/>
                <a:sym typeface="Trebuchet MS"/>
              </a:defRPr>
            </a:lvl2pPr>
            <a:lvl3pPr>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3pPr>
            <a:lvl4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4pPr>
            <a:lvl5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5pPr>
            <a:lvl6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6pPr>
            <a:lvl7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7pPr>
            <a:lvl8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8pPr>
            <a:lvl9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lt2"/>
                </a:solidFill>
                <a:latin typeface="Trebuchet MS"/>
                <a:ea typeface="Trebuchet MS"/>
                <a:cs typeface="Trebuchet MS"/>
                <a:sym typeface="Trebuchet MS"/>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00.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0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x="0" y="0"/>
          <a:ext cx="0" cy="0"/>
          <a:chOff x="0" y="0"/>
          <a:chExt cx="0" cy="0"/>
        </a:xfrm>
      </p:grpSpPr>
      <p:sp>
        <p:nvSpPr>
          <p:cNvPr id="48" name="Shape 48"/>
          <p:cNvSpPr txBox="1"/>
          <p:nvPr>
            <p:ph type="ctrTitle"/>
          </p:nvPr>
        </p:nvSpPr>
        <p:spPr>
          <a:xfrm>
            <a:off x="1082040" y="1242060"/>
            <a:ext cx="7050900" cy="1102500"/>
          </a:xfrm>
          <a:prstGeom prst="rect">
            <a:avLst/>
          </a:prstGeom>
        </p:spPr>
        <p:txBody>
          <a:bodyPr anchorCtr="0" anchor="b" bIns="91425" lIns="91425" rIns="91425" tIns="91425">
            <a:noAutofit/>
          </a:bodyPr>
          <a:lstStyle/>
          <a:p>
            <a:pPr algn="ctr">
              <a:spcBef>
                <a:spcPts val="0"/>
              </a:spcBef>
              <a:buNone/>
            </a:pPr>
            <a:r>
              <a:rPr lang="en"/>
              <a:t>Plankton Classification</a:t>
            </a:r>
          </a:p>
        </p:txBody>
      </p:sp>
      <p:sp>
        <p:nvSpPr>
          <p:cNvPr id="49" name="Shape 49"/>
          <p:cNvSpPr txBox="1"/>
          <p:nvPr>
            <p:ph idx="1" type="subTitle"/>
          </p:nvPr>
        </p:nvSpPr>
        <p:spPr>
          <a:xfrm>
            <a:off x="1082040" y="2423159"/>
            <a:ext cx="7035899" cy="694199"/>
          </a:xfrm>
          <a:prstGeom prst="rect">
            <a:avLst/>
          </a:prstGeom>
        </p:spPr>
        <p:txBody>
          <a:bodyPr anchorCtr="0" anchor="t" bIns="91425" lIns="91425" rIns="91425" tIns="91425">
            <a:noAutofit/>
          </a:bodyPr>
          <a:lstStyle/>
          <a:p>
            <a:pPr rtl="0" algn="ctr">
              <a:spcBef>
                <a:spcPts val="0"/>
              </a:spcBef>
              <a:buNone/>
            </a:pPr>
            <a:r>
              <a:rPr lang="en"/>
              <a:t>Jeremiah Cloud</a:t>
            </a:r>
          </a:p>
          <a:p>
            <a:pPr rtl="0" algn="ctr">
              <a:spcBef>
                <a:spcPts val="0"/>
              </a:spcBef>
              <a:buNone/>
            </a:pPr>
            <a:r>
              <a:rPr lang="en"/>
              <a:t>Vanessa Lepe</a:t>
            </a:r>
          </a:p>
          <a:p>
            <a:pPr rtl="0" algn="ctr">
              <a:spcBef>
                <a:spcPts val="0"/>
              </a:spcBef>
              <a:buNone/>
            </a:pPr>
            <a:r>
              <a:rPr lang="en"/>
              <a:t>Faraz Niyaghi</a:t>
            </a:r>
          </a:p>
          <a:p>
            <a:pPr algn="ctr">
              <a:spcBef>
                <a:spcPts val="0"/>
              </a:spcBef>
              <a:buNone/>
            </a:pPr>
            <a:r>
              <a:rPr lang="en"/>
              <a:t>Katy Williams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idx="1" type="body"/>
          </p:nvPr>
        </p:nvSpPr>
        <p:spPr>
          <a:xfrm>
            <a:off x="457200" y="1244242"/>
            <a:ext cx="8229600" cy="3630300"/>
          </a:xfrm>
          <a:prstGeom prst="rect">
            <a:avLst/>
          </a:prstGeom>
        </p:spPr>
        <p:txBody>
          <a:bodyPr anchorCtr="0" anchor="t" bIns="91425" lIns="91425" rIns="91425" tIns="91425">
            <a:noAutofit/>
          </a:bodyPr>
          <a:lstStyle/>
          <a:p>
            <a:pPr indent="-342900" lvl="0" marL="457200" rtl="0">
              <a:spcBef>
                <a:spcPts val="0"/>
              </a:spcBef>
              <a:buClr>
                <a:schemeClr val="dk2"/>
              </a:buClr>
              <a:buSzPct val="100000"/>
              <a:buFont typeface="Trebuchet MS"/>
              <a:buChar char="-"/>
            </a:pPr>
            <a:r>
              <a:rPr lang="en" sz="1800"/>
              <a:t>Implement a technique that find features for scaled images</a:t>
            </a:r>
          </a:p>
          <a:p>
            <a:pPr indent="-342900" lvl="0" marL="457200" rtl="0">
              <a:spcBef>
                <a:spcPts val="1000"/>
              </a:spcBef>
              <a:buClr>
                <a:schemeClr val="dk2"/>
              </a:buClr>
              <a:buSzPct val="100000"/>
              <a:buFont typeface="Trebuchet MS"/>
              <a:buChar char="-"/>
            </a:pPr>
            <a:r>
              <a:rPr lang="en" sz="1800"/>
              <a:t>Compare other classification methods to Random Forest</a:t>
            </a:r>
          </a:p>
          <a:p>
            <a:pPr indent="-342900" lvl="0" marL="457200" rtl="0">
              <a:spcBef>
                <a:spcPts val="1000"/>
              </a:spcBef>
              <a:buClr>
                <a:schemeClr val="dk2"/>
              </a:buClr>
              <a:buSzPct val="100000"/>
              <a:buFont typeface="Trebuchet MS"/>
              <a:buChar char="-"/>
            </a:pPr>
            <a:r>
              <a:rPr lang="en" sz="1800"/>
              <a:t>Use Snow and/or Rpython to break up the computations in order to train with a larger number of variables per node.</a:t>
            </a:r>
          </a:p>
          <a:p>
            <a:pPr>
              <a:spcBef>
                <a:spcPts val="0"/>
              </a:spcBef>
              <a:buNone/>
            </a:pPr>
            <a:r>
              <a:t/>
            </a:r>
            <a:endParaRPr/>
          </a:p>
        </p:txBody>
      </p:sp>
      <p:sp>
        <p:nvSpPr>
          <p:cNvPr id="104" name="Shape 104"/>
          <p:cNvSpPr txBox="1"/>
          <p:nvPr>
            <p:ph type="title"/>
          </p:nvPr>
        </p:nvSpPr>
        <p:spPr>
          <a:xfrm>
            <a:off x="457200" y="205976"/>
            <a:ext cx="8229600" cy="583199"/>
          </a:xfrm>
          <a:prstGeom prst="rect">
            <a:avLst/>
          </a:prstGeom>
        </p:spPr>
        <p:txBody>
          <a:bodyPr anchorCtr="0" anchor="b" bIns="91425" lIns="91425" rIns="91425" tIns="91425">
            <a:noAutofit/>
          </a:bodyPr>
          <a:lstStyle/>
          <a:p>
            <a:pPr algn="ctr">
              <a:spcBef>
                <a:spcPts val="0"/>
              </a:spcBef>
              <a:buNone/>
            </a:pPr>
            <a:r>
              <a:rPr lang="en" sz="2400"/>
              <a:t>Future Work</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idx="1" type="body"/>
          </p:nvPr>
        </p:nvSpPr>
        <p:spPr>
          <a:xfrm>
            <a:off x="457200" y="1244242"/>
            <a:ext cx="8229600" cy="3630300"/>
          </a:xfrm>
          <a:prstGeom prst="rect">
            <a:avLst/>
          </a:prstGeom>
        </p:spPr>
        <p:txBody>
          <a:bodyPr anchorCtr="0" anchor="t" bIns="91425" lIns="91425" rIns="91425" tIns="91425">
            <a:noAutofit/>
          </a:bodyPr>
          <a:lstStyle/>
          <a:p>
            <a:pPr indent="-342900" lvl="0" marL="457200" rtl="0">
              <a:lnSpc>
                <a:spcPct val="115000"/>
              </a:lnSpc>
              <a:spcBef>
                <a:spcPts val="0"/>
              </a:spcBef>
              <a:buClr>
                <a:schemeClr val="dk2"/>
              </a:buClr>
              <a:buSzPct val="100000"/>
              <a:buFont typeface="Trebuchet MS"/>
              <a:buChar char="-"/>
            </a:pPr>
            <a:r>
              <a:rPr lang="en" sz="1800"/>
              <a:t>How can we edit the images to make up for the different aspect ratios, orientation, and excess empty space (-1 values in the matrices)?</a:t>
            </a:r>
          </a:p>
          <a:p>
            <a:pPr indent="-342900" lvl="0" marL="457200" rtl="0">
              <a:lnSpc>
                <a:spcPct val="115000"/>
              </a:lnSpc>
              <a:spcBef>
                <a:spcPts val="1000"/>
              </a:spcBef>
              <a:buClr>
                <a:schemeClr val="dk2"/>
              </a:buClr>
              <a:buSzPct val="100000"/>
              <a:buFont typeface="Trebuchet MS"/>
              <a:buChar char="-"/>
            </a:pPr>
            <a:r>
              <a:rPr lang="en" sz="1800"/>
              <a:t>What features can we come up with in addition to features calculated by MATLAB’s bagoffeatures function?</a:t>
            </a:r>
          </a:p>
          <a:p>
            <a:pPr indent="-342900" lvl="0" marL="457200">
              <a:lnSpc>
                <a:spcPct val="115000"/>
              </a:lnSpc>
              <a:spcBef>
                <a:spcPts val="1000"/>
              </a:spcBef>
              <a:spcAft>
                <a:spcPts val="1000"/>
              </a:spcAft>
              <a:buClr>
                <a:schemeClr val="dk2"/>
              </a:buClr>
              <a:buSzPct val="100000"/>
              <a:buFont typeface="Trebuchet MS"/>
              <a:buChar char="-"/>
            </a:pPr>
            <a:r>
              <a:rPr lang="en" sz="1800"/>
              <a:t>Using Random Forest, what model has the best predictive performance for the test set?</a:t>
            </a:r>
          </a:p>
        </p:txBody>
      </p:sp>
      <p:sp>
        <p:nvSpPr>
          <p:cNvPr id="55" name="Shape 55"/>
          <p:cNvSpPr txBox="1"/>
          <p:nvPr>
            <p:ph type="title"/>
          </p:nvPr>
        </p:nvSpPr>
        <p:spPr>
          <a:xfrm>
            <a:off x="457200" y="205975"/>
            <a:ext cx="8229600" cy="521999"/>
          </a:xfrm>
          <a:prstGeom prst="rect">
            <a:avLst/>
          </a:prstGeom>
        </p:spPr>
        <p:txBody>
          <a:bodyPr anchorCtr="0" anchor="b" bIns="91425" lIns="91425" rIns="91425" tIns="91425">
            <a:noAutofit/>
          </a:bodyPr>
          <a:lstStyle/>
          <a:p>
            <a:pPr algn="ctr">
              <a:spcBef>
                <a:spcPts val="0"/>
              </a:spcBef>
              <a:buNone/>
            </a:pPr>
            <a:r>
              <a:rPr lang="en" sz="2400"/>
              <a:t>Questions of Interest</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idx="1" type="body"/>
          </p:nvPr>
        </p:nvSpPr>
        <p:spPr>
          <a:xfrm>
            <a:off x="457200" y="1244242"/>
            <a:ext cx="8229600" cy="3630300"/>
          </a:xfrm>
          <a:prstGeom prst="rect">
            <a:avLst/>
          </a:prstGeom>
        </p:spPr>
        <p:txBody>
          <a:bodyPr anchorCtr="0" anchor="t" bIns="91425" lIns="91425" rIns="91425" tIns="91425">
            <a:noAutofit/>
          </a:bodyPr>
          <a:lstStyle/>
          <a:p>
            <a:pPr rtl="0">
              <a:spcBef>
                <a:spcPts val="0"/>
              </a:spcBef>
              <a:buNone/>
            </a:pPr>
            <a:r>
              <a:rPr lang="en" sz="2000"/>
              <a:t>Creates a “vocabulary” of SURF features</a:t>
            </a:r>
          </a:p>
          <a:p>
            <a:pPr indent="-342900" lvl="0" marL="457200" rtl="0">
              <a:spcBef>
                <a:spcPts val="1000"/>
              </a:spcBef>
              <a:buClr>
                <a:schemeClr val="dk2"/>
              </a:buClr>
              <a:buSzPct val="100000"/>
              <a:buFont typeface="Trebuchet MS"/>
              <a:buChar char="●"/>
            </a:pPr>
            <a:r>
              <a:rPr lang="en" sz="1800"/>
              <a:t>Extracts SURF features</a:t>
            </a:r>
          </a:p>
          <a:p>
            <a:pPr indent="-342900" lvl="0" marL="457200" rtl="0">
              <a:spcBef>
                <a:spcPts val="1000"/>
              </a:spcBef>
              <a:buClr>
                <a:schemeClr val="dk2"/>
              </a:buClr>
              <a:buSzPct val="100000"/>
              <a:buFont typeface="Trebuchet MS"/>
              <a:buChar char="●"/>
            </a:pPr>
            <a:r>
              <a:rPr lang="en" sz="1800"/>
              <a:t>Constructs visual vocabulary by reducing number of features using k-means clustering </a:t>
            </a:r>
          </a:p>
          <a:p>
            <a:pPr>
              <a:spcBef>
                <a:spcPts val="0"/>
              </a:spcBef>
              <a:buNone/>
            </a:pPr>
            <a:r>
              <a:rPr lang="en" sz="1800"/>
              <a:t>	</a:t>
            </a:r>
          </a:p>
        </p:txBody>
      </p:sp>
      <p:sp>
        <p:nvSpPr>
          <p:cNvPr id="61" name="Shape 61"/>
          <p:cNvSpPr txBox="1"/>
          <p:nvPr>
            <p:ph type="title"/>
          </p:nvPr>
        </p:nvSpPr>
        <p:spPr>
          <a:xfrm>
            <a:off x="457200" y="205976"/>
            <a:ext cx="8229600" cy="616799"/>
          </a:xfrm>
          <a:prstGeom prst="rect">
            <a:avLst/>
          </a:prstGeom>
        </p:spPr>
        <p:txBody>
          <a:bodyPr anchorCtr="0" anchor="b" bIns="91425" lIns="91425" rIns="91425" tIns="91425">
            <a:noAutofit/>
          </a:bodyPr>
          <a:lstStyle/>
          <a:p>
            <a:pPr algn="ctr">
              <a:spcBef>
                <a:spcPts val="0"/>
              </a:spcBef>
              <a:buNone/>
            </a:pPr>
            <a:r>
              <a:rPr lang="en" sz="2400"/>
              <a:t>bagOfFeatures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idx="1" type="body"/>
          </p:nvPr>
        </p:nvSpPr>
        <p:spPr>
          <a:xfrm>
            <a:off x="510700" y="1270992"/>
            <a:ext cx="8229600" cy="3630300"/>
          </a:xfrm>
          <a:prstGeom prst="rect">
            <a:avLst/>
          </a:prstGeom>
        </p:spPr>
        <p:txBody>
          <a:bodyPr anchorCtr="0" anchor="t" bIns="91425" lIns="91425" rIns="91425" tIns="91425">
            <a:noAutofit/>
          </a:bodyPr>
          <a:lstStyle/>
          <a:p>
            <a:pPr indent="-342900" lvl="0" marL="457200" rtl="0">
              <a:spcBef>
                <a:spcPts val="0"/>
              </a:spcBef>
              <a:buClr>
                <a:schemeClr val="dk2"/>
              </a:buClr>
              <a:buSzPct val="100000"/>
              <a:buFont typeface="Trebuchet MS"/>
              <a:buChar char="-"/>
            </a:pPr>
            <a:r>
              <a:rPr lang="en" sz="1800"/>
              <a:t>We removed all excess rows and columns of empty white space in both the training data and the test data</a:t>
            </a:r>
          </a:p>
          <a:p>
            <a:pPr indent="-342900" lvl="0" marL="457200" rtl="0">
              <a:spcBef>
                <a:spcPts val="1000"/>
              </a:spcBef>
              <a:buClr>
                <a:schemeClr val="dk2"/>
              </a:buClr>
              <a:buSzPct val="100000"/>
              <a:buFont typeface="Trebuchet MS"/>
              <a:buChar char="-"/>
            </a:pPr>
            <a:r>
              <a:rPr lang="en" sz="1800"/>
              <a:t>Split the training set into a sub-training set and validation set</a:t>
            </a:r>
          </a:p>
          <a:p>
            <a:pPr indent="-342900" lvl="0" marL="457200" rtl="0">
              <a:spcBef>
                <a:spcPts val="1000"/>
              </a:spcBef>
              <a:buClr>
                <a:schemeClr val="dk2"/>
              </a:buClr>
              <a:buSzPct val="100000"/>
              <a:buFont typeface="Trebuchet MS"/>
              <a:buChar char="-"/>
            </a:pPr>
            <a:r>
              <a:rPr lang="en" sz="1800"/>
              <a:t>Used bagOfFeatures function to get the same 500 features for the sub-training, validation, and test set</a:t>
            </a:r>
          </a:p>
          <a:p>
            <a:pPr indent="-342900" lvl="0" marL="457200" rtl="0">
              <a:spcBef>
                <a:spcPts val="1000"/>
              </a:spcBef>
              <a:buClr>
                <a:schemeClr val="dk2"/>
              </a:buClr>
              <a:buSzPct val="100000"/>
              <a:buFont typeface="Trebuchet MS"/>
              <a:buChar char="-"/>
            </a:pPr>
            <a:r>
              <a:rPr lang="en" sz="1800"/>
              <a:t>Manually calculated the mean proportion of white space per image and the length to width ratio of each image</a:t>
            </a:r>
          </a:p>
          <a:p>
            <a:pPr indent="-342900" lvl="0" marL="457200" rtl="0">
              <a:spcBef>
                <a:spcPts val="1000"/>
              </a:spcBef>
              <a:buClr>
                <a:schemeClr val="dk2"/>
              </a:buClr>
              <a:buSzPct val="100000"/>
              <a:buFont typeface="Trebuchet MS"/>
              <a:buChar char="-"/>
            </a:pPr>
            <a:r>
              <a:rPr lang="en" sz="1800"/>
              <a:t>Converted the matrix of features to .csv for R implementation</a:t>
            </a:r>
          </a:p>
        </p:txBody>
      </p:sp>
      <p:sp>
        <p:nvSpPr>
          <p:cNvPr id="67" name="Shape 67"/>
          <p:cNvSpPr txBox="1"/>
          <p:nvPr>
            <p:ph type="title"/>
          </p:nvPr>
        </p:nvSpPr>
        <p:spPr>
          <a:xfrm>
            <a:off x="423750" y="212675"/>
            <a:ext cx="8229600" cy="597600"/>
          </a:xfrm>
          <a:prstGeom prst="rect">
            <a:avLst/>
          </a:prstGeom>
        </p:spPr>
        <p:txBody>
          <a:bodyPr anchorCtr="0" anchor="b" bIns="91425" lIns="91425" rIns="91425" tIns="91425">
            <a:noAutofit/>
          </a:bodyPr>
          <a:lstStyle/>
          <a:p>
            <a:pPr algn="ctr">
              <a:spcBef>
                <a:spcPts val="0"/>
              </a:spcBef>
              <a:buNone/>
            </a:pPr>
            <a:r>
              <a:rPr lang="en" sz="2400"/>
              <a:t>Using MATLAB</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457200" y="205974"/>
            <a:ext cx="8229600" cy="487499"/>
          </a:xfrm>
          <a:prstGeom prst="rect">
            <a:avLst/>
          </a:prstGeom>
        </p:spPr>
        <p:txBody>
          <a:bodyPr anchorCtr="0" anchor="b" bIns="91425" lIns="91425" rIns="91425" tIns="91425">
            <a:noAutofit/>
          </a:bodyPr>
          <a:lstStyle/>
          <a:p>
            <a:pPr algn="ctr">
              <a:spcBef>
                <a:spcPts val="0"/>
              </a:spcBef>
              <a:buNone/>
            </a:pPr>
            <a:r>
              <a:rPr lang="en" sz="2400"/>
              <a:t>Using R</a:t>
            </a:r>
          </a:p>
        </p:txBody>
      </p:sp>
      <p:sp>
        <p:nvSpPr>
          <p:cNvPr id="73" name="Shape 73"/>
          <p:cNvSpPr txBox="1"/>
          <p:nvPr>
            <p:ph idx="1" type="body"/>
          </p:nvPr>
        </p:nvSpPr>
        <p:spPr>
          <a:xfrm>
            <a:off x="457200" y="892725"/>
            <a:ext cx="8229600" cy="3981899"/>
          </a:xfrm>
          <a:prstGeom prst="rect">
            <a:avLst/>
          </a:prstGeom>
        </p:spPr>
        <p:txBody>
          <a:bodyPr anchorCtr="0" anchor="t" bIns="91425" lIns="91425" rIns="91425" tIns="91425">
            <a:noAutofit/>
          </a:bodyPr>
          <a:lstStyle/>
          <a:p>
            <a:pPr indent="-342900" lvl="0" marL="457200" rtl="0">
              <a:spcBef>
                <a:spcPts val="0"/>
              </a:spcBef>
              <a:buClr>
                <a:schemeClr val="dk2"/>
              </a:buClr>
              <a:buSzPct val="100000"/>
              <a:buFont typeface="Trebuchet MS"/>
              <a:buChar char="-"/>
            </a:pPr>
            <a:r>
              <a:rPr lang="en" sz="1800"/>
              <a:t>Used Random Forest with 15 features at each node to sequentially test the number of trees up to 1000 and then each sub interval until achieving an optimal number of trees (68 in our case)</a:t>
            </a:r>
          </a:p>
          <a:p>
            <a:pPr indent="-342900" lvl="0" marL="457200" rtl="0">
              <a:spcBef>
                <a:spcPts val="1000"/>
              </a:spcBef>
              <a:buClr>
                <a:schemeClr val="dk2"/>
              </a:buClr>
              <a:buSzPct val="100000"/>
              <a:buFont typeface="Trebuchet MS"/>
              <a:buChar char="-"/>
            </a:pPr>
            <a:r>
              <a:rPr lang="en" sz="1800"/>
              <a:t>Determined the important features from the Random Forest results for which included both of the features we manually created as two of the top features</a:t>
            </a:r>
          </a:p>
          <a:p>
            <a:pPr indent="-342900" lvl="0" marL="457200" rtl="0">
              <a:spcBef>
                <a:spcPts val="1000"/>
              </a:spcBef>
              <a:buClr>
                <a:schemeClr val="dk2"/>
              </a:buClr>
              <a:buSzPct val="100000"/>
              <a:buFont typeface="Trebuchet MS"/>
              <a:buChar char="-"/>
            </a:pPr>
            <a:r>
              <a:rPr lang="en" sz="1800"/>
              <a:t>Fit the test data using the results from the training data</a:t>
            </a:r>
          </a:p>
          <a:p>
            <a:pPr indent="-342900" lvl="0" marL="457200" rtl="0">
              <a:spcBef>
                <a:spcPts val="1000"/>
              </a:spcBef>
              <a:buClr>
                <a:schemeClr val="dk2"/>
              </a:buClr>
              <a:buSzPct val="100000"/>
              <a:buFont typeface="Trebuchet MS"/>
              <a:buChar char="-"/>
            </a:pPr>
            <a:r>
              <a:rPr lang="en" sz="1800"/>
              <a:t>Extracted the prediction matrix and scaled the probabilities to avoid having log(0) when uploading to Kaggle</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457200" y="205978"/>
            <a:ext cx="8229600" cy="994200"/>
          </a:xfrm>
          <a:prstGeom prst="rect">
            <a:avLst/>
          </a:prstGeom>
        </p:spPr>
        <p:txBody>
          <a:bodyPr anchorCtr="0" anchor="b" bIns="91425" lIns="91425" rIns="91425" tIns="91425">
            <a:noAutofit/>
          </a:bodyPr>
          <a:lstStyle/>
          <a:p>
            <a:pPr algn="ctr">
              <a:spcBef>
                <a:spcPts val="0"/>
              </a:spcBef>
              <a:buNone/>
            </a:pPr>
            <a:r>
              <a:rPr lang="en"/>
              <a:t>Sample of edited image</a:t>
            </a:r>
          </a:p>
        </p:txBody>
      </p:sp>
      <p:pic>
        <p:nvPicPr>
          <p:cNvPr id="79" name="Shape 79"/>
          <p:cNvPicPr preferRelativeResize="0"/>
          <p:nvPr/>
        </p:nvPicPr>
        <p:blipFill>
          <a:blip r:embed="rId3">
            <a:alphaModFix/>
          </a:blip>
          <a:stretch>
            <a:fillRect/>
          </a:stretch>
        </p:blipFill>
        <p:spPr>
          <a:xfrm>
            <a:off x="1899025" y="1374750"/>
            <a:ext cx="5345950" cy="323997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05976"/>
            <a:ext cx="8229600" cy="542699"/>
          </a:xfrm>
          <a:prstGeom prst="rect">
            <a:avLst/>
          </a:prstGeom>
        </p:spPr>
        <p:txBody>
          <a:bodyPr anchorCtr="0" anchor="b" bIns="91425" lIns="91425" rIns="91425" tIns="91425">
            <a:noAutofit/>
          </a:bodyPr>
          <a:lstStyle/>
          <a:p>
            <a:pPr algn="ctr">
              <a:spcBef>
                <a:spcPts val="0"/>
              </a:spcBef>
              <a:buNone/>
            </a:pPr>
            <a:r>
              <a:rPr lang="en" sz="2400"/>
              <a:t>Mean Accuracy of N Random Forest Trees</a:t>
            </a:r>
          </a:p>
        </p:txBody>
      </p:sp>
      <p:pic>
        <p:nvPicPr>
          <p:cNvPr id="85" name="Shape 85"/>
          <p:cNvPicPr preferRelativeResize="0"/>
          <p:nvPr/>
        </p:nvPicPr>
        <p:blipFill>
          <a:blip r:embed="rId3">
            <a:alphaModFix/>
          </a:blip>
          <a:stretch>
            <a:fillRect/>
          </a:stretch>
        </p:blipFill>
        <p:spPr>
          <a:xfrm>
            <a:off x="865263" y="1025800"/>
            <a:ext cx="7413473" cy="3764675"/>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idx="1" type="body"/>
          </p:nvPr>
        </p:nvSpPr>
        <p:spPr>
          <a:xfrm>
            <a:off x="457200" y="1244242"/>
            <a:ext cx="8229600" cy="3630300"/>
          </a:xfrm>
          <a:prstGeom prst="rect">
            <a:avLst/>
          </a:prstGeom>
        </p:spPr>
        <p:txBody>
          <a:bodyPr anchorCtr="0" anchor="t" bIns="91425" lIns="91425" rIns="91425" tIns="91425">
            <a:noAutofit/>
          </a:bodyPr>
          <a:lstStyle/>
          <a:p>
            <a:pPr>
              <a:spcBef>
                <a:spcPts val="0"/>
              </a:spcBef>
              <a:buNone/>
            </a:pPr>
            <a:r>
              <a:t/>
            </a:r>
            <a:endParaRPr/>
          </a:p>
        </p:txBody>
      </p:sp>
      <p:sp>
        <p:nvSpPr>
          <p:cNvPr id="91" name="Shape 91"/>
          <p:cNvSpPr txBox="1"/>
          <p:nvPr>
            <p:ph type="title"/>
          </p:nvPr>
        </p:nvSpPr>
        <p:spPr>
          <a:xfrm>
            <a:off x="457200" y="205978"/>
            <a:ext cx="8229600" cy="994200"/>
          </a:xfrm>
          <a:prstGeom prst="rect">
            <a:avLst/>
          </a:prstGeom>
        </p:spPr>
        <p:txBody>
          <a:bodyPr anchorCtr="0" anchor="b" bIns="91425" lIns="91425" rIns="91425" tIns="91425">
            <a:noAutofit/>
          </a:bodyPr>
          <a:lstStyle/>
          <a:p>
            <a:pPr algn="ctr">
              <a:spcBef>
                <a:spcPts val="0"/>
              </a:spcBef>
              <a:buNone/>
            </a:pPr>
            <a:r>
              <a:rPr lang="en"/>
              <a:t>Results</a:t>
            </a:r>
          </a:p>
        </p:txBody>
      </p:sp>
      <p:pic>
        <p:nvPicPr>
          <p:cNvPr id="92" name="Shape 92"/>
          <p:cNvPicPr preferRelativeResize="0"/>
          <p:nvPr/>
        </p:nvPicPr>
        <p:blipFill>
          <a:blip r:embed="rId3">
            <a:alphaModFix/>
          </a:blip>
          <a:stretch>
            <a:fillRect/>
          </a:stretch>
        </p:blipFill>
        <p:spPr>
          <a:xfrm>
            <a:off x="0" y="1339634"/>
            <a:ext cx="9143999" cy="246423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idx="1" type="body"/>
          </p:nvPr>
        </p:nvSpPr>
        <p:spPr>
          <a:xfrm>
            <a:off x="457200" y="1244242"/>
            <a:ext cx="8229600" cy="3630300"/>
          </a:xfrm>
          <a:prstGeom prst="rect">
            <a:avLst/>
          </a:prstGeom>
        </p:spPr>
        <p:txBody>
          <a:bodyPr anchorCtr="0" anchor="t" bIns="91425" lIns="91425" rIns="91425" tIns="91425">
            <a:noAutofit/>
          </a:bodyPr>
          <a:lstStyle/>
          <a:p>
            <a:pPr indent="-342900" lvl="0" marL="457200" rtl="0">
              <a:spcBef>
                <a:spcPts val="0"/>
              </a:spcBef>
              <a:buClr>
                <a:schemeClr val="dk2"/>
              </a:buClr>
              <a:buSzPct val="100000"/>
              <a:buFont typeface="Trebuchet MS"/>
              <a:buChar char="-"/>
            </a:pPr>
            <a:r>
              <a:rPr lang="en" sz="1800"/>
              <a:t>Scaling Images</a:t>
            </a:r>
          </a:p>
          <a:p>
            <a:pPr indent="-342900" lvl="0" marL="457200" rtl="0">
              <a:spcBef>
                <a:spcPts val="1000"/>
              </a:spcBef>
              <a:buClr>
                <a:schemeClr val="dk2"/>
              </a:buClr>
              <a:buSzPct val="100000"/>
              <a:buFont typeface="Trebuchet MS"/>
              <a:buChar char="-"/>
            </a:pPr>
            <a:r>
              <a:rPr lang="en" sz="1800"/>
              <a:t>Lack of image processing functions in R</a:t>
            </a:r>
          </a:p>
          <a:p>
            <a:pPr indent="-342900" lvl="0" marL="457200">
              <a:spcBef>
                <a:spcPts val="1000"/>
              </a:spcBef>
              <a:buClr>
                <a:schemeClr val="dk2"/>
              </a:buClr>
              <a:buSzPct val="100000"/>
              <a:buFont typeface="Trebuchet MS"/>
              <a:buChar char="-"/>
            </a:pPr>
            <a:r>
              <a:rPr lang="en" sz="1800"/>
              <a:t>Computationally expensive</a:t>
            </a:r>
          </a:p>
        </p:txBody>
      </p:sp>
      <p:sp>
        <p:nvSpPr>
          <p:cNvPr id="98" name="Shape 98"/>
          <p:cNvSpPr txBox="1"/>
          <p:nvPr>
            <p:ph type="title"/>
          </p:nvPr>
        </p:nvSpPr>
        <p:spPr>
          <a:xfrm>
            <a:off x="457200" y="205976"/>
            <a:ext cx="8229600" cy="529799"/>
          </a:xfrm>
          <a:prstGeom prst="rect">
            <a:avLst/>
          </a:prstGeom>
        </p:spPr>
        <p:txBody>
          <a:bodyPr anchorCtr="0" anchor="b" bIns="91425" lIns="91425" rIns="91425" tIns="91425">
            <a:noAutofit/>
          </a:bodyPr>
          <a:lstStyle/>
          <a:p>
            <a:pPr algn="ctr">
              <a:spcBef>
                <a:spcPts val="0"/>
              </a:spcBef>
              <a:buNone/>
            </a:pPr>
            <a:r>
              <a:rPr lang="en" sz="2400"/>
              <a:t>Complications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wave">
  <a:themeElements>
    <a:clrScheme name="Custom 506">
      <a:dk1>
        <a:srgbClr val="000000"/>
      </a:dk1>
      <a:lt1>
        <a:srgbClr val="FFFFFF"/>
      </a:lt1>
      <a:dk2>
        <a:srgbClr val="00387E"/>
      </a:dk2>
      <a:lt2>
        <a:srgbClr val="C6DFFF"/>
      </a:lt2>
      <a:accent1>
        <a:srgbClr val="4F81BD"/>
      </a:accent1>
      <a:accent2>
        <a:srgbClr val="C0504D"/>
      </a:accent2>
      <a:accent3>
        <a:srgbClr val="9BBB59"/>
      </a:accent3>
      <a:accent4>
        <a:srgbClr val="8064A2"/>
      </a:accent4>
      <a:accent5>
        <a:srgbClr val="4BACC6"/>
      </a:accent5>
      <a:accent6>
        <a:srgbClr val="F79646"/>
      </a:accent6>
      <a:hlink>
        <a:srgbClr val="00387E"/>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