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0" r:id="rId2"/>
  </p:sldMasterIdLst>
  <p:notesMasterIdLst>
    <p:notesMasterId r:id="rId86"/>
  </p:notesMasterIdLst>
  <p:sldIdLst>
    <p:sldId id="256" r:id="rId3"/>
    <p:sldId id="397" r:id="rId4"/>
    <p:sldId id="399" r:id="rId5"/>
    <p:sldId id="296" r:id="rId6"/>
    <p:sldId id="297" r:id="rId7"/>
    <p:sldId id="299" r:id="rId8"/>
    <p:sldId id="301" r:id="rId9"/>
    <p:sldId id="302" r:id="rId10"/>
    <p:sldId id="304" r:id="rId11"/>
    <p:sldId id="305" r:id="rId12"/>
    <p:sldId id="298" r:id="rId13"/>
    <p:sldId id="295" r:id="rId14"/>
    <p:sldId id="265" r:id="rId15"/>
    <p:sldId id="408" r:id="rId16"/>
    <p:sldId id="358" r:id="rId17"/>
    <p:sldId id="419" r:id="rId18"/>
    <p:sldId id="410" r:id="rId19"/>
    <p:sldId id="411" r:id="rId20"/>
    <p:sldId id="315" r:id="rId21"/>
    <p:sldId id="413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407" r:id="rId30"/>
    <p:sldId id="366" r:id="rId31"/>
    <p:sldId id="367" r:id="rId32"/>
    <p:sldId id="329" r:id="rId33"/>
    <p:sldId id="409" r:id="rId34"/>
    <p:sldId id="382" r:id="rId35"/>
    <p:sldId id="278" r:id="rId36"/>
    <p:sldId id="280" r:id="rId37"/>
    <p:sldId id="281" r:id="rId38"/>
    <p:sldId id="282" r:id="rId39"/>
    <p:sldId id="283" r:id="rId40"/>
    <p:sldId id="284" r:id="rId41"/>
    <p:sldId id="285" r:id="rId42"/>
    <p:sldId id="337" r:id="rId43"/>
    <p:sldId id="386" r:id="rId44"/>
    <p:sldId id="387" r:id="rId45"/>
    <p:sldId id="420" r:id="rId46"/>
    <p:sldId id="381" r:id="rId47"/>
    <p:sldId id="389" r:id="rId48"/>
    <p:sldId id="390" r:id="rId49"/>
    <p:sldId id="391" r:id="rId50"/>
    <p:sldId id="392" r:id="rId51"/>
    <p:sldId id="415" r:id="rId52"/>
    <p:sldId id="312" r:id="rId53"/>
    <p:sldId id="417" r:id="rId54"/>
    <p:sldId id="313" r:id="rId55"/>
    <p:sldId id="418" r:id="rId56"/>
    <p:sldId id="352" r:id="rId57"/>
    <p:sldId id="421" r:id="rId58"/>
    <p:sldId id="416" r:id="rId59"/>
    <p:sldId id="396" r:id="rId60"/>
    <p:sldId id="267" r:id="rId61"/>
    <p:sldId id="307" r:id="rId62"/>
    <p:sldId id="348" r:id="rId63"/>
    <p:sldId id="308" r:id="rId64"/>
    <p:sldId id="309" r:id="rId65"/>
    <p:sldId id="351" r:id="rId66"/>
    <p:sldId id="353" r:id="rId67"/>
    <p:sldId id="354" r:id="rId68"/>
    <p:sldId id="357" r:id="rId69"/>
    <p:sldId id="356" r:id="rId70"/>
    <p:sldId id="383" r:id="rId71"/>
    <p:sldId id="384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8" r:id="rId83"/>
    <p:sldId id="379" r:id="rId84"/>
    <p:sldId id="292" r:id="rId8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E9267-56AE-2041-A7B9-9D7BD556FD45}" v="3" dt="2024-08-30T02:30:04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2" autoAdjust="0"/>
    <p:restoredTop sz="85531" autoAdjust="0"/>
  </p:normalViewPr>
  <p:slideViewPr>
    <p:cSldViewPr>
      <p:cViewPr varScale="1">
        <p:scale>
          <a:sx n="86" d="100"/>
          <a:sy n="86" d="100"/>
        </p:scale>
        <p:origin x="3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Thai Tran" userId="996740aabe1fc7dc" providerId="LiveId" clId="{38C39297-F739-4AE0-ABAE-AF759D49EEA4}"/>
    <pc:docChg chg="undo custSel addSld delSld modSld sldOrd">
      <pc:chgData name="Minh Thai Tran" userId="996740aabe1fc7dc" providerId="LiveId" clId="{38C39297-F739-4AE0-ABAE-AF759D49EEA4}" dt="2022-09-02T13:16:52.420" v="1173" actId="123"/>
      <pc:docMkLst>
        <pc:docMk/>
      </pc:docMkLst>
      <pc:sldChg chg="modSp mod">
        <pc:chgData name="Minh Thai Tran" userId="996740aabe1fc7dc" providerId="LiveId" clId="{38C39297-F739-4AE0-ABAE-AF759D49EEA4}" dt="2022-09-02T12:45:20.157" v="5" actId="20577"/>
        <pc:sldMkLst>
          <pc:docMk/>
          <pc:sldMk cId="0" sldId="256"/>
        </pc:sldMkLst>
        <pc:spChg chg="mod">
          <ac:chgData name="Minh Thai Tran" userId="996740aabe1fc7dc" providerId="LiveId" clId="{38C39297-F739-4AE0-ABAE-AF759D49EEA4}" dt="2022-09-02T12:45:20.157" v="5" actId="20577"/>
          <ac:spMkLst>
            <pc:docMk/>
            <pc:sldMk cId="0" sldId="256"/>
            <ac:spMk id="8195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3:00:17.945" v="254" actId="20577"/>
        <pc:sldMkLst>
          <pc:docMk/>
          <pc:sldMk cId="1230409976" sldId="296"/>
        </pc:sldMkLst>
        <pc:spChg chg="mod">
          <ac:chgData name="Minh Thai Tran" userId="996740aabe1fc7dc" providerId="LiveId" clId="{38C39297-F739-4AE0-ABAE-AF759D49EEA4}" dt="2022-09-02T13:00:17.945" v="254" actId="20577"/>
          <ac:spMkLst>
            <pc:docMk/>
            <pc:sldMk cId="1230409976" sldId="296"/>
            <ac:spMk id="2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3:01:41.626" v="330" actId="20577"/>
        <pc:sldMkLst>
          <pc:docMk/>
          <pc:sldMk cId="2132401209" sldId="297"/>
        </pc:sldMkLst>
        <pc:spChg chg="mod">
          <ac:chgData name="Minh Thai Tran" userId="996740aabe1fc7dc" providerId="LiveId" clId="{38C39297-F739-4AE0-ABAE-AF759D49EEA4}" dt="2022-09-02T13:00:30.225" v="279" actId="20577"/>
          <ac:spMkLst>
            <pc:docMk/>
            <pc:sldMk cId="2132401209" sldId="297"/>
            <ac:spMk id="2" creationId="{00000000-0000-0000-0000-000000000000}"/>
          </ac:spMkLst>
        </pc:spChg>
        <pc:spChg chg="mod">
          <ac:chgData name="Minh Thai Tran" userId="996740aabe1fc7dc" providerId="LiveId" clId="{38C39297-F739-4AE0-ABAE-AF759D49EEA4}" dt="2022-09-02T13:01:41.626" v="330" actId="20577"/>
          <ac:spMkLst>
            <pc:docMk/>
            <pc:sldMk cId="2132401209" sldId="297"/>
            <ac:spMk id="3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3:10:30.008" v="1163" actId="20577"/>
        <pc:sldMkLst>
          <pc:docMk/>
          <pc:sldMk cId="2539779208" sldId="298"/>
        </pc:sldMkLst>
        <pc:spChg chg="mod">
          <ac:chgData name="Minh Thai Tran" userId="996740aabe1fc7dc" providerId="LiveId" clId="{38C39297-F739-4AE0-ABAE-AF759D49EEA4}" dt="2022-09-02T13:08:01.486" v="631" actId="20577"/>
          <ac:spMkLst>
            <pc:docMk/>
            <pc:sldMk cId="2539779208" sldId="298"/>
            <ac:spMk id="2" creationId="{00000000-0000-0000-0000-000000000000}"/>
          </ac:spMkLst>
        </pc:spChg>
        <pc:spChg chg="mod">
          <ac:chgData name="Minh Thai Tran" userId="996740aabe1fc7dc" providerId="LiveId" clId="{38C39297-F739-4AE0-ABAE-AF759D49EEA4}" dt="2022-09-02T13:10:30.008" v="1163" actId="20577"/>
          <ac:spMkLst>
            <pc:docMk/>
            <pc:sldMk cId="2539779208" sldId="298"/>
            <ac:spMk id="3" creationId="{00000000-0000-0000-0000-000000000000}"/>
          </ac:spMkLst>
        </pc:spChg>
      </pc:sldChg>
      <pc:sldChg chg="modSp mod ord">
        <pc:chgData name="Minh Thai Tran" userId="996740aabe1fc7dc" providerId="LiveId" clId="{38C39297-F739-4AE0-ABAE-AF759D49EEA4}" dt="2022-09-02T13:04:13.466" v="376" actId="20577"/>
        <pc:sldMkLst>
          <pc:docMk/>
          <pc:sldMk cId="4235937398" sldId="299"/>
        </pc:sldMkLst>
        <pc:spChg chg="mod">
          <ac:chgData name="Minh Thai Tran" userId="996740aabe1fc7dc" providerId="LiveId" clId="{38C39297-F739-4AE0-ABAE-AF759D49EEA4}" dt="2022-09-02T13:01:53.649" v="357" actId="20577"/>
          <ac:spMkLst>
            <pc:docMk/>
            <pc:sldMk cId="4235937398" sldId="299"/>
            <ac:spMk id="2" creationId="{00000000-0000-0000-0000-000000000000}"/>
          </ac:spMkLst>
        </pc:spChg>
        <pc:spChg chg="mod">
          <ac:chgData name="Minh Thai Tran" userId="996740aabe1fc7dc" providerId="LiveId" clId="{38C39297-F739-4AE0-ABAE-AF759D49EEA4}" dt="2022-09-02T13:04:13.466" v="376" actId="20577"/>
          <ac:spMkLst>
            <pc:docMk/>
            <pc:sldMk cId="4235937398" sldId="299"/>
            <ac:spMk id="3" creationId="{00000000-0000-0000-0000-000000000000}"/>
          </ac:spMkLst>
        </pc:spChg>
      </pc:sldChg>
      <pc:sldChg chg="del">
        <pc:chgData name="Minh Thai Tran" userId="996740aabe1fc7dc" providerId="LiveId" clId="{38C39297-F739-4AE0-ABAE-AF759D49EEA4}" dt="2022-09-02T13:10:17.787" v="1107" actId="47"/>
        <pc:sldMkLst>
          <pc:docMk/>
          <pc:sldMk cId="3160009575" sldId="300"/>
        </pc:sldMkLst>
      </pc:sldChg>
      <pc:sldChg chg="modSp mod ord">
        <pc:chgData name="Minh Thai Tran" userId="996740aabe1fc7dc" providerId="LiveId" clId="{38C39297-F739-4AE0-ABAE-AF759D49EEA4}" dt="2022-09-02T13:04:52.402" v="425" actId="20577"/>
        <pc:sldMkLst>
          <pc:docMk/>
          <pc:sldMk cId="2661076765" sldId="301"/>
        </pc:sldMkLst>
        <pc:spChg chg="mod">
          <ac:chgData name="Minh Thai Tran" userId="996740aabe1fc7dc" providerId="LiveId" clId="{38C39297-F739-4AE0-ABAE-AF759D49EEA4}" dt="2022-09-02T13:04:40.071" v="409" actId="20577"/>
          <ac:spMkLst>
            <pc:docMk/>
            <pc:sldMk cId="2661076765" sldId="301"/>
            <ac:spMk id="2" creationId="{00000000-0000-0000-0000-000000000000}"/>
          </ac:spMkLst>
        </pc:spChg>
        <pc:spChg chg="mod">
          <ac:chgData name="Minh Thai Tran" userId="996740aabe1fc7dc" providerId="LiveId" clId="{38C39297-F739-4AE0-ABAE-AF759D49EEA4}" dt="2022-09-02T13:04:52.402" v="425" actId="20577"/>
          <ac:spMkLst>
            <pc:docMk/>
            <pc:sldMk cId="2661076765" sldId="301"/>
            <ac:spMk id="3" creationId="{00000000-0000-0000-0000-000000000000}"/>
          </ac:spMkLst>
        </pc:spChg>
      </pc:sldChg>
      <pc:sldChg chg="modSp add mod">
        <pc:chgData name="Minh Thai Tran" userId="996740aabe1fc7dc" providerId="LiveId" clId="{38C39297-F739-4AE0-ABAE-AF759D49EEA4}" dt="2022-09-02T13:06:00.395" v="489" actId="20577"/>
        <pc:sldMkLst>
          <pc:docMk/>
          <pc:sldMk cId="2875849731" sldId="302"/>
        </pc:sldMkLst>
        <pc:spChg chg="mod">
          <ac:chgData name="Minh Thai Tran" userId="996740aabe1fc7dc" providerId="LiveId" clId="{38C39297-F739-4AE0-ABAE-AF759D49EEA4}" dt="2022-09-02T13:05:15.287" v="450" actId="20577"/>
          <ac:spMkLst>
            <pc:docMk/>
            <pc:sldMk cId="2875849731" sldId="302"/>
            <ac:spMk id="2" creationId="{00000000-0000-0000-0000-000000000000}"/>
          </ac:spMkLst>
        </pc:spChg>
        <pc:spChg chg="mod">
          <ac:chgData name="Minh Thai Tran" userId="996740aabe1fc7dc" providerId="LiveId" clId="{38C39297-F739-4AE0-ABAE-AF759D49EEA4}" dt="2022-09-02T13:06:00.395" v="489" actId="20577"/>
          <ac:spMkLst>
            <pc:docMk/>
            <pc:sldMk cId="2875849731" sldId="302"/>
            <ac:spMk id="3" creationId="{00000000-0000-0000-0000-000000000000}"/>
          </ac:spMkLst>
        </pc:spChg>
      </pc:sldChg>
      <pc:sldChg chg="del">
        <pc:chgData name="Minh Thai Tran" userId="996740aabe1fc7dc" providerId="LiveId" clId="{38C39297-F739-4AE0-ABAE-AF759D49EEA4}" dt="2022-09-02T13:05:05.536" v="426" actId="2696"/>
        <pc:sldMkLst>
          <pc:docMk/>
          <pc:sldMk cId="3683539218" sldId="302"/>
        </pc:sldMkLst>
      </pc:sldChg>
      <pc:sldChg chg="del">
        <pc:chgData name="Minh Thai Tran" userId="996740aabe1fc7dc" providerId="LiveId" clId="{38C39297-F739-4AE0-ABAE-AF759D49EEA4}" dt="2022-09-02T13:10:17.787" v="1107" actId="47"/>
        <pc:sldMkLst>
          <pc:docMk/>
          <pc:sldMk cId="3718841090" sldId="303"/>
        </pc:sldMkLst>
      </pc:sldChg>
      <pc:sldChg chg="modSp add mod">
        <pc:chgData name="Minh Thai Tran" userId="996740aabe1fc7dc" providerId="LiveId" clId="{38C39297-F739-4AE0-ABAE-AF759D49EEA4}" dt="2022-09-02T13:06:47.064" v="525" actId="20577"/>
        <pc:sldMkLst>
          <pc:docMk/>
          <pc:sldMk cId="820903524" sldId="304"/>
        </pc:sldMkLst>
        <pc:spChg chg="mod">
          <ac:chgData name="Minh Thai Tran" userId="996740aabe1fc7dc" providerId="LiveId" clId="{38C39297-F739-4AE0-ABAE-AF759D49EEA4}" dt="2022-09-02T13:06:30.721" v="514" actId="20577"/>
          <ac:spMkLst>
            <pc:docMk/>
            <pc:sldMk cId="820903524" sldId="304"/>
            <ac:spMk id="2" creationId="{00000000-0000-0000-0000-000000000000}"/>
          </ac:spMkLst>
        </pc:spChg>
        <pc:spChg chg="mod">
          <ac:chgData name="Minh Thai Tran" userId="996740aabe1fc7dc" providerId="LiveId" clId="{38C39297-F739-4AE0-ABAE-AF759D49EEA4}" dt="2022-09-02T13:06:47.064" v="525" actId="20577"/>
          <ac:spMkLst>
            <pc:docMk/>
            <pc:sldMk cId="820903524" sldId="304"/>
            <ac:spMk id="3" creationId="{00000000-0000-0000-0000-000000000000}"/>
          </ac:spMkLst>
        </pc:spChg>
      </pc:sldChg>
      <pc:sldChg chg="del">
        <pc:chgData name="Minh Thai Tran" userId="996740aabe1fc7dc" providerId="LiveId" clId="{38C39297-F739-4AE0-ABAE-AF759D49EEA4}" dt="2022-09-02T13:06:16.811" v="490" actId="2696"/>
        <pc:sldMkLst>
          <pc:docMk/>
          <pc:sldMk cId="2129493555" sldId="304"/>
        </pc:sldMkLst>
      </pc:sldChg>
      <pc:sldChg chg="del">
        <pc:chgData name="Minh Thai Tran" userId="996740aabe1fc7dc" providerId="LiveId" clId="{38C39297-F739-4AE0-ABAE-AF759D49EEA4}" dt="2022-09-02T13:06:16.811" v="490" actId="2696"/>
        <pc:sldMkLst>
          <pc:docMk/>
          <pc:sldMk cId="1160325274" sldId="305"/>
        </pc:sldMkLst>
      </pc:sldChg>
      <pc:sldChg chg="modSp add mod">
        <pc:chgData name="Minh Thai Tran" userId="996740aabe1fc7dc" providerId="LiveId" clId="{38C39297-F739-4AE0-ABAE-AF759D49EEA4}" dt="2022-09-02T13:07:12.238" v="572" actId="20577"/>
        <pc:sldMkLst>
          <pc:docMk/>
          <pc:sldMk cId="1560146363" sldId="305"/>
        </pc:sldMkLst>
        <pc:spChg chg="mod">
          <ac:chgData name="Minh Thai Tran" userId="996740aabe1fc7dc" providerId="LiveId" clId="{38C39297-F739-4AE0-ABAE-AF759D49EEA4}" dt="2022-09-02T13:06:54.673" v="548" actId="20577"/>
          <ac:spMkLst>
            <pc:docMk/>
            <pc:sldMk cId="1560146363" sldId="305"/>
            <ac:spMk id="2" creationId="{00000000-0000-0000-0000-000000000000}"/>
          </ac:spMkLst>
        </pc:spChg>
        <pc:spChg chg="mod">
          <ac:chgData name="Minh Thai Tran" userId="996740aabe1fc7dc" providerId="LiveId" clId="{38C39297-F739-4AE0-ABAE-AF759D49EEA4}" dt="2022-09-02T13:07:12.238" v="572" actId="20577"/>
          <ac:spMkLst>
            <pc:docMk/>
            <pc:sldMk cId="1560146363" sldId="305"/>
            <ac:spMk id="3" creationId="{00000000-0000-0000-0000-000000000000}"/>
          </ac:spMkLst>
        </pc:spChg>
      </pc:sldChg>
      <pc:sldChg chg="del">
        <pc:chgData name="Minh Thai Tran" userId="996740aabe1fc7dc" providerId="LiveId" clId="{38C39297-F739-4AE0-ABAE-AF759D49EEA4}" dt="2022-09-02T13:06:16.811" v="490" actId="2696"/>
        <pc:sldMkLst>
          <pc:docMk/>
          <pc:sldMk cId="3273571612" sldId="306"/>
        </pc:sldMkLst>
      </pc:sldChg>
      <pc:sldChg chg="modSp add mod">
        <pc:chgData name="Minh Thai Tran" userId="996740aabe1fc7dc" providerId="LiveId" clId="{38C39297-F739-4AE0-ABAE-AF759D49EEA4}" dt="2022-09-02T13:07:31.870" v="602" actId="20577"/>
        <pc:sldMkLst>
          <pc:docMk/>
          <pc:sldMk cId="4144487478" sldId="306"/>
        </pc:sldMkLst>
        <pc:spChg chg="mod">
          <ac:chgData name="Minh Thai Tran" userId="996740aabe1fc7dc" providerId="LiveId" clId="{38C39297-F739-4AE0-ABAE-AF759D49EEA4}" dt="2022-09-02T13:07:21.575" v="597" actId="20577"/>
          <ac:spMkLst>
            <pc:docMk/>
            <pc:sldMk cId="4144487478" sldId="306"/>
            <ac:spMk id="2" creationId="{00000000-0000-0000-0000-000000000000}"/>
          </ac:spMkLst>
        </pc:spChg>
        <pc:spChg chg="mod">
          <ac:chgData name="Minh Thai Tran" userId="996740aabe1fc7dc" providerId="LiveId" clId="{38C39297-F739-4AE0-ABAE-AF759D49EEA4}" dt="2022-09-02T13:07:31.870" v="602" actId="20577"/>
          <ac:spMkLst>
            <pc:docMk/>
            <pc:sldMk cId="4144487478" sldId="306"/>
            <ac:spMk id="3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3:16:52.420" v="1173" actId="123"/>
        <pc:sldMkLst>
          <pc:docMk/>
          <pc:sldMk cId="1176452544" sldId="337"/>
        </pc:sldMkLst>
        <pc:spChg chg="mod">
          <ac:chgData name="Minh Thai Tran" userId="996740aabe1fc7dc" providerId="LiveId" clId="{38C39297-F739-4AE0-ABAE-AF759D49EEA4}" dt="2022-09-02T13:16:52.420" v="1173" actId="123"/>
          <ac:spMkLst>
            <pc:docMk/>
            <pc:sldMk cId="1176452544" sldId="337"/>
            <ac:spMk id="3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3:11:02.732" v="1165" actId="2710"/>
        <pc:sldMkLst>
          <pc:docMk/>
          <pc:sldMk cId="3300731958" sldId="358"/>
        </pc:sldMkLst>
        <pc:spChg chg="mod">
          <ac:chgData name="Minh Thai Tran" userId="996740aabe1fc7dc" providerId="LiveId" clId="{38C39297-F739-4AE0-ABAE-AF759D49EEA4}" dt="2022-09-02T13:11:02.732" v="1165" actId="2710"/>
          <ac:spMkLst>
            <pc:docMk/>
            <pc:sldMk cId="3300731958" sldId="358"/>
            <ac:spMk id="7173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3:14:38.144" v="1172" actId="14100"/>
        <pc:sldMkLst>
          <pc:docMk/>
          <pc:sldMk cId="1116507821" sldId="379"/>
        </pc:sldMkLst>
        <pc:spChg chg="mod">
          <ac:chgData name="Minh Thai Tran" userId="996740aabe1fc7dc" providerId="LiveId" clId="{38C39297-F739-4AE0-ABAE-AF759D49EEA4}" dt="2022-09-02T13:14:38.144" v="1172" actId="14100"/>
          <ac:spMkLst>
            <pc:docMk/>
            <pc:sldMk cId="1116507821" sldId="379"/>
            <ac:spMk id="3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2:52:34.183" v="80" actId="114"/>
        <pc:sldMkLst>
          <pc:docMk/>
          <pc:sldMk cId="3535989401" sldId="397"/>
        </pc:sldMkLst>
        <pc:spChg chg="mod">
          <ac:chgData name="Minh Thai Tran" userId="996740aabe1fc7dc" providerId="LiveId" clId="{38C39297-F739-4AE0-ABAE-AF759D49EEA4}" dt="2022-09-02T12:52:34.183" v="80" actId="114"/>
          <ac:spMkLst>
            <pc:docMk/>
            <pc:sldMk cId="3535989401" sldId="397"/>
            <ac:spMk id="3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2:58:42.605" v="230" actId="20577"/>
        <pc:sldMkLst>
          <pc:docMk/>
          <pc:sldMk cId="3263437446" sldId="399"/>
        </pc:sldMkLst>
        <pc:spChg chg="mod">
          <ac:chgData name="Minh Thai Tran" userId="996740aabe1fc7dc" providerId="LiveId" clId="{38C39297-F739-4AE0-ABAE-AF759D49EEA4}" dt="2022-09-02T12:55:52.305" v="172" actId="20577"/>
          <ac:spMkLst>
            <pc:docMk/>
            <pc:sldMk cId="3263437446" sldId="399"/>
            <ac:spMk id="2" creationId="{00000000-0000-0000-0000-000000000000}"/>
          </ac:spMkLst>
        </pc:spChg>
        <pc:graphicFrameChg chg="mod modGraphic">
          <ac:chgData name="Minh Thai Tran" userId="996740aabe1fc7dc" providerId="LiveId" clId="{38C39297-F739-4AE0-ABAE-AF759D49EEA4}" dt="2022-09-02T12:58:42.605" v="230" actId="20577"/>
          <ac:graphicFrameMkLst>
            <pc:docMk/>
            <pc:sldMk cId="3263437446" sldId="399"/>
            <ac:graphicFrameMk id="5" creationId="{00000000-0000-0000-0000-000000000000}"/>
          </ac:graphicFrameMkLst>
        </pc:graphicFrameChg>
      </pc:sldChg>
      <pc:sldChg chg="modSp mod">
        <pc:chgData name="Minh Thai Tran" userId="996740aabe1fc7dc" providerId="LiveId" clId="{38C39297-F739-4AE0-ABAE-AF759D49EEA4}" dt="2022-09-02T13:11:12.820" v="1166" actId="14100"/>
        <pc:sldMkLst>
          <pc:docMk/>
          <pc:sldMk cId="3147647584" sldId="409"/>
        </pc:sldMkLst>
        <pc:spChg chg="mod">
          <ac:chgData name="Minh Thai Tran" userId="996740aabe1fc7dc" providerId="LiveId" clId="{38C39297-F739-4AE0-ABAE-AF759D49EEA4}" dt="2022-09-02T13:11:12.820" v="1166" actId="14100"/>
          <ac:spMkLst>
            <pc:docMk/>
            <pc:sldMk cId="3147647584" sldId="409"/>
            <ac:spMk id="8197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3:13:05.688" v="1168" actId="115"/>
        <pc:sldMkLst>
          <pc:docMk/>
          <pc:sldMk cId="3053023059" sldId="415"/>
        </pc:sldMkLst>
        <pc:spChg chg="mod">
          <ac:chgData name="Minh Thai Tran" userId="996740aabe1fc7dc" providerId="LiveId" clId="{38C39297-F739-4AE0-ABAE-AF759D49EEA4}" dt="2022-09-02T13:13:05.688" v="1168" actId="115"/>
          <ac:spMkLst>
            <pc:docMk/>
            <pc:sldMk cId="3053023059" sldId="415"/>
            <ac:spMk id="3" creationId="{00000000-0000-0000-0000-000000000000}"/>
          </ac:spMkLst>
        </pc:spChg>
      </pc:sldChg>
      <pc:sldChg chg="modSp mod">
        <pc:chgData name="Minh Thai Tran" userId="996740aabe1fc7dc" providerId="LiveId" clId="{38C39297-F739-4AE0-ABAE-AF759D49EEA4}" dt="2022-09-02T13:13:34.876" v="1169" actId="207"/>
        <pc:sldMkLst>
          <pc:docMk/>
          <pc:sldMk cId="1482624240" sldId="416"/>
        </pc:sldMkLst>
        <pc:spChg chg="mod">
          <ac:chgData name="Minh Thai Tran" userId="996740aabe1fc7dc" providerId="LiveId" clId="{38C39297-F739-4AE0-ABAE-AF759D49EEA4}" dt="2022-09-02T13:13:34.876" v="1169" actId="207"/>
          <ac:spMkLst>
            <pc:docMk/>
            <pc:sldMk cId="1482624240" sldId="416"/>
            <ac:spMk id="3" creationId="{00000000-0000-0000-0000-000000000000}"/>
          </ac:spMkLst>
        </pc:spChg>
      </pc:sldChg>
    </pc:docChg>
  </pc:docChgLst>
  <pc:docChgLst>
    <pc:chgData name="Minh-Thai Tran" userId="996740aabe1fc7dc" providerId="LiveId" clId="{A18EB796-FF07-41E0-94D0-2757074BF304}"/>
    <pc:docChg chg="undo custSel addSld delSld modSld">
      <pc:chgData name="Minh-Thai Tran" userId="996740aabe1fc7dc" providerId="LiveId" clId="{A18EB796-FF07-41E0-94D0-2757074BF304}" dt="2018-09-10T05:43:21.046" v="490" actId="20577"/>
      <pc:docMkLst>
        <pc:docMk/>
      </pc:docMkLst>
      <pc:sldChg chg="modSp">
        <pc:chgData name="Minh-Thai Tran" userId="996740aabe1fc7dc" providerId="LiveId" clId="{A18EB796-FF07-41E0-94D0-2757074BF304}" dt="2018-09-10T05:43:21.046" v="490" actId="20577"/>
        <pc:sldMkLst>
          <pc:docMk/>
          <pc:sldMk cId="3044275898" sldId="265"/>
        </pc:sldMkLst>
        <pc:spChg chg="mod">
          <ac:chgData name="Minh-Thai Tran" userId="996740aabe1fc7dc" providerId="LiveId" clId="{A18EB796-FF07-41E0-94D0-2757074BF304}" dt="2018-09-10T05:43:21.046" v="490" actId="20577"/>
          <ac:spMkLst>
            <pc:docMk/>
            <pc:sldMk cId="3044275898" sldId="265"/>
            <ac:spMk id="3" creationId="{00000000-0000-0000-0000-000000000000}"/>
          </ac:spMkLst>
        </pc:spChg>
      </pc:sldChg>
      <pc:sldChg chg="add">
        <pc:chgData name="Minh-Thai Tran" userId="996740aabe1fc7dc" providerId="LiveId" clId="{A18EB796-FF07-41E0-94D0-2757074BF304}" dt="2018-09-10T05:42:41.511" v="489"/>
        <pc:sldMkLst>
          <pc:docMk/>
          <pc:sldMk cId="80256866" sldId="307"/>
        </pc:sldMkLst>
      </pc:sldChg>
      <pc:sldChg chg="add del">
        <pc:chgData name="Minh-Thai Tran" userId="996740aabe1fc7dc" providerId="LiveId" clId="{A18EB796-FF07-41E0-94D0-2757074BF304}" dt="2018-09-10T05:42:39.280" v="487" actId="2696"/>
        <pc:sldMkLst>
          <pc:docMk/>
          <pc:sldMk cId="502722405" sldId="307"/>
        </pc:sldMkLst>
      </pc:sldChg>
      <pc:sldChg chg="add">
        <pc:chgData name="Minh-Thai Tran" userId="996740aabe1fc7dc" providerId="LiveId" clId="{A18EB796-FF07-41E0-94D0-2757074BF304}" dt="2018-09-10T05:42:41.511" v="489"/>
        <pc:sldMkLst>
          <pc:docMk/>
          <pc:sldMk cId="398933652" sldId="348"/>
        </pc:sldMkLst>
      </pc:sldChg>
      <pc:sldChg chg="add del">
        <pc:chgData name="Minh-Thai Tran" userId="996740aabe1fc7dc" providerId="LiveId" clId="{A18EB796-FF07-41E0-94D0-2757074BF304}" dt="2018-09-10T05:42:39.306" v="488" actId="2696"/>
        <pc:sldMkLst>
          <pc:docMk/>
          <pc:sldMk cId="4255821662" sldId="348"/>
        </pc:sldMkLst>
      </pc:sldChg>
      <pc:sldChg chg="modSp">
        <pc:chgData name="Minh-Thai Tran" userId="996740aabe1fc7dc" providerId="LiveId" clId="{A18EB796-FF07-41E0-94D0-2757074BF304}" dt="2018-09-06T01:33:07.427" v="69" actId="20577"/>
        <pc:sldMkLst>
          <pc:docMk/>
          <pc:sldMk cId="1800571474" sldId="356"/>
        </pc:sldMkLst>
        <pc:spChg chg="mod">
          <ac:chgData name="Minh-Thai Tran" userId="996740aabe1fc7dc" providerId="LiveId" clId="{A18EB796-FF07-41E0-94D0-2757074BF304}" dt="2018-09-06T01:33:07.427" v="69" actId="20577"/>
          <ac:spMkLst>
            <pc:docMk/>
            <pc:sldMk cId="1800571474" sldId="356"/>
            <ac:spMk id="12293" creationId="{00000000-0000-0000-0000-000000000000}"/>
          </ac:spMkLst>
        </pc:spChg>
      </pc:sldChg>
      <pc:sldChg chg="modSp">
        <pc:chgData name="Minh-Thai Tran" userId="996740aabe1fc7dc" providerId="LiveId" clId="{A18EB796-FF07-41E0-94D0-2757074BF304}" dt="2018-09-06T01:32:59.124" v="67" actId="20577"/>
        <pc:sldMkLst>
          <pc:docMk/>
          <pc:sldMk cId="1943371897" sldId="357"/>
        </pc:sldMkLst>
        <pc:spChg chg="mod">
          <ac:chgData name="Minh-Thai Tran" userId="996740aabe1fc7dc" providerId="LiveId" clId="{A18EB796-FF07-41E0-94D0-2757074BF304}" dt="2018-09-06T01:32:59.124" v="67" actId="20577"/>
          <ac:spMkLst>
            <pc:docMk/>
            <pc:sldMk cId="1943371897" sldId="357"/>
            <ac:spMk id="6" creationId="{00000000-0000-0000-0000-000000000000}"/>
          </ac:spMkLst>
        </pc:spChg>
        <pc:spChg chg="mod">
          <ac:chgData name="Minh-Thai Tran" userId="996740aabe1fc7dc" providerId="LiveId" clId="{A18EB796-FF07-41E0-94D0-2757074BF304}" dt="2018-09-06T01:32:55.136" v="66" actId="20577"/>
          <ac:spMkLst>
            <pc:docMk/>
            <pc:sldMk cId="1943371897" sldId="357"/>
            <ac:spMk id="13314" creationId="{00000000-0000-0000-0000-000000000000}"/>
          </ac:spMkLst>
        </pc:spChg>
      </pc:sldChg>
      <pc:sldChg chg="modSp">
        <pc:chgData name="Minh-Thai Tran" userId="996740aabe1fc7dc" providerId="LiveId" clId="{A18EB796-FF07-41E0-94D0-2757074BF304}" dt="2018-09-06T01:31:16.262" v="63" actId="20577"/>
        <pc:sldMkLst>
          <pc:docMk/>
          <pc:sldMk cId="958114296" sldId="369"/>
        </pc:sldMkLst>
        <pc:graphicFrameChg chg="mod">
          <ac:chgData name="Minh-Thai Tran" userId="996740aabe1fc7dc" providerId="LiveId" clId="{A18EB796-FF07-41E0-94D0-2757074BF304}" dt="2018-09-06T01:31:16.262" v="63" actId="20577"/>
          <ac:graphicFrameMkLst>
            <pc:docMk/>
            <pc:sldMk cId="958114296" sldId="369"/>
            <ac:graphicFrameMk id="61447" creationId="{00000000-0000-0000-0000-000000000000}"/>
          </ac:graphicFrameMkLst>
        </pc:graphicFrameChg>
      </pc:sldChg>
      <pc:sldChg chg="modSp">
        <pc:chgData name="Minh-Thai Tran" userId="996740aabe1fc7dc" providerId="LiveId" clId="{A18EB796-FF07-41E0-94D0-2757074BF304}" dt="2018-09-06T01:31:57.927" v="65" actId="20577"/>
        <pc:sldMkLst>
          <pc:docMk/>
          <pc:sldMk cId="1678717451" sldId="370"/>
        </pc:sldMkLst>
        <pc:graphicFrameChg chg="mod">
          <ac:chgData name="Minh-Thai Tran" userId="996740aabe1fc7dc" providerId="LiveId" clId="{A18EB796-FF07-41E0-94D0-2757074BF304}" dt="2018-09-06T01:31:57.927" v="65" actId="20577"/>
          <ac:graphicFrameMkLst>
            <pc:docMk/>
            <pc:sldMk cId="1678717451" sldId="370"/>
            <ac:graphicFrameMk id="63495" creationId="{00000000-0000-0000-0000-000000000000}"/>
          </ac:graphicFrameMkLst>
        </pc:graphicFrameChg>
      </pc:sldChg>
      <pc:sldChg chg="modSp">
        <pc:chgData name="Minh-Thai Tran" userId="996740aabe1fc7dc" providerId="LiveId" clId="{A18EB796-FF07-41E0-94D0-2757074BF304}" dt="2018-09-06T01:50:50.314" v="481" actId="20577"/>
        <pc:sldMkLst>
          <pc:docMk/>
          <pc:sldMk cId="3488187961" sldId="379"/>
        </pc:sldMkLst>
        <pc:spChg chg="mod">
          <ac:chgData name="Minh-Thai Tran" userId="996740aabe1fc7dc" providerId="LiveId" clId="{A18EB796-FF07-41E0-94D0-2757074BF304}" dt="2018-09-06T01:50:50.314" v="481" actId="20577"/>
          <ac:spMkLst>
            <pc:docMk/>
            <pc:sldMk cId="3488187961" sldId="379"/>
            <ac:spMk id="3" creationId="{00000000-0000-0000-0000-000000000000}"/>
          </ac:spMkLst>
        </pc:spChg>
      </pc:sldChg>
      <pc:sldChg chg="modSp">
        <pc:chgData name="Minh-Thai Tran" userId="996740aabe1fc7dc" providerId="LiveId" clId="{A18EB796-FF07-41E0-94D0-2757074BF304}" dt="2018-09-06T05:43:27.378" v="482" actId="20577"/>
        <pc:sldMkLst>
          <pc:docMk/>
          <pc:sldMk cId="3535989401" sldId="397"/>
        </pc:sldMkLst>
        <pc:spChg chg="mod">
          <ac:chgData name="Minh-Thai Tran" userId="996740aabe1fc7dc" providerId="LiveId" clId="{A18EB796-FF07-41E0-94D0-2757074BF304}" dt="2018-09-06T05:43:27.378" v="482" actId="20577"/>
          <ac:spMkLst>
            <pc:docMk/>
            <pc:sldMk cId="3535989401" sldId="397"/>
            <ac:spMk id="3" creationId="{00000000-0000-0000-0000-000000000000}"/>
          </ac:spMkLst>
        </pc:spChg>
      </pc:sldChg>
      <pc:sldChg chg="modSp">
        <pc:chgData name="Minh-Thai Tran" userId="996740aabe1fc7dc" providerId="LiveId" clId="{A18EB796-FF07-41E0-94D0-2757074BF304}" dt="2018-09-06T01:28:45.695" v="61" actId="20577"/>
        <pc:sldMkLst>
          <pc:docMk/>
          <pc:sldMk cId="3263437446" sldId="399"/>
        </pc:sldMkLst>
        <pc:graphicFrameChg chg="modGraphic">
          <ac:chgData name="Minh-Thai Tran" userId="996740aabe1fc7dc" providerId="LiveId" clId="{A18EB796-FF07-41E0-94D0-2757074BF304}" dt="2018-09-06T01:28:45.695" v="61" actId="20577"/>
          <ac:graphicFrameMkLst>
            <pc:docMk/>
            <pc:sldMk cId="3263437446" sldId="399"/>
            <ac:graphicFrameMk id="5" creationId="{00000000-0000-0000-0000-000000000000}"/>
          </ac:graphicFrameMkLst>
        </pc:graphicFrameChg>
      </pc:sldChg>
    </pc:docChg>
  </pc:docChgLst>
  <pc:docChgLst>
    <pc:chgData name="Minh Thai Tran" userId="996740aabe1fc7dc" providerId="LiveId" clId="{31A068F3-D34C-4184-B749-E1FCDABEDACA}"/>
    <pc:docChg chg="undo custSel addSld delSld modSld sldOrd modMainMaster modNotesMaster">
      <pc:chgData name="Minh Thai Tran" userId="996740aabe1fc7dc" providerId="LiveId" clId="{31A068F3-D34C-4184-B749-E1FCDABEDACA}" dt="2024-08-28T15:07:44.169" v="1497" actId="6549"/>
      <pc:docMkLst>
        <pc:docMk/>
      </pc:docMkLst>
      <pc:sldChg chg="modSp mod">
        <pc:chgData name="Minh Thai Tran" userId="996740aabe1fc7dc" providerId="LiveId" clId="{31A068F3-D34C-4184-B749-E1FCDABEDACA}" dt="2024-08-28T14:08:23.809" v="12"/>
        <pc:sldMkLst>
          <pc:docMk/>
          <pc:sldMk cId="0" sldId="256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0" sldId="256"/>
            <ac:spMk id="819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0" sldId="256"/>
            <ac:spMk id="8196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9:36.698" v="499" actId="14100"/>
        <pc:sldMkLst>
          <pc:docMk/>
          <pc:sldMk cId="3044275898" sldId="265"/>
        </pc:sldMkLst>
        <pc:spChg chg="mod">
          <ac:chgData name="Minh Thai Tran" userId="996740aabe1fc7dc" providerId="LiveId" clId="{31A068F3-D34C-4184-B749-E1FCDABEDACA}" dt="2024-08-28T14:19:17.634" v="497" actId="14100"/>
          <ac:spMkLst>
            <pc:docMk/>
            <pc:sldMk cId="3044275898" sldId="265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9:36.698" v="499" actId="14100"/>
          <ac:spMkLst>
            <pc:docMk/>
            <pc:sldMk cId="3044275898" sldId="265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044275898" sldId="265"/>
            <ac:spMk id="4" creationId="{00000000-0000-0000-0000-000000000000}"/>
          </ac:spMkLst>
        </pc:spChg>
      </pc:sldChg>
      <pc:sldChg chg="modSp add mod">
        <pc:chgData name="Minh Thai Tran" userId="996740aabe1fc7dc" providerId="LiveId" clId="{31A068F3-D34C-4184-B749-E1FCDABEDACA}" dt="2024-08-28T15:07:44.169" v="1497" actId="6549"/>
        <pc:sldMkLst>
          <pc:docMk/>
          <pc:sldMk cId="1054443893" sldId="267"/>
        </pc:sldMkLst>
        <pc:spChg chg="mod">
          <ac:chgData name="Minh Thai Tran" userId="996740aabe1fc7dc" providerId="LiveId" clId="{31A068F3-D34C-4184-B749-E1FCDABEDACA}" dt="2024-08-28T15:07:44.169" v="1497" actId="6549"/>
          <ac:spMkLst>
            <pc:docMk/>
            <pc:sldMk cId="1054443893" sldId="267"/>
            <ac:spMk id="2" creationId="{00000000-0000-0000-0000-000000000000}"/>
          </ac:spMkLst>
        </pc:spChg>
      </pc:sldChg>
      <pc:sldChg chg="modSp add del mod ord modAnim">
        <pc:chgData name="Minh Thai Tran" userId="996740aabe1fc7dc" providerId="LiveId" clId="{31A068F3-D34C-4184-B749-E1FCDABEDACA}" dt="2024-08-28T14:45:40.850" v="987" actId="2696"/>
        <pc:sldMkLst>
          <pc:docMk/>
          <pc:sldMk cId="1364522007" sldId="267"/>
        </pc:sldMkLst>
        <pc:spChg chg="mod">
          <ac:chgData name="Minh Thai Tran" userId="996740aabe1fc7dc" providerId="LiveId" clId="{31A068F3-D34C-4184-B749-E1FCDABEDACA}" dt="2024-08-28T14:24:53.137" v="556" actId="14100"/>
          <ac:spMkLst>
            <pc:docMk/>
            <pc:sldMk cId="1364522007" sldId="267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5:02.544" v="574" actId="20577"/>
          <ac:spMkLst>
            <pc:docMk/>
            <pc:sldMk cId="1364522007" sldId="267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364522007" sldId="267"/>
            <ac:spMk id="8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364522007" sldId="267"/>
            <ac:spMk id="9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364522007" sldId="267"/>
            <ac:spMk id="10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364522007" sldId="267"/>
            <ac:spMk id="1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364522007" sldId="267"/>
            <ac:spMk id="11268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46:48.974" v="1019" actId="20577"/>
        <pc:sldMkLst>
          <pc:docMk/>
          <pc:sldMk cId="13219870" sldId="278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3219870" sldId="278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46:48.974" v="1019" actId="20577"/>
          <ac:spMkLst>
            <pc:docMk/>
            <pc:sldMk cId="13219870" sldId="278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3219870" sldId="278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46:57.437" v="1020" actId="255"/>
        <pc:sldMkLst>
          <pc:docMk/>
          <pc:sldMk cId="3825938152" sldId="280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825938152" sldId="280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825938152" sldId="280"/>
            <ac:spMk id="7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46:57.437" v="1020" actId="255"/>
          <ac:spMkLst>
            <pc:docMk/>
            <pc:sldMk cId="3825938152" sldId="280"/>
            <ac:spMk id="8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825938152" sldId="280"/>
            <ac:spMk id="11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825938152" sldId="280"/>
            <ac:spMk id="1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825938152" sldId="280"/>
            <ac:spMk id="1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825938152" sldId="280"/>
            <ac:spMk id="1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46:35.619" v="992" actId="14100"/>
          <ac:spMkLst>
            <pc:docMk/>
            <pc:sldMk cId="3825938152" sldId="280"/>
            <ac:spMk id="11266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825938152" sldId="280"/>
            <ac:spMk id="1843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825938152" sldId="280"/>
            <ac:spMk id="22539" creationId="{00000000-0000-0000-0000-000000000000}"/>
          </ac:spMkLst>
        </pc:spChg>
        <pc:cxnChg chg="mod">
          <ac:chgData name="Minh Thai Tran" userId="996740aabe1fc7dc" providerId="LiveId" clId="{31A068F3-D34C-4184-B749-E1FCDABEDACA}" dt="2024-08-28T14:08:23.809" v="12"/>
          <ac:cxnSpMkLst>
            <pc:docMk/>
            <pc:sldMk cId="3825938152" sldId="280"/>
            <ac:cxnSpMk id="10" creationId="{00000000-0000-0000-0000-000000000000}"/>
          </ac:cxnSpMkLst>
        </pc:cxnChg>
      </pc:sldChg>
      <pc:sldChg chg="modSp mod">
        <pc:chgData name="Minh Thai Tran" userId="996740aabe1fc7dc" providerId="LiveId" clId="{31A068F3-D34C-4184-B749-E1FCDABEDACA}" dt="2024-08-28T14:47:09.006" v="1021" actId="2711"/>
        <pc:sldMkLst>
          <pc:docMk/>
          <pc:sldMk cId="3762154038" sldId="281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62154038" sldId="281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47:09.006" v="1021" actId="2711"/>
          <ac:spMkLst>
            <pc:docMk/>
            <pc:sldMk cId="3762154038" sldId="281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62154038" sldId="281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1:29.055" v="1148" actId="20577"/>
        <pc:sldMkLst>
          <pc:docMk/>
          <pc:sldMk cId="3903942832" sldId="282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903942832" sldId="282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1:29.055" v="1148" actId="20577"/>
          <ac:spMkLst>
            <pc:docMk/>
            <pc:sldMk cId="3903942832" sldId="282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903942832" sldId="282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1:21.704" v="1136" actId="6549"/>
        <pc:sldMkLst>
          <pc:docMk/>
          <pc:sldMk cId="1653802924" sldId="283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653802924" sldId="283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1:21.704" v="1136" actId="6549"/>
          <ac:spMkLst>
            <pc:docMk/>
            <pc:sldMk cId="1653802924" sldId="283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653802924" sldId="283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1:36.666" v="1164" actId="6549"/>
        <pc:sldMkLst>
          <pc:docMk/>
          <pc:sldMk cId="3299984948" sldId="284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299984948" sldId="284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1:36.666" v="1164" actId="6549"/>
          <ac:spMkLst>
            <pc:docMk/>
            <pc:sldMk cId="3299984948" sldId="284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299984948" sldId="284"/>
            <ac:spMk id="4" creationId="{00000000-0000-0000-0000-000000000000}"/>
          </ac:spMkLst>
        </pc:spChg>
      </pc:sldChg>
      <pc:sldChg chg="addSp delSp modSp mod delDesignElem">
        <pc:chgData name="Minh Thai Tran" userId="996740aabe1fc7dc" providerId="LiveId" clId="{31A068F3-D34C-4184-B749-E1FCDABEDACA}" dt="2024-08-28T14:50:41.539" v="1108" actId="6549"/>
        <pc:sldMkLst>
          <pc:docMk/>
          <pc:sldMk cId="2712849779" sldId="285"/>
        </pc:sldMkLst>
        <pc:spChg chg="mod">
          <ac:chgData name="Minh Thai Tran" userId="996740aabe1fc7dc" providerId="LiveId" clId="{31A068F3-D34C-4184-B749-E1FCDABEDACA}" dt="2024-08-28T14:50:10.973" v="1091" actId="26606"/>
          <ac:spMkLst>
            <pc:docMk/>
            <pc:sldMk cId="2712849779" sldId="285"/>
            <ac:spMk id="2" creationId="{00000000-0000-0000-0000-000000000000}"/>
          </ac:spMkLst>
        </pc:spChg>
        <pc:spChg chg="mod ord">
          <ac:chgData name="Minh Thai Tran" userId="996740aabe1fc7dc" providerId="LiveId" clId="{31A068F3-D34C-4184-B749-E1FCDABEDACA}" dt="2024-08-28T14:50:10.973" v="1091" actId="26606"/>
          <ac:spMkLst>
            <pc:docMk/>
            <pc:sldMk cId="2712849779" sldId="285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0:41.539" v="1108" actId="6549"/>
          <ac:spMkLst>
            <pc:docMk/>
            <pc:sldMk cId="2712849779" sldId="285"/>
            <ac:spMk id="6" creationId="{4F8A2044-F795-ED91-BFC3-BEC8027770B8}"/>
          </ac:spMkLst>
        </pc:spChg>
        <pc:spChg chg="add">
          <ac:chgData name="Minh Thai Tran" userId="996740aabe1fc7dc" providerId="LiveId" clId="{31A068F3-D34C-4184-B749-E1FCDABEDACA}" dt="2024-08-28T14:50:10.973" v="1091" actId="26606"/>
          <ac:spMkLst>
            <pc:docMk/>
            <pc:sldMk cId="2712849779" sldId="285"/>
            <ac:spMk id="1028" creationId="{2B97F24A-32CE-4C1C-A50D-3016B394DCFB}"/>
          </ac:spMkLst>
        </pc:spChg>
        <pc:spChg chg="add">
          <ac:chgData name="Minh Thai Tran" userId="996740aabe1fc7dc" providerId="LiveId" clId="{31A068F3-D34C-4184-B749-E1FCDABEDACA}" dt="2024-08-28T14:50:10.973" v="1091" actId="26606"/>
          <ac:spMkLst>
            <pc:docMk/>
            <pc:sldMk cId="2712849779" sldId="285"/>
            <ac:spMk id="1029" creationId="{CD8B4F24-440B-49E9-B85D-733523DC064B}"/>
          </ac:spMkLst>
        </pc:spChg>
        <pc:spChg chg="del mod">
          <ac:chgData name="Minh Thai Tran" userId="996740aabe1fc7dc" providerId="LiveId" clId="{31A068F3-D34C-4184-B749-E1FCDABEDACA}" dt="2024-08-28T14:08:23.809" v="12"/>
          <ac:spMkLst>
            <pc:docMk/>
            <pc:sldMk cId="2712849779" sldId="285"/>
            <ac:spMk id="1031" creationId="{0288C6B4-AFC3-407F-A595-EFFD38D4CCAF}"/>
          </ac:spMkLst>
        </pc:spChg>
        <pc:spChg chg="del mod">
          <ac:chgData name="Minh Thai Tran" userId="996740aabe1fc7dc" providerId="LiveId" clId="{31A068F3-D34C-4184-B749-E1FCDABEDACA}" dt="2024-08-28T14:08:23.809" v="12"/>
          <ac:spMkLst>
            <pc:docMk/>
            <pc:sldMk cId="2712849779" sldId="285"/>
            <ac:spMk id="1033" creationId="{CF236821-17FE-429B-8D2C-08E13A64EA40}"/>
          </ac:spMkLst>
        </pc:spChg>
        <pc:spChg chg="del mod">
          <ac:chgData name="Minh Thai Tran" userId="996740aabe1fc7dc" providerId="LiveId" clId="{31A068F3-D34C-4184-B749-E1FCDABEDACA}" dt="2024-08-28T14:08:23.809" v="12"/>
          <ac:spMkLst>
            <pc:docMk/>
            <pc:sldMk cId="2712849779" sldId="285"/>
            <ac:spMk id="1035" creationId="{C0BDBCD2-E081-43AB-9119-C55465E59757}"/>
          </ac:spMkLst>
        </pc:spChg>
        <pc:spChg chg="del mod">
          <ac:chgData name="Minh Thai Tran" userId="996740aabe1fc7dc" providerId="LiveId" clId="{31A068F3-D34C-4184-B749-E1FCDABEDACA}" dt="2024-08-28T14:08:23.809" v="12"/>
          <ac:spMkLst>
            <pc:docMk/>
            <pc:sldMk cId="2712849779" sldId="285"/>
            <ac:spMk id="1037" creationId="{98E79BE4-34FE-485A-98A5-92CE8F7C4743}"/>
          </ac:spMkLst>
        </pc:spChg>
        <pc:spChg chg="del mod">
          <ac:chgData name="Minh Thai Tran" userId="996740aabe1fc7dc" providerId="LiveId" clId="{31A068F3-D34C-4184-B749-E1FCDABEDACA}" dt="2024-08-28T14:08:23.809" v="12"/>
          <ac:spMkLst>
            <pc:docMk/>
            <pc:sldMk cId="2712849779" sldId="285"/>
            <ac:spMk id="1039" creationId="{7A5F0580-5EE9-419F-96EE-B6529EF6E7D0}"/>
          </ac:spMkLst>
        </pc:spChg>
        <pc:picChg chg="mod">
          <ac:chgData name="Minh Thai Tran" userId="996740aabe1fc7dc" providerId="LiveId" clId="{31A068F3-D34C-4184-B749-E1FCDABEDACA}" dt="2024-08-28T14:50:10.973" v="1091" actId="26606"/>
          <ac:picMkLst>
            <pc:docMk/>
            <pc:sldMk cId="2712849779" sldId="285"/>
            <ac:picMk id="1026" creationId="{AE8BC624-4FF6-EE81-FBC9-1D4D47833CFC}"/>
          </ac:picMkLst>
        </pc:picChg>
      </pc:sldChg>
      <pc:sldChg chg="delSp modSp mod">
        <pc:chgData name="Minh Thai Tran" userId="996740aabe1fc7dc" providerId="LiveId" clId="{31A068F3-D34C-4184-B749-E1FCDABEDACA}" dt="2024-08-28T15:05:51.508" v="1478" actId="478"/>
        <pc:sldMkLst>
          <pc:docMk/>
          <pc:sldMk cId="1993691090" sldId="292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993691090" sldId="292"/>
            <ac:spMk id="2" creationId="{00000000-0000-0000-0000-000000000000}"/>
          </ac:spMkLst>
        </pc:spChg>
        <pc:spChg chg="del mod">
          <ac:chgData name="Minh Thai Tran" userId="996740aabe1fc7dc" providerId="LiveId" clId="{31A068F3-D34C-4184-B749-E1FCDABEDACA}" dt="2024-08-28T15:05:51.508" v="1478" actId="478"/>
          <ac:spMkLst>
            <pc:docMk/>
            <pc:sldMk cId="1993691090" sldId="292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993691090" sldId="292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993691090" sldId="292"/>
            <ac:spMk id="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993691090" sldId="292"/>
            <ac:spMk id="6" creationId="{00000000-0000-0000-0000-000000000000}"/>
          </ac:spMkLst>
        </pc:spChg>
        <pc:grpChg chg="mod">
          <ac:chgData name="Minh Thai Tran" userId="996740aabe1fc7dc" providerId="LiveId" clId="{31A068F3-D34C-4184-B749-E1FCDABEDACA}" dt="2024-08-28T14:08:23.809" v="12"/>
          <ac:grpSpMkLst>
            <pc:docMk/>
            <pc:sldMk cId="1993691090" sldId="292"/>
            <ac:grpSpMk id="7" creationId="{00000000-0000-0000-0000-000000000000}"/>
          </ac:grpSpMkLst>
        </pc:grpChg>
      </pc:sldChg>
      <pc:sldChg chg="addSp modSp mod setBg">
        <pc:chgData name="Minh Thai Tran" userId="996740aabe1fc7dc" providerId="LiveId" clId="{31A068F3-D34C-4184-B749-E1FCDABEDACA}" dt="2024-08-28T14:19:10.672" v="496" actId="26606"/>
        <pc:sldMkLst>
          <pc:docMk/>
          <pc:sldMk cId="3154873596" sldId="295"/>
        </pc:sldMkLst>
        <pc:spChg chg="mod">
          <ac:chgData name="Minh Thai Tran" userId="996740aabe1fc7dc" providerId="LiveId" clId="{31A068F3-D34C-4184-B749-E1FCDABEDACA}" dt="2024-08-28T14:19:10.672" v="496" actId="26606"/>
          <ac:spMkLst>
            <pc:docMk/>
            <pc:sldMk cId="3154873596" sldId="295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9:10.672" v="496" actId="26606"/>
          <ac:spMkLst>
            <pc:docMk/>
            <pc:sldMk cId="3154873596" sldId="295"/>
            <ac:spMk id="4" creationId="{00000000-0000-0000-0000-000000000000}"/>
          </ac:spMkLst>
        </pc:spChg>
        <pc:spChg chg="add">
          <ac:chgData name="Minh Thai Tran" userId="996740aabe1fc7dc" providerId="LiveId" clId="{31A068F3-D34C-4184-B749-E1FCDABEDACA}" dt="2024-08-28T14:19:10.672" v="496" actId="26606"/>
          <ac:spMkLst>
            <pc:docMk/>
            <pc:sldMk cId="3154873596" sldId="295"/>
            <ac:spMk id="9" creationId="{4E1BEB12-92AF-4445-98AD-4C7756E7C93B}"/>
          </ac:spMkLst>
        </pc:spChg>
        <pc:spChg chg="add">
          <ac:chgData name="Minh Thai Tran" userId="996740aabe1fc7dc" providerId="LiveId" clId="{31A068F3-D34C-4184-B749-E1FCDABEDACA}" dt="2024-08-28T14:19:10.672" v="496" actId="26606"/>
          <ac:spMkLst>
            <pc:docMk/>
            <pc:sldMk cId="3154873596" sldId="295"/>
            <ac:spMk id="11" creationId="{D0522C2C-7B5C-48A7-A969-03941E5D2E76}"/>
          </ac:spMkLst>
        </pc:spChg>
        <pc:spChg chg="add">
          <ac:chgData name="Minh Thai Tran" userId="996740aabe1fc7dc" providerId="LiveId" clId="{31A068F3-D34C-4184-B749-E1FCDABEDACA}" dt="2024-08-28T14:19:10.672" v="496" actId="26606"/>
          <ac:spMkLst>
            <pc:docMk/>
            <pc:sldMk cId="3154873596" sldId="295"/>
            <ac:spMk id="13" creationId="{9C682A1A-5B2D-4111-BBD6-620165633E5B}"/>
          </ac:spMkLst>
        </pc:spChg>
        <pc:spChg chg="add">
          <ac:chgData name="Minh Thai Tran" userId="996740aabe1fc7dc" providerId="LiveId" clId="{31A068F3-D34C-4184-B749-E1FCDABEDACA}" dt="2024-08-28T14:19:10.672" v="496" actId="26606"/>
          <ac:spMkLst>
            <pc:docMk/>
            <pc:sldMk cId="3154873596" sldId="295"/>
            <ac:spMk id="15" creationId="{D6EE29F2-D77F-4BD0-A20B-334D316A1C9D}"/>
          </ac:spMkLst>
        </pc:spChg>
        <pc:spChg chg="add">
          <ac:chgData name="Minh Thai Tran" userId="996740aabe1fc7dc" providerId="LiveId" clId="{31A068F3-D34C-4184-B749-E1FCDABEDACA}" dt="2024-08-28T14:19:10.672" v="496" actId="26606"/>
          <ac:spMkLst>
            <pc:docMk/>
            <pc:sldMk cId="3154873596" sldId="295"/>
            <ac:spMk id="17" creationId="{22D09ED2-868F-42C6-866E-F92E0CEF314F}"/>
          </ac:spMkLst>
        </pc:spChg>
      </pc:sldChg>
      <pc:sldChg chg="modSp mod">
        <pc:chgData name="Minh Thai Tran" userId="996740aabe1fc7dc" providerId="LiveId" clId="{31A068F3-D34C-4184-B749-E1FCDABEDACA}" dt="2024-08-28T14:17:19.695" v="390"/>
        <pc:sldMkLst>
          <pc:docMk/>
          <pc:sldMk cId="1230409976" sldId="296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230409976" sldId="296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7:19.695" v="390"/>
          <ac:spMkLst>
            <pc:docMk/>
            <pc:sldMk cId="1230409976" sldId="296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230409976" sldId="296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8:02.926" v="434"/>
        <pc:sldMkLst>
          <pc:docMk/>
          <pc:sldMk cId="2132401209" sldId="297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32401209" sldId="297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8:02.926" v="434"/>
          <ac:spMkLst>
            <pc:docMk/>
            <pc:sldMk cId="2132401209" sldId="297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32401209" sldId="297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8:47.777" v="484" actId="14100"/>
        <pc:sldMkLst>
          <pc:docMk/>
          <pc:sldMk cId="2539779208" sldId="298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539779208" sldId="298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8:47.777" v="484" actId="14100"/>
          <ac:spMkLst>
            <pc:docMk/>
            <pc:sldMk cId="2539779208" sldId="298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539779208" sldId="298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7:53.704" v="417" actId="27636"/>
        <pc:sldMkLst>
          <pc:docMk/>
          <pc:sldMk cId="4235937398" sldId="299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235937398" sldId="299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7:53.704" v="417" actId="27636"/>
          <ac:spMkLst>
            <pc:docMk/>
            <pc:sldMk cId="4235937398" sldId="299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235937398" sldId="299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8:08.364" v="445"/>
        <pc:sldMkLst>
          <pc:docMk/>
          <pc:sldMk cId="2661076765" sldId="301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661076765" sldId="301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8:08.364" v="445"/>
          <ac:spMkLst>
            <pc:docMk/>
            <pc:sldMk cId="2661076765" sldId="301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661076765" sldId="301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8:14.505" v="458"/>
        <pc:sldMkLst>
          <pc:docMk/>
          <pc:sldMk cId="2875849731" sldId="302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875849731" sldId="302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8:14.505" v="458"/>
          <ac:spMkLst>
            <pc:docMk/>
            <pc:sldMk cId="2875849731" sldId="302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875849731" sldId="302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8:22.161" v="469"/>
        <pc:sldMkLst>
          <pc:docMk/>
          <pc:sldMk cId="820903524" sldId="304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820903524" sldId="304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8:22.161" v="469"/>
          <ac:spMkLst>
            <pc:docMk/>
            <pc:sldMk cId="820903524" sldId="304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820903524" sldId="304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8:29.223" v="480"/>
        <pc:sldMkLst>
          <pc:docMk/>
          <pc:sldMk cId="1560146363" sldId="305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560146363" sldId="305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8:29.223" v="480"/>
          <ac:spMkLst>
            <pc:docMk/>
            <pc:sldMk cId="1560146363" sldId="305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560146363" sldId="305"/>
            <ac:spMk id="4" creationId="{00000000-0000-0000-0000-000000000000}"/>
          </ac:spMkLst>
        </pc:spChg>
      </pc:sldChg>
      <pc:sldChg chg="modSp del mod">
        <pc:chgData name="Minh Thai Tran" userId="996740aabe1fc7dc" providerId="LiveId" clId="{31A068F3-D34C-4184-B749-E1FCDABEDACA}" dt="2024-08-28T14:18:35.115" v="482" actId="47"/>
        <pc:sldMkLst>
          <pc:docMk/>
          <pc:sldMk cId="4144487478" sldId="306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44487478" sldId="306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8:33.769" v="481" actId="14100"/>
          <ac:spMkLst>
            <pc:docMk/>
            <pc:sldMk cId="4144487478" sldId="306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44487478" sldId="306"/>
            <ac:spMk id="4" creationId="{00000000-0000-0000-0000-000000000000}"/>
          </ac:spMkLst>
        </pc:spChg>
      </pc:sldChg>
      <pc:sldChg chg="modSp">
        <pc:chgData name="Minh Thai Tran" userId="996740aabe1fc7dc" providerId="LiveId" clId="{31A068F3-D34C-4184-B749-E1FCDABEDACA}" dt="2024-08-28T14:08:23.809" v="12"/>
        <pc:sldMkLst>
          <pc:docMk/>
          <pc:sldMk cId="1629972287" sldId="307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629972287" sldId="307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629972287" sldId="307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629972287" sldId="307"/>
            <ac:spMk id="4" creationId="{00000000-0000-0000-0000-000000000000}"/>
          </ac:spMkLst>
        </pc:spChg>
      </pc:sldChg>
      <pc:sldChg chg="modSp">
        <pc:chgData name="Minh Thai Tran" userId="996740aabe1fc7dc" providerId="LiveId" clId="{31A068F3-D34C-4184-B749-E1FCDABEDACA}" dt="2024-08-28T14:08:23.809" v="12"/>
        <pc:sldMkLst>
          <pc:docMk/>
          <pc:sldMk cId="1084166179" sldId="308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84166179" sldId="308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84166179" sldId="308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84166179" sldId="308"/>
            <ac:spMk id="4" creationId="{00000000-0000-0000-0000-000000000000}"/>
          </ac:spMkLst>
        </pc:spChg>
      </pc:sldChg>
      <pc:sldChg chg="modSp">
        <pc:chgData name="Minh Thai Tran" userId="996740aabe1fc7dc" providerId="LiveId" clId="{31A068F3-D34C-4184-B749-E1FCDABEDACA}" dt="2024-08-28T14:08:23.809" v="12"/>
        <pc:sldMkLst>
          <pc:docMk/>
          <pc:sldMk cId="2577758970" sldId="309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577758970" sldId="309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577758970" sldId="309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577758970" sldId="309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7:02.891" v="1271"/>
        <pc:sldMkLst>
          <pc:docMk/>
          <pc:sldMk cId="3160056614" sldId="312"/>
        </pc:sldMkLst>
        <pc:spChg chg="mod">
          <ac:chgData name="Minh Thai Tran" userId="996740aabe1fc7dc" providerId="LiveId" clId="{31A068F3-D34C-4184-B749-E1FCDABEDACA}" dt="2024-08-28T14:56:37.375" v="1262" actId="27636"/>
          <ac:spMkLst>
            <pc:docMk/>
            <pc:sldMk cId="3160056614" sldId="312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7:02.891" v="1271"/>
          <ac:spMkLst>
            <pc:docMk/>
            <pc:sldMk cId="3160056614" sldId="312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60056614" sldId="312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08:24.200" v="23" actId="27636"/>
        <pc:sldMkLst>
          <pc:docMk/>
          <pc:sldMk cId="4166901356" sldId="313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66901356" sldId="313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4.200" v="23" actId="27636"/>
          <ac:spMkLst>
            <pc:docMk/>
            <pc:sldMk cId="4166901356" sldId="313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66901356" sldId="313"/>
            <ac:spMk id="4" creationId="{00000000-0000-0000-0000-000000000000}"/>
          </ac:spMkLst>
        </pc:spChg>
      </pc:sldChg>
      <pc:sldChg chg="modSp add mod">
        <pc:chgData name="Minh Thai Tran" userId="996740aabe1fc7dc" providerId="LiveId" clId="{31A068F3-D34C-4184-B749-E1FCDABEDACA}" dt="2024-08-28T14:38:12.767" v="788" actId="114"/>
        <pc:sldMkLst>
          <pc:docMk/>
          <pc:sldMk cId="1428223718" sldId="315"/>
        </pc:sldMkLst>
        <pc:spChg chg="mod">
          <ac:chgData name="Minh Thai Tran" userId="996740aabe1fc7dc" providerId="LiveId" clId="{31A068F3-D34C-4184-B749-E1FCDABEDACA}" dt="2024-08-28T14:38:12.767" v="788" actId="114"/>
          <ac:spMkLst>
            <pc:docMk/>
            <pc:sldMk cId="1428223718" sldId="315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38:00.934" v="784" actId="14100"/>
          <ac:spMkLst>
            <pc:docMk/>
            <pc:sldMk cId="1428223718" sldId="315"/>
            <ac:spMk id="3" creationId="{00000000-0000-0000-0000-000000000000}"/>
          </ac:spMkLst>
        </pc:spChg>
      </pc:sldChg>
      <pc:sldChg chg="modSp del mod">
        <pc:chgData name="Minh Thai Tran" userId="996740aabe1fc7dc" providerId="LiveId" clId="{31A068F3-D34C-4184-B749-E1FCDABEDACA}" dt="2024-08-28T14:28:25.925" v="673" actId="2696"/>
        <pc:sldMkLst>
          <pc:docMk/>
          <pc:sldMk cId="3166870470" sldId="315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66870470" sldId="315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5:13.575" v="575" actId="14100"/>
          <ac:spMkLst>
            <pc:docMk/>
            <pc:sldMk cId="3166870470" sldId="315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66870470" sldId="315"/>
            <ac:spMk id="4" creationId="{00000000-0000-0000-0000-000000000000}"/>
          </ac:spMkLst>
        </pc:spChg>
      </pc:sldChg>
      <pc:sldChg chg="modSp del mod">
        <pc:chgData name="Minh Thai Tran" userId="996740aabe1fc7dc" providerId="LiveId" clId="{31A068F3-D34C-4184-B749-E1FCDABEDACA}" dt="2024-08-28T14:28:25.925" v="673" actId="2696"/>
        <pc:sldMkLst>
          <pc:docMk/>
          <pc:sldMk cId="870797183" sldId="329"/>
        </pc:sldMkLst>
        <pc:spChg chg="mod">
          <ac:chgData name="Minh Thai Tran" userId="996740aabe1fc7dc" providerId="LiveId" clId="{31A068F3-D34C-4184-B749-E1FCDABEDACA}" dt="2024-08-28T14:10:54.793" v="32" actId="27636"/>
          <ac:spMkLst>
            <pc:docMk/>
            <pc:sldMk cId="870797183" sldId="329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870797183" sldId="329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870797183" sldId="329"/>
            <ac:spMk id="11268" creationId="{00000000-0000-0000-0000-000000000000}"/>
          </ac:spMkLst>
        </pc:spChg>
      </pc:sldChg>
      <pc:sldChg chg="modSp add del mod">
        <pc:chgData name="Minh Thai Tran" userId="996740aabe1fc7dc" providerId="LiveId" clId="{31A068F3-D34C-4184-B749-E1FCDABEDACA}" dt="2024-08-28T14:40:53.841" v="836" actId="2696"/>
        <pc:sldMkLst>
          <pc:docMk/>
          <pc:sldMk cId="1596641206" sldId="329"/>
        </pc:sldMkLst>
        <pc:spChg chg="mod">
          <ac:chgData name="Minh Thai Tran" userId="996740aabe1fc7dc" providerId="LiveId" clId="{31A068F3-D34C-4184-B749-E1FCDABEDACA}" dt="2024-08-28T14:29:11.682" v="679" actId="14100"/>
          <ac:spMkLst>
            <pc:docMk/>
            <pc:sldMk cId="1596641206" sldId="329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9:29.440" v="688" actId="20577"/>
          <ac:spMkLst>
            <pc:docMk/>
            <pc:sldMk cId="1596641206" sldId="329"/>
            <ac:spMk id="3" creationId="{00000000-0000-0000-0000-000000000000}"/>
          </ac:spMkLst>
        </pc:spChg>
      </pc:sldChg>
      <pc:sldChg chg="modSp add mod ord">
        <pc:chgData name="Minh Thai Tran" userId="996740aabe1fc7dc" providerId="LiveId" clId="{31A068F3-D34C-4184-B749-E1FCDABEDACA}" dt="2024-08-28T14:45:22.278" v="986" actId="113"/>
        <pc:sldMkLst>
          <pc:docMk/>
          <pc:sldMk cId="4227520660" sldId="329"/>
        </pc:sldMkLst>
        <pc:spChg chg="mod">
          <ac:chgData name="Minh Thai Tran" userId="996740aabe1fc7dc" providerId="LiveId" clId="{31A068F3-D34C-4184-B749-E1FCDABEDACA}" dt="2024-08-28T14:45:22.278" v="986" actId="113"/>
          <ac:spMkLst>
            <pc:docMk/>
            <pc:sldMk cId="4227520660" sldId="329"/>
            <ac:spMk id="3" creationId="{00000000-0000-0000-0000-000000000000}"/>
          </ac:spMkLst>
        </pc:spChg>
      </pc:sldChg>
      <pc:sldChg chg="addSp modSp mod setBg">
        <pc:chgData name="Minh Thai Tran" userId="996740aabe1fc7dc" providerId="LiveId" clId="{31A068F3-D34C-4184-B749-E1FCDABEDACA}" dt="2024-08-28T14:51:46.771" v="1165" actId="26606"/>
        <pc:sldMkLst>
          <pc:docMk/>
          <pc:sldMk cId="1176452544" sldId="337"/>
        </pc:sldMkLst>
        <pc:spChg chg="mod">
          <ac:chgData name="Minh Thai Tran" userId="996740aabe1fc7dc" providerId="LiveId" clId="{31A068F3-D34C-4184-B749-E1FCDABEDACA}" dt="2024-08-28T14:51:46.771" v="1165" actId="26606"/>
          <ac:spMkLst>
            <pc:docMk/>
            <pc:sldMk cId="1176452544" sldId="337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1:46.771" v="1165" actId="26606"/>
          <ac:spMkLst>
            <pc:docMk/>
            <pc:sldMk cId="1176452544" sldId="337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1:46.771" v="1165" actId="26606"/>
          <ac:spMkLst>
            <pc:docMk/>
            <pc:sldMk cId="1176452544" sldId="337"/>
            <ac:spMk id="4" creationId="{00000000-0000-0000-0000-000000000000}"/>
          </ac:spMkLst>
        </pc:spChg>
        <pc:spChg chg="add">
          <ac:chgData name="Minh Thai Tran" userId="996740aabe1fc7dc" providerId="LiveId" clId="{31A068F3-D34C-4184-B749-E1FCDABEDACA}" dt="2024-08-28T14:51:46.771" v="1165" actId="26606"/>
          <ac:spMkLst>
            <pc:docMk/>
            <pc:sldMk cId="1176452544" sldId="337"/>
            <ac:spMk id="9" creationId="{100EDD19-6802-4EC3-95CE-CFFAB042CFD6}"/>
          </ac:spMkLst>
        </pc:spChg>
        <pc:spChg chg="add">
          <ac:chgData name="Minh Thai Tran" userId="996740aabe1fc7dc" providerId="LiveId" clId="{31A068F3-D34C-4184-B749-E1FCDABEDACA}" dt="2024-08-28T14:51:46.771" v="1165" actId="26606"/>
          <ac:spMkLst>
            <pc:docMk/>
            <pc:sldMk cId="1176452544" sldId="337"/>
            <ac:spMk id="11" creationId="{DB17E863-922E-4C26-BD64-E8FD41D28661}"/>
          </ac:spMkLst>
        </pc:spChg>
      </pc:sldChg>
      <pc:sldChg chg="modSp">
        <pc:chgData name="Minh Thai Tran" userId="996740aabe1fc7dc" providerId="LiveId" clId="{31A068F3-D34C-4184-B749-E1FCDABEDACA}" dt="2024-08-28T14:08:23.809" v="12"/>
        <pc:sldMkLst>
          <pc:docMk/>
          <pc:sldMk cId="558362741" sldId="348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558362741" sldId="348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558362741" sldId="348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558362741" sldId="348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0:54.950" v="36" actId="27636"/>
        <pc:sldMkLst>
          <pc:docMk/>
          <pc:sldMk cId="4203679953" sldId="351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203679953" sldId="351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0:54.950" v="36" actId="27636"/>
          <ac:spMkLst>
            <pc:docMk/>
            <pc:sldMk cId="4203679953" sldId="351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203679953" sldId="351"/>
            <ac:spMk id="4" creationId="{00000000-0000-0000-0000-000000000000}"/>
          </ac:spMkLst>
        </pc:spChg>
      </pc:sldChg>
      <pc:sldChg chg="modSp">
        <pc:chgData name="Minh Thai Tran" userId="996740aabe1fc7dc" providerId="LiveId" clId="{31A068F3-D34C-4184-B749-E1FCDABEDACA}" dt="2024-08-28T14:08:23.809" v="12"/>
        <pc:sldMkLst>
          <pc:docMk/>
          <pc:sldMk cId="177446048" sldId="352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77446048" sldId="352"/>
            <ac:spMk id="2" creationId="{EC91A73E-9BDA-4029-8565-62415CB32F0E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77446048" sldId="352"/>
            <ac:spMk id="4" creationId="{CBBCC548-37FE-4DB4-AE56-3098D1EFB631}"/>
          </ac:spMkLst>
        </pc:sp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177446048" sldId="352"/>
            <ac:graphicFrameMk id="6" creationId="{B11C4E01-F48D-4207-B882-765EA50F86AD}"/>
          </ac:graphicFrameMkLst>
        </pc:graphicFrame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177446048" sldId="352"/>
            <ac:graphicFrameMk id="8" creationId="{266D4A08-6212-490D-9486-EE0C2E5BCB07}"/>
          </ac:graphicFrameMkLst>
        </pc:graphicFrame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177446048" sldId="352"/>
            <ac:graphicFrameMk id="10" creationId="{5C1D6D88-5CA0-4F00-B8CB-48F9A805F254}"/>
          </ac:graphicFrameMkLst>
        </pc:graphicFrame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177446048" sldId="352"/>
            <ac:graphicFrameMk id="12" creationId="{6C1BF209-85ED-4797-84E6-47E844287E6C}"/>
          </ac:graphicFrameMkLst>
        </pc:graphicFrame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177446048" sldId="352"/>
            <ac:graphicFrameMk id="14" creationId="{1C53B631-7A04-4ED7-A388-E9402CED6686}"/>
          </ac:graphicFrameMkLst>
        </pc:graphicFrame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177446048" sldId="352"/>
            <ac:graphicFrameMk id="16" creationId="{D08D1FED-192B-4D63-B090-D0E63B81BF0D}"/>
          </ac:graphicFrameMkLst>
        </pc:graphicFrame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177446048" sldId="352"/>
            <ac:graphicFrameMk id="18" creationId="{D6EA0070-D5CF-46BA-AAB7-B0DEF6298CFD}"/>
          </ac:graphicFrameMkLst>
        </pc:graphicFrameChg>
      </pc:sldChg>
      <pc:sldChg chg="addSp modSp mod">
        <pc:chgData name="Minh Thai Tran" userId="996740aabe1fc7dc" providerId="LiveId" clId="{31A068F3-D34C-4184-B749-E1FCDABEDACA}" dt="2024-08-28T15:01:38.349" v="1378" actId="255"/>
        <pc:sldMkLst>
          <pc:docMk/>
          <pc:sldMk cId="474569367" sldId="353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74569367" sldId="353"/>
            <ac:spMk id="2" creationId="{00000000-0000-0000-0000-000000000000}"/>
          </ac:spMkLst>
        </pc:spChg>
        <pc:spChg chg="add mod">
          <ac:chgData name="Minh Thai Tran" userId="996740aabe1fc7dc" providerId="LiveId" clId="{31A068F3-D34C-4184-B749-E1FCDABEDACA}" dt="2024-08-28T15:01:14.395" v="1373"/>
          <ac:spMkLst>
            <pc:docMk/>
            <pc:sldMk cId="474569367" sldId="353"/>
            <ac:spMk id="3" creationId="{DB30170D-3D77-5B7A-E33E-AAA8E04AE252}"/>
          </ac:spMkLst>
        </pc:spChg>
        <pc:spChg chg="mod">
          <ac:chgData name="Minh Thai Tran" userId="996740aabe1fc7dc" providerId="LiveId" clId="{31A068F3-D34C-4184-B749-E1FCDABEDACA}" dt="2024-08-28T15:01:38.349" v="1378" actId="255"/>
          <ac:spMkLst>
            <pc:docMk/>
            <pc:sldMk cId="474569367" sldId="353"/>
            <ac:spMk id="2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1:01.127" v="1370" actId="14100"/>
          <ac:spMkLst>
            <pc:docMk/>
            <pc:sldMk cId="474569367" sldId="353"/>
            <ac:spMk id="1024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74569367" sldId="353"/>
            <ac:spMk id="10243" creationId="{00000000-0000-0000-0000-000000000000}"/>
          </ac:spMkLst>
        </pc:spChg>
      </pc:sldChg>
      <pc:sldChg chg="addSp modSp mod">
        <pc:chgData name="Minh Thai Tran" userId="996740aabe1fc7dc" providerId="LiveId" clId="{31A068F3-D34C-4184-B749-E1FCDABEDACA}" dt="2024-08-28T15:01:48.702" v="1381" actId="14100"/>
        <pc:sldMkLst>
          <pc:docMk/>
          <pc:sldMk cId="1763274082" sldId="354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763274082" sldId="354"/>
            <ac:spMk id="2" creationId="{00000000-0000-0000-0000-000000000000}"/>
          </ac:spMkLst>
        </pc:spChg>
        <pc:spChg chg="add mod">
          <ac:chgData name="Minh Thai Tran" userId="996740aabe1fc7dc" providerId="LiveId" clId="{31A068F3-D34C-4184-B749-E1FCDABEDACA}" dt="2024-08-28T15:01:16.737" v="1374"/>
          <ac:spMkLst>
            <pc:docMk/>
            <pc:sldMk cId="1763274082" sldId="354"/>
            <ac:spMk id="3" creationId="{3CE822C3-2216-F14D-1F64-C9F2A7AA5979}"/>
          </ac:spMkLst>
        </pc:spChg>
        <pc:spChg chg="mod">
          <ac:chgData name="Minh Thai Tran" userId="996740aabe1fc7dc" providerId="LiveId" clId="{31A068F3-D34C-4184-B749-E1FCDABEDACA}" dt="2024-08-28T15:01:48.702" v="1381" actId="14100"/>
          <ac:spMkLst>
            <pc:docMk/>
            <pc:sldMk cId="1763274082" sldId="354"/>
            <ac:spMk id="2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1:44.164" v="1379" actId="14100"/>
          <ac:spMkLst>
            <pc:docMk/>
            <pc:sldMk cId="1763274082" sldId="354"/>
            <ac:spMk id="1024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763274082" sldId="354"/>
            <ac:spMk id="10243" creationId="{00000000-0000-0000-0000-000000000000}"/>
          </ac:spMkLst>
        </pc:spChg>
      </pc:sldChg>
      <pc:sldChg chg="addSp modSp mod">
        <pc:chgData name="Minh Thai Tran" userId="996740aabe1fc7dc" providerId="LiveId" clId="{31A068F3-D34C-4184-B749-E1FCDABEDACA}" dt="2024-08-28T15:03:51.166" v="1454" actId="14100"/>
        <pc:sldMkLst>
          <pc:docMk/>
          <pc:sldMk cId="2675605211" sldId="356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675605211" sldId="356"/>
            <ac:spMk id="2" creationId="{00000000-0000-0000-0000-000000000000}"/>
          </ac:spMkLst>
        </pc:spChg>
        <pc:spChg chg="add mod">
          <ac:chgData name="Minh Thai Tran" userId="996740aabe1fc7dc" providerId="LiveId" clId="{31A068F3-D34C-4184-B749-E1FCDABEDACA}" dt="2024-08-28T15:01:19.957" v="1376"/>
          <ac:spMkLst>
            <pc:docMk/>
            <pc:sldMk cId="2675605211" sldId="356"/>
            <ac:spMk id="3" creationId="{19042372-FB2A-3C71-BA3B-55F08A78DF24}"/>
          </ac:spMkLst>
        </pc:spChg>
        <pc:spChg chg="mod">
          <ac:chgData name="Minh Thai Tran" userId="996740aabe1fc7dc" providerId="LiveId" clId="{31A068F3-D34C-4184-B749-E1FCDABEDACA}" dt="2024-08-28T15:03:43.069" v="1452" actId="14100"/>
          <ac:spMkLst>
            <pc:docMk/>
            <pc:sldMk cId="2675605211" sldId="356"/>
            <ac:spMk id="12290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675605211" sldId="356"/>
            <ac:spMk id="12291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3:51.166" v="1454" actId="14100"/>
          <ac:spMkLst>
            <pc:docMk/>
            <pc:sldMk cId="2675605211" sldId="356"/>
            <ac:spMk id="12293" creationId="{00000000-0000-0000-0000-000000000000}"/>
          </ac:spMkLst>
        </pc:spChg>
      </pc:sldChg>
      <pc:sldChg chg="addSp modSp mod modAnim">
        <pc:chgData name="Minh Thai Tran" userId="996740aabe1fc7dc" providerId="LiveId" clId="{31A068F3-D34C-4184-B749-E1FCDABEDACA}" dt="2024-08-28T15:03:31.130" v="1451" actId="6549"/>
        <pc:sldMkLst>
          <pc:docMk/>
          <pc:sldMk cId="2222462527" sldId="357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222462527" sldId="357"/>
            <ac:spMk id="2" creationId="{00000000-0000-0000-0000-000000000000}"/>
          </ac:spMkLst>
        </pc:spChg>
        <pc:spChg chg="add mod">
          <ac:chgData name="Minh Thai Tran" userId="996740aabe1fc7dc" providerId="LiveId" clId="{31A068F3-D34C-4184-B749-E1FCDABEDACA}" dt="2024-08-28T15:01:18.520" v="1375"/>
          <ac:spMkLst>
            <pc:docMk/>
            <pc:sldMk cId="2222462527" sldId="357"/>
            <ac:spMk id="3" creationId="{E114ECCB-6F7A-267F-B70F-113C21DFD793}"/>
          </ac:spMkLst>
        </pc:spChg>
        <pc:spChg chg="mod">
          <ac:chgData name="Minh Thai Tran" userId="996740aabe1fc7dc" providerId="LiveId" clId="{31A068F3-D34C-4184-B749-E1FCDABEDACA}" dt="2024-08-28T15:03:31.130" v="1451" actId="6549"/>
          <ac:spMkLst>
            <pc:docMk/>
            <pc:sldMk cId="2222462527" sldId="357"/>
            <ac:spMk id="6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1:58.315" v="1383" actId="14100"/>
          <ac:spMkLst>
            <pc:docMk/>
            <pc:sldMk cId="2222462527" sldId="357"/>
            <ac:spMk id="1331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222462527" sldId="357"/>
            <ac:spMk id="13315" creationId="{00000000-0000-0000-0000-000000000000}"/>
          </ac:spMkLst>
        </pc:spChg>
      </pc:sldChg>
      <pc:sldChg chg="addSp modSp mod modNotes modNotesTx">
        <pc:chgData name="Minh Thai Tran" userId="996740aabe1fc7dc" providerId="LiveId" clId="{31A068F3-D34C-4184-B749-E1FCDABEDACA}" dt="2024-08-28T14:26:33.537" v="661" actId="14100"/>
        <pc:sldMkLst>
          <pc:docMk/>
          <pc:sldMk cId="3300731958" sldId="358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00731958" sldId="358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00731958" sldId="358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0:28.959" v="509" actId="14100"/>
          <ac:spMkLst>
            <pc:docMk/>
            <pc:sldMk cId="3300731958" sldId="358"/>
            <ac:spMk id="5" creationId="{9652A26F-A52C-48BA-947F-64F3E5BF91BB}"/>
          </ac:spMkLst>
        </pc:spChg>
        <pc:spChg chg="mod">
          <ac:chgData name="Minh Thai Tran" userId="996740aabe1fc7dc" providerId="LiveId" clId="{31A068F3-D34C-4184-B749-E1FCDABEDACA}" dt="2024-08-28T14:26:26.158" v="659" actId="20577"/>
          <ac:spMkLst>
            <pc:docMk/>
            <pc:sldMk cId="3300731958" sldId="358"/>
            <ac:spMk id="717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6:33.537" v="661" actId="14100"/>
          <ac:spMkLst>
            <pc:docMk/>
            <pc:sldMk cId="3300731958" sldId="358"/>
            <ac:spMk id="276484" creationId="{00000000-0000-0000-0000-000000000000}"/>
          </ac:spMkLst>
        </pc:spChg>
        <pc:picChg chg="add mod">
          <ac:chgData name="Minh Thai Tran" userId="996740aabe1fc7dc" providerId="LiveId" clId="{31A068F3-D34C-4184-B749-E1FCDABEDACA}" dt="2024-08-28T14:23:14.856" v="533"/>
          <ac:picMkLst>
            <pc:docMk/>
            <pc:sldMk cId="3300731958" sldId="358"/>
            <ac:picMk id="4" creationId="{54FFD249-D1A5-D576-BE0E-02008F81562A}"/>
          </ac:picMkLst>
        </pc:pic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665511632" sldId="359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665511632" sldId="359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665511632" sldId="359"/>
            <ac:spMk id="4" creationId="{00000000-0000-0000-0000-000000000000}"/>
          </ac:spMkLst>
        </pc:sp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665511632" sldId="359"/>
            <ac:graphicFrameMk id="5" creationId="{00000000-0000-0000-0000-000000000000}"/>
          </ac:graphicFrameMkLst>
        </pc:graphicFrameChg>
      </pc:sldChg>
      <pc:sldChg chg="modSp add mod">
        <pc:chgData name="Minh Thai Tran" userId="996740aabe1fc7dc" providerId="LiveId" clId="{31A068F3-D34C-4184-B749-E1FCDABEDACA}" dt="2024-08-28T14:41:37.414" v="853" actId="14734"/>
        <pc:sldMkLst>
          <pc:docMk/>
          <pc:sldMk cId="1707178586" sldId="359"/>
        </pc:sldMkLst>
        <pc:spChg chg="mod">
          <ac:chgData name="Minh Thai Tran" userId="996740aabe1fc7dc" providerId="LiveId" clId="{31A068F3-D34C-4184-B749-E1FCDABEDACA}" dt="2024-08-28T14:41:25.756" v="850" actId="6549"/>
          <ac:spMkLst>
            <pc:docMk/>
            <pc:sldMk cId="1707178586" sldId="359"/>
            <ac:spMk id="2" creationId="{00000000-0000-0000-0000-000000000000}"/>
          </ac:spMkLst>
        </pc:spChg>
        <pc:graphicFrameChg chg="mod modGraphic">
          <ac:chgData name="Minh Thai Tran" userId="996740aabe1fc7dc" providerId="LiveId" clId="{31A068F3-D34C-4184-B749-E1FCDABEDACA}" dt="2024-08-28T14:41:37.414" v="853" actId="14734"/>
          <ac:graphicFrameMkLst>
            <pc:docMk/>
            <pc:sldMk cId="1707178586" sldId="359"/>
            <ac:graphicFrameMk id="5" creationId="{00000000-0000-0000-0000-000000000000}"/>
          </ac:graphicFrameMkLst>
        </pc:graphicFrameChg>
      </pc:sldChg>
      <pc:sldChg chg="modSp add mod">
        <pc:chgData name="Minh Thai Tran" userId="996740aabe1fc7dc" providerId="LiveId" clId="{31A068F3-D34C-4184-B749-E1FCDABEDACA}" dt="2024-08-28T14:41:52.227" v="863" actId="14100"/>
        <pc:sldMkLst>
          <pc:docMk/>
          <pc:sldMk cId="281016883" sldId="360"/>
        </pc:sldMkLst>
        <pc:spChg chg="mod">
          <ac:chgData name="Minh Thai Tran" userId="996740aabe1fc7dc" providerId="LiveId" clId="{31A068F3-D34C-4184-B749-E1FCDABEDACA}" dt="2024-08-28T14:41:46.148" v="861" actId="20577"/>
          <ac:spMkLst>
            <pc:docMk/>
            <pc:sldMk cId="281016883" sldId="360"/>
            <ac:spMk id="2" creationId="{00000000-0000-0000-0000-000000000000}"/>
          </ac:spMkLst>
        </pc:spChg>
        <pc:graphicFrameChg chg="mod modGraphic">
          <ac:chgData name="Minh Thai Tran" userId="996740aabe1fc7dc" providerId="LiveId" clId="{31A068F3-D34C-4184-B749-E1FCDABEDACA}" dt="2024-08-28T14:41:52.227" v="863" actId="14100"/>
          <ac:graphicFrameMkLst>
            <pc:docMk/>
            <pc:sldMk cId="281016883" sldId="360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3384739815" sldId="360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84739815" sldId="360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84739815" sldId="360"/>
            <ac:spMk id="4" creationId="{00000000-0000-0000-0000-000000000000}"/>
          </ac:spMkLst>
        </pc:sp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3384739815" sldId="360"/>
            <ac:graphicFrameMk id="5" creationId="{00000000-0000-0000-0000-000000000000}"/>
          </ac:graphicFrameMkLst>
        </pc:graphicFrame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2865448915" sldId="361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865448915" sldId="361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865448915" sldId="361"/>
            <ac:spMk id="4" creationId="{00000000-0000-0000-0000-000000000000}"/>
          </ac:spMkLst>
        </pc:sp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2865448915" sldId="361"/>
            <ac:graphicFrameMk id="5" creationId="{00000000-0000-0000-0000-000000000000}"/>
          </ac:graphicFrameMkLst>
        </pc:graphicFrameChg>
      </pc:sldChg>
      <pc:sldChg chg="modSp add mod">
        <pc:chgData name="Minh Thai Tran" userId="996740aabe1fc7dc" providerId="LiveId" clId="{31A068F3-D34C-4184-B749-E1FCDABEDACA}" dt="2024-08-28T14:42:34.772" v="881" actId="20577"/>
        <pc:sldMkLst>
          <pc:docMk/>
          <pc:sldMk cId="3639954254" sldId="361"/>
        </pc:sldMkLst>
        <pc:spChg chg="mod">
          <ac:chgData name="Minh Thai Tran" userId="996740aabe1fc7dc" providerId="LiveId" clId="{31A068F3-D34C-4184-B749-E1FCDABEDACA}" dt="2024-08-28T14:42:34.772" v="881" actId="20577"/>
          <ac:spMkLst>
            <pc:docMk/>
            <pc:sldMk cId="3639954254" sldId="361"/>
            <ac:spMk id="2" creationId="{00000000-0000-0000-0000-000000000000}"/>
          </ac:spMkLst>
        </pc:spChg>
        <pc:graphicFrameChg chg="mod modGraphic">
          <ac:chgData name="Minh Thai Tran" userId="996740aabe1fc7dc" providerId="LiveId" clId="{31A068F3-D34C-4184-B749-E1FCDABEDACA}" dt="2024-08-28T14:42:29.415" v="873" actId="14100"/>
          <ac:graphicFrameMkLst>
            <pc:docMk/>
            <pc:sldMk cId="3639954254" sldId="361"/>
            <ac:graphicFrameMk id="5" creationId="{00000000-0000-0000-0000-000000000000}"/>
          </ac:graphicFrameMkLst>
        </pc:graphicFrameChg>
      </pc:sldChg>
      <pc:sldChg chg="modSp add mod">
        <pc:chgData name="Minh Thai Tran" userId="996740aabe1fc7dc" providerId="LiveId" clId="{31A068F3-D34C-4184-B749-E1FCDABEDACA}" dt="2024-08-28T14:42:47.836" v="891" actId="14100"/>
        <pc:sldMkLst>
          <pc:docMk/>
          <pc:sldMk cId="1430867933" sldId="362"/>
        </pc:sldMkLst>
        <pc:spChg chg="mod">
          <ac:chgData name="Minh Thai Tran" userId="996740aabe1fc7dc" providerId="LiveId" clId="{31A068F3-D34C-4184-B749-E1FCDABEDACA}" dt="2024-08-28T14:42:40.217" v="889" actId="20577"/>
          <ac:spMkLst>
            <pc:docMk/>
            <pc:sldMk cId="1430867933" sldId="362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42:47.836" v="891" actId="14100"/>
          <ac:spMkLst>
            <pc:docMk/>
            <pc:sldMk cId="1430867933" sldId="362"/>
            <ac:spMk id="5" creationId="{00000000-0000-0000-0000-000000000000}"/>
          </ac:spMkLst>
        </pc:sp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3507147940" sldId="362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507147940" sldId="362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507147940" sldId="362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507147940" sldId="362"/>
            <ac:spMk id="5" creationId="{00000000-0000-0000-0000-000000000000}"/>
          </ac:spMkLst>
        </pc:sp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1077911312" sldId="363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77911312" sldId="363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77911312" sldId="363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77911312" sldId="363"/>
            <ac:spMk id="5" creationId="{00000000-0000-0000-0000-000000000000}"/>
          </ac:spMkLst>
        </pc:spChg>
      </pc:sldChg>
      <pc:sldChg chg="add">
        <pc:chgData name="Minh Thai Tran" userId="996740aabe1fc7dc" providerId="LiveId" clId="{31A068F3-D34C-4184-B749-E1FCDABEDACA}" dt="2024-08-28T14:28:35.986" v="674"/>
        <pc:sldMkLst>
          <pc:docMk/>
          <pc:sldMk cId="4027461335" sldId="363"/>
        </pc:sldMkLst>
      </pc:sldChg>
      <pc:sldChg chg="add">
        <pc:chgData name="Minh Thai Tran" userId="996740aabe1fc7dc" providerId="LiveId" clId="{31A068F3-D34C-4184-B749-E1FCDABEDACA}" dt="2024-08-28T14:28:35.986" v="674"/>
        <pc:sldMkLst>
          <pc:docMk/>
          <pc:sldMk cId="448193525" sldId="364"/>
        </pc:sldMkLst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1881269884" sldId="364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881269884" sldId="364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881269884" sldId="364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881269884" sldId="364"/>
            <ac:spMk id="5" creationId="{00000000-0000-0000-0000-000000000000}"/>
          </ac:spMkLst>
        </pc:spChg>
      </pc:sldChg>
      <pc:sldChg chg="modSp add mod">
        <pc:chgData name="Minh Thai Tran" userId="996740aabe1fc7dc" providerId="LiveId" clId="{31A068F3-D34C-4184-B749-E1FCDABEDACA}" dt="2024-08-28T14:43:05.255" v="899" actId="20577"/>
        <pc:sldMkLst>
          <pc:docMk/>
          <pc:sldMk cId="958096669" sldId="365"/>
        </pc:sldMkLst>
        <pc:spChg chg="mod">
          <ac:chgData name="Minh Thai Tran" userId="996740aabe1fc7dc" providerId="LiveId" clId="{31A068F3-D34C-4184-B749-E1FCDABEDACA}" dt="2024-08-28T14:43:05.255" v="899" actId="20577"/>
          <ac:spMkLst>
            <pc:docMk/>
            <pc:sldMk cId="958096669" sldId="365"/>
            <ac:spMk id="2" creationId="{00000000-0000-0000-0000-000000000000}"/>
          </ac:spMkLst>
        </pc:sp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2925957714" sldId="365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925957714" sldId="365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925957714" sldId="365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925957714" sldId="365"/>
            <ac:spMk id="5" creationId="{00000000-0000-0000-0000-000000000000}"/>
          </ac:spMkLst>
        </pc:spChg>
      </pc:sldChg>
      <pc:sldChg chg="modSp add mod">
        <pc:chgData name="Minh Thai Tran" userId="996740aabe1fc7dc" providerId="LiveId" clId="{31A068F3-D34C-4184-B749-E1FCDABEDACA}" dt="2024-08-28T14:43:47.571" v="905" actId="2711"/>
        <pc:sldMkLst>
          <pc:docMk/>
          <pc:sldMk cId="724351566" sldId="366"/>
        </pc:sldMkLst>
        <pc:spChg chg="mod">
          <ac:chgData name="Minh Thai Tran" userId="996740aabe1fc7dc" providerId="LiveId" clId="{31A068F3-D34C-4184-B749-E1FCDABEDACA}" dt="2024-08-28T14:43:47.571" v="905" actId="2711"/>
          <ac:spMkLst>
            <pc:docMk/>
            <pc:sldMk cId="724351566" sldId="366"/>
            <ac:spMk id="5" creationId="{00000000-0000-0000-0000-000000000000}"/>
          </ac:spMkLst>
        </pc:sp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1796465118" sldId="366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796465118" sldId="366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796465118" sldId="366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796465118" sldId="366"/>
            <ac:spMk id="5" creationId="{00000000-0000-0000-0000-000000000000}"/>
          </ac:spMkLst>
        </pc:sp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2374554197" sldId="367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374554197" sldId="367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374554197" sldId="367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374554197" sldId="367"/>
            <ac:spMk id="5" creationId="{00000000-0000-0000-0000-000000000000}"/>
          </ac:spMkLst>
        </pc:spChg>
      </pc:sldChg>
      <pc:sldChg chg="modSp add mod">
        <pc:chgData name="Minh Thai Tran" userId="996740aabe1fc7dc" providerId="LiveId" clId="{31A068F3-D34C-4184-B749-E1FCDABEDACA}" dt="2024-08-28T14:44:54.937" v="963" actId="6549"/>
        <pc:sldMkLst>
          <pc:docMk/>
          <pc:sldMk cId="3503319735" sldId="367"/>
        </pc:sldMkLst>
        <pc:spChg chg="mod">
          <ac:chgData name="Minh Thai Tran" userId="996740aabe1fc7dc" providerId="LiveId" clId="{31A068F3-D34C-4184-B749-E1FCDABEDACA}" dt="2024-08-28T14:44:54.937" v="963" actId="6549"/>
          <ac:spMkLst>
            <pc:docMk/>
            <pc:sldMk cId="3503319735" sldId="367"/>
            <ac:spMk id="5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5:04:03.991" v="1455" actId="14100"/>
        <pc:sldMkLst>
          <pc:docMk/>
          <pc:sldMk cId="1275468241" sldId="368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275468241" sldId="368"/>
            <ac:spMk id="60418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4:03.991" v="1455" actId="14100"/>
          <ac:spMkLst>
            <pc:docMk/>
            <pc:sldMk cId="1275468241" sldId="368"/>
            <ac:spMk id="60419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5:04:17.051" v="1457" actId="1076"/>
        <pc:sldMkLst>
          <pc:docMk/>
          <pc:sldMk cId="1001431410" sldId="369"/>
        </pc:sldMkLst>
        <pc:spChg chg="mod">
          <ac:chgData name="Minh Thai Tran" userId="996740aabe1fc7dc" providerId="LiveId" clId="{31A068F3-D34C-4184-B749-E1FCDABEDACA}" dt="2024-08-28T15:04:08.913" v="1456" actId="14100"/>
          <ac:spMkLst>
            <pc:docMk/>
            <pc:sldMk cId="1001431410" sldId="369"/>
            <ac:spMk id="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01431410" sldId="369"/>
            <ac:spMk id="6144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01431410" sldId="369"/>
            <ac:spMk id="6144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01431410" sldId="369"/>
            <ac:spMk id="61445" creationId="{00000000-0000-0000-0000-000000000000}"/>
          </ac:spMkLst>
        </pc:spChg>
        <pc:graphicFrameChg chg="mod">
          <ac:chgData name="Minh Thai Tran" userId="996740aabe1fc7dc" providerId="LiveId" clId="{31A068F3-D34C-4184-B749-E1FCDABEDACA}" dt="2024-08-28T15:04:17.051" v="1457" actId="1076"/>
          <ac:graphicFrameMkLst>
            <pc:docMk/>
            <pc:sldMk cId="1001431410" sldId="369"/>
            <ac:graphicFrameMk id="61447" creationId="{00000000-0000-0000-0000-000000000000}"/>
          </ac:graphicFrameMkLst>
        </pc:graphicFrameChg>
      </pc:sldChg>
      <pc:sldChg chg="modSp mod">
        <pc:chgData name="Minh Thai Tran" userId="996740aabe1fc7dc" providerId="LiveId" clId="{31A068F3-D34C-4184-B749-E1FCDABEDACA}" dt="2024-08-28T15:04:35.247" v="1461" actId="14100"/>
        <pc:sldMkLst>
          <pc:docMk/>
          <pc:sldMk cId="1792071472" sldId="370"/>
        </pc:sldMkLst>
        <pc:spChg chg="mod">
          <ac:chgData name="Minh Thai Tran" userId="996740aabe1fc7dc" providerId="LiveId" clId="{31A068F3-D34C-4184-B749-E1FCDABEDACA}" dt="2024-08-28T15:04:35.247" v="1461" actId="14100"/>
          <ac:spMkLst>
            <pc:docMk/>
            <pc:sldMk cId="1792071472" sldId="370"/>
            <ac:spMk id="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4:23.754" v="1458" actId="14100"/>
          <ac:spMkLst>
            <pc:docMk/>
            <pc:sldMk cId="1792071472" sldId="370"/>
            <ac:spMk id="63490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792071472" sldId="370"/>
            <ac:spMk id="6349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792071472" sldId="370"/>
            <ac:spMk id="63493" creationId="{00000000-0000-0000-0000-000000000000}"/>
          </ac:spMkLst>
        </pc:spChg>
        <pc:graphicFrameChg chg="mod">
          <ac:chgData name="Minh Thai Tran" userId="996740aabe1fc7dc" providerId="LiveId" clId="{31A068F3-D34C-4184-B749-E1FCDABEDACA}" dt="2024-08-28T15:04:28.758" v="1460" actId="1076"/>
          <ac:graphicFrameMkLst>
            <pc:docMk/>
            <pc:sldMk cId="1792071472" sldId="370"/>
            <ac:graphicFrameMk id="63495" creationId="{00000000-0000-0000-0000-000000000000}"/>
          </ac:graphicFrameMkLst>
        </pc:graphicFrameChg>
      </pc:sldChg>
      <pc:sldChg chg="modSp mod">
        <pc:chgData name="Minh Thai Tran" userId="996740aabe1fc7dc" providerId="LiveId" clId="{31A068F3-D34C-4184-B749-E1FCDABEDACA}" dt="2024-08-28T15:04:48.117" v="1464" actId="1076"/>
        <pc:sldMkLst>
          <pc:docMk/>
          <pc:sldMk cId="3188922553" sldId="371"/>
        </pc:sldMkLst>
        <pc:spChg chg="mod">
          <ac:chgData name="Minh Thai Tran" userId="996740aabe1fc7dc" providerId="LiveId" clId="{31A068F3-D34C-4184-B749-E1FCDABEDACA}" dt="2024-08-28T15:04:48.117" v="1464" actId="1076"/>
          <ac:spMkLst>
            <pc:docMk/>
            <pc:sldMk cId="3188922553" sldId="371"/>
            <ac:spMk id="10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4:40.091" v="1462" actId="14100"/>
          <ac:spMkLst>
            <pc:docMk/>
            <pc:sldMk cId="3188922553" sldId="371"/>
            <ac:spMk id="65538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4:42.832" v="1463" actId="14100"/>
          <ac:spMkLst>
            <pc:docMk/>
            <pc:sldMk cId="3188922553" sldId="371"/>
            <ac:spMk id="65539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88922553" sldId="371"/>
            <ac:spMk id="65541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88922553" sldId="371"/>
            <ac:spMk id="65542" creationId="{00000000-0000-0000-0000-000000000000}"/>
          </ac:spMkLst>
        </pc:spChg>
      </pc:sldChg>
      <pc:sldChg chg="modSp">
        <pc:chgData name="Minh Thai Tran" userId="996740aabe1fc7dc" providerId="LiveId" clId="{31A068F3-D34C-4184-B749-E1FCDABEDACA}" dt="2024-08-28T14:08:23.809" v="12"/>
        <pc:sldMkLst>
          <pc:docMk/>
          <pc:sldMk cId="214146512" sldId="372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4146512" sldId="372"/>
            <ac:spMk id="68610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4146512" sldId="372"/>
            <ac:spMk id="68611" creationId="{00000000-0000-0000-0000-000000000000}"/>
          </ac:spMkLst>
        </pc:spChg>
      </pc:sldChg>
      <pc:sldChg chg="modSp">
        <pc:chgData name="Minh Thai Tran" userId="996740aabe1fc7dc" providerId="LiveId" clId="{31A068F3-D34C-4184-B749-E1FCDABEDACA}" dt="2024-08-28T14:08:23.809" v="12"/>
        <pc:sldMkLst>
          <pc:docMk/>
          <pc:sldMk cId="3056209745" sldId="373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056209745" sldId="373"/>
            <ac:spMk id="69634" creationId="{00000000-0000-0000-0000-000000000000}"/>
          </ac:spMkLst>
        </pc:spChg>
        <pc:graphicFrameChg chg="mod">
          <ac:chgData name="Minh Thai Tran" userId="996740aabe1fc7dc" providerId="LiveId" clId="{31A068F3-D34C-4184-B749-E1FCDABEDACA}" dt="2024-08-28T14:08:23.809" v="12"/>
          <ac:graphicFrameMkLst>
            <pc:docMk/>
            <pc:sldMk cId="3056209745" sldId="373"/>
            <ac:graphicFrameMk id="69636" creationId="{00000000-0000-0000-0000-000000000000}"/>
          </ac:graphicFrameMkLst>
        </pc:graphicFrameChg>
      </pc:sldChg>
      <pc:sldChg chg="modSp">
        <pc:chgData name="Minh Thai Tran" userId="996740aabe1fc7dc" providerId="LiveId" clId="{31A068F3-D34C-4184-B749-E1FCDABEDACA}" dt="2024-08-28T14:08:23.809" v="12"/>
        <pc:sldMkLst>
          <pc:docMk/>
          <pc:sldMk cId="2722779182" sldId="374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722779182" sldId="374"/>
            <ac:spMk id="70658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722779182" sldId="374"/>
            <ac:spMk id="70659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5:05:03.314" v="1465" actId="14100"/>
        <pc:sldMkLst>
          <pc:docMk/>
          <pc:sldMk cId="4162562218" sldId="375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62562218" sldId="375"/>
            <ac:spMk id="7168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5:03.314" v="1465" actId="14100"/>
          <ac:spMkLst>
            <pc:docMk/>
            <pc:sldMk cId="4162562218" sldId="375"/>
            <ac:spMk id="7168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62562218" sldId="375"/>
            <ac:spMk id="7168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62562218" sldId="375"/>
            <ac:spMk id="71686" creationId="{00000000-0000-0000-0000-000000000000}"/>
          </ac:spMkLst>
        </pc:spChg>
      </pc:sldChg>
      <pc:sldChg chg="modSp">
        <pc:chgData name="Minh Thai Tran" userId="996740aabe1fc7dc" providerId="LiveId" clId="{31A068F3-D34C-4184-B749-E1FCDABEDACA}" dt="2024-08-28T15:05:07.441" v="1466" actId="14100"/>
        <pc:sldMkLst>
          <pc:docMk/>
          <pc:sldMk cId="1262577471" sldId="376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262577471" sldId="376"/>
            <ac:spMk id="73730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262577471" sldId="376"/>
            <ac:spMk id="7373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262577471" sldId="376"/>
            <ac:spMk id="7373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5:07.441" v="1466" actId="14100"/>
          <ac:spMkLst>
            <pc:docMk/>
            <pc:sldMk cId="1262577471" sldId="376"/>
            <ac:spMk id="7373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5:05:30.066" v="1473" actId="1076"/>
        <pc:sldMkLst>
          <pc:docMk/>
          <pc:sldMk cId="1958982190" sldId="377"/>
        </pc:sldMkLst>
        <pc:spChg chg="mod">
          <ac:chgData name="Minh Thai Tran" userId="996740aabe1fc7dc" providerId="LiveId" clId="{31A068F3-D34C-4184-B749-E1FCDABEDACA}" dt="2024-08-28T15:05:26.876" v="1472" actId="14100"/>
          <ac:spMkLst>
            <pc:docMk/>
            <pc:sldMk cId="1958982190" sldId="377"/>
            <ac:spMk id="1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5:21.582" v="1470" actId="14100"/>
          <ac:spMkLst>
            <pc:docMk/>
            <pc:sldMk cId="1958982190" sldId="377"/>
            <ac:spMk id="75778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958982190" sldId="377"/>
            <ac:spMk id="75781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958982190" sldId="377"/>
            <ac:spMk id="75782" creationId="{00000000-0000-0000-0000-000000000000}"/>
          </ac:spMkLst>
        </pc:spChg>
        <pc:graphicFrameChg chg="mod">
          <ac:chgData name="Minh Thai Tran" userId="996740aabe1fc7dc" providerId="LiveId" clId="{31A068F3-D34C-4184-B749-E1FCDABEDACA}" dt="2024-08-28T15:05:30.066" v="1473" actId="1076"/>
          <ac:graphicFrameMkLst>
            <pc:docMk/>
            <pc:sldMk cId="1958982190" sldId="377"/>
            <ac:graphicFrameMk id="75783" creationId="{00000000-0000-0000-0000-000000000000}"/>
          </ac:graphicFrameMkLst>
        </pc:graphicFrameChg>
      </pc:sldChg>
      <pc:sldChg chg="modSp mod">
        <pc:chgData name="Minh Thai Tran" userId="996740aabe1fc7dc" providerId="LiveId" clId="{31A068F3-D34C-4184-B749-E1FCDABEDACA}" dt="2024-08-28T15:05:35.281" v="1474" actId="14100"/>
        <pc:sldMkLst>
          <pc:docMk/>
          <pc:sldMk cId="1410402974" sldId="378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410402974" sldId="378"/>
            <ac:spMk id="7680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5:35.281" v="1474" actId="14100"/>
          <ac:spMkLst>
            <pc:docMk/>
            <pc:sldMk cId="1410402974" sldId="378"/>
            <ac:spMk id="7680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410402974" sldId="378"/>
            <ac:spMk id="7680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410402974" sldId="378"/>
            <ac:spMk id="76806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5:05:47.084" v="1477" actId="14100"/>
        <pc:sldMkLst>
          <pc:docMk/>
          <pc:sldMk cId="1116507821" sldId="379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116507821" sldId="379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5:47.084" v="1477" actId="14100"/>
          <ac:spMkLst>
            <pc:docMk/>
            <pc:sldMk cId="1116507821" sldId="379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116507821" sldId="379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5:24.944" v="1249" actId="207"/>
        <pc:sldMkLst>
          <pc:docMk/>
          <pc:sldMk cId="2107168323" sldId="381"/>
        </pc:sldMkLst>
        <pc:spChg chg="mod">
          <ac:chgData name="Minh Thai Tran" userId="996740aabe1fc7dc" providerId="LiveId" clId="{31A068F3-D34C-4184-B749-E1FCDABEDACA}" dt="2024-08-28T14:55:24.944" v="1249" actId="207"/>
          <ac:spMkLst>
            <pc:docMk/>
            <pc:sldMk cId="2107168323" sldId="381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4:15.375" v="1197" actId="14100"/>
          <ac:spMkLst>
            <pc:docMk/>
            <pc:sldMk cId="2107168323" sldId="381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07168323" sldId="381"/>
            <ac:spMk id="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07168323" sldId="381"/>
            <ac:spMk id="6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07168323" sldId="381"/>
            <ac:spMk id="7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07168323" sldId="381"/>
            <ac:spMk id="8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07168323" sldId="381"/>
            <ac:spMk id="9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07168323" sldId="381"/>
            <ac:spMk id="10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07168323" sldId="381"/>
            <ac:spMk id="11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4:23.165" v="1204"/>
          <ac:spMkLst>
            <pc:docMk/>
            <pc:sldMk cId="2107168323" sldId="381"/>
            <ac:spMk id="1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07168323" sldId="381"/>
            <ac:spMk id="1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107168323" sldId="381"/>
            <ac:spMk id="16" creationId="{00000000-0000-0000-0000-000000000000}"/>
          </ac:spMkLst>
        </pc:spChg>
        <pc:grpChg chg="mod">
          <ac:chgData name="Minh Thai Tran" userId="996740aabe1fc7dc" providerId="LiveId" clId="{31A068F3-D34C-4184-B749-E1FCDABEDACA}" dt="2024-08-28T14:08:23.809" v="12"/>
          <ac:grpSpMkLst>
            <pc:docMk/>
            <pc:sldMk cId="2107168323" sldId="381"/>
            <ac:grpSpMk id="15" creationId="{00000000-0000-0000-0000-000000000000}"/>
          </ac:grpSpMkLst>
        </pc:grpChg>
        <pc:picChg chg="mod">
          <ac:chgData name="Minh Thai Tran" userId="996740aabe1fc7dc" providerId="LiveId" clId="{31A068F3-D34C-4184-B749-E1FCDABEDACA}" dt="2024-08-28T14:08:23.809" v="12"/>
          <ac:picMkLst>
            <pc:docMk/>
            <pc:sldMk cId="2107168323" sldId="381"/>
            <ac:picMk id="14" creationId="{00000000-0000-0000-0000-000000000000}"/>
          </ac:picMkLst>
        </pc:picChg>
      </pc:sldChg>
      <pc:sldChg chg="addSp modSp mod">
        <pc:chgData name="Minh Thai Tran" userId="996740aabe1fc7dc" providerId="LiveId" clId="{31A068F3-D34C-4184-B749-E1FCDABEDACA}" dt="2024-08-28T14:49:08.132" v="1078" actId="1076"/>
        <pc:sldMkLst>
          <pc:docMk/>
          <pc:sldMk cId="4175116999" sldId="382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75116999" sldId="382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48:53.557" v="1076" actId="5793"/>
          <ac:spMkLst>
            <pc:docMk/>
            <pc:sldMk cId="4175116999" sldId="382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75116999" sldId="382"/>
            <ac:spMk id="4" creationId="{00000000-0000-0000-0000-000000000000}"/>
          </ac:spMkLst>
        </pc:spChg>
        <pc:graphicFrameChg chg="add mod modGraphic">
          <ac:chgData name="Minh Thai Tran" userId="996740aabe1fc7dc" providerId="LiveId" clId="{31A068F3-D34C-4184-B749-E1FCDABEDACA}" dt="2024-08-28T14:49:08.132" v="1078" actId="1076"/>
          <ac:graphicFrameMkLst>
            <pc:docMk/>
            <pc:sldMk cId="4175116999" sldId="382"/>
            <ac:graphicFrameMk id="5" creationId="{FF141F50-0CB9-A219-EDD5-151CC431D1BE}"/>
          </ac:graphicFrameMkLst>
        </pc:graphicFrameChg>
      </pc:sldChg>
      <pc:sldChg chg="modSp mod">
        <pc:chgData name="Minh Thai Tran" userId="996740aabe1fc7dc" providerId="LiveId" clId="{31A068F3-D34C-4184-B749-E1FCDABEDACA}" dt="2024-08-28T14:10:54.965" v="37" actId="27636"/>
        <pc:sldMkLst>
          <pc:docMk/>
          <pc:sldMk cId="1096813855" sldId="383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96813855" sldId="383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10:54.965" v="37" actId="27636"/>
          <ac:spMkLst>
            <pc:docMk/>
            <pc:sldMk cId="1096813855" sldId="383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096813855" sldId="383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08:24.293" v="30" actId="27636"/>
        <pc:sldMkLst>
          <pc:docMk/>
          <pc:sldMk cId="717253862" sldId="384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717253862" sldId="384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4.293" v="30" actId="27636"/>
          <ac:spMkLst>
            <pc:docMk/>
            <pc:sldMk cId="717253862" sldId="384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717253862" sldId="384"/>
            <ac:spMk id="4" creationId="{00000000-0000-0000-0000-000000000000}"/>
          </ac:spMkLst>
        </pc:spChg>
      </pc:sldChg>
      <pc:sldChg chg="modSp del">
        <pc:chgData name="Minh Thai Tran" userId="996740aabe1fc7dc" providerId="LiveId" clId="{31A068F3-D34C-4184-B749-E1FCDABEDACA}" dt="2024-08-28T14:53:32.574" v="1184" actId="47"/>
        <pc:sldMkLst>
          <pc:docMk/>
          <pc:sldMk cId="3289791249" sldId="385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289791249" sldId="385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289791249" sldId="385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289791249" sldId="385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3:10.563" v="1181" actId="20577"/>
        <pc:sldMkLst>
          <pc:docMk/>
          <pc:sldMk cId="3737536352" sldId="386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37536352" sldId="386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3:10.563" v="1181" actId="20577"/>
          <ac:spMkLst>
            <pc:docMk/>
            <pc:sldMk cId="3737536352" sldId="386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37536352" sldId="386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3:39.078" v="1192" actId="20577"/>
        <pc:sldMkLst>
          <pc:docMk/>
          <pc:sldMk cId="1352312862" sldId="387"/>
        </pc:sldMkLst>
        <pc:spChg chg="mod">
          <ac:chgData name="Minh Thai Tran" userId="996740aabe1fc7dc" providerId="LiveId" clId="{31A068F3-D34C-4184-B749-E1FCDABEDACA}" dt="2024-08-28T14:53:39.078" v="1192" actId="20577"/>
          <ac:spMkLst>
            <pc:docMk/>
            <pc:sldMk cId="1352312862" sldId="387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3:30.442" v="1183" actId="14100"/>
          <ac:spMkLst>
            <pc:docMk/>
            <pc:sldMk cId="1352312862" sldId="387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352312862" sldId="387"/>
            <ac:spMk id="4" creationId="{00000000-0000-0000-0000-000000000000}"/>
          </ac:spMkLst>
        </pc:spChg>
      </pc:sldChg>
      <pc:sldChg chg="modSp del mod">
        <pc:chgData name="Minh Thai Tran" userId="996740aabe1fc7dc" providerId="LiveId" clId="{31A068F3-D34C-4184-B749-E1FCDABEDACA}" dt="2024-08-28T14:55:45.019" v="1250" actId="47"/>
        <pc:sldMkLst>
          <pc:docMk/>
          <pc:sldMk cId="2741972698" sldId="388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741972698" sldId="388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4:32.648" v="1207" actId="14100"/>
          <ac:spMkLst>
            <pc:docMk/>
            <pc:sldMk cId="2741972698" sldId="388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741972698" sldId="388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4:49.371" v="1211" actId="14100"/>
        <pc:sldMkLst>
          <pc:docMk/>
          <pc:sldMk cId="1153577002" sldId="389"/>
        </pc:sldMkLst>
        <pc:spChg chg="mod">
          <ac:chgData name="Minh Thai Tran" userId="996740aabe1fc7dc" providerId="LiveId" clId="{31A068F3-D34C-4184-B749-E1FCDABEDACA}" dt="2024-08-28T14:54:41.894" v="1209" actId="27636"/>
          <ac:spMkLst>
            <pc:docMk/>
            <pc:sldMk cId="1153577002" sldId="389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4:49.371" v="1211" actId="14100"/>
          <ac:spMkLst>
            <pc:docMk/>
            <pc:sldMk cId="1153577002" sldId="389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153577002" sldId="389"/>
            <ac:spMk id="14340" creationId="{00000000-0000-0000-0000-000000000000}"/>
          </ac:spMkLst>
        </pc:spChg>
      </pc:sldChg>
      <pc:sldChg chg="modSp">
        <pc:chgData name="Minh Thai Tran" userId="996740aabe1fc7dc" providerId="LiveId" clId="{31A068F3-D34C-4184-B749-E1FCDABEDACA}" dt="2024-08-28T14:08:23.809" v="12"/>
        <pc:sldMkLst>
          <pc:docMk/>
          <pc:sldMk cId="2884237204" sldId="390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884237204" sldId="390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884237204" sldId="390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884237204" sldId="390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08:24.168" v="21" actId="27636"/>
        <pc:sldMkLst>
          <pc:docMk/>
          <pc:sldMk cId="3719783416" sldId="391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19783416" sldId="391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4.168" v="21" actId="27636"/>
          <ac:spMkLst>
            <pc:docMk/>
            <pc:sldMk cId="3719783416" sldId="391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19783416" sldId="391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6:10.665" v="1255" actId="14100"/>
        <pc:sldMkLst>
          <pc:docMk/>
          <pc:sldMk cId="1547345005" sldId="392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547345005" sldId="392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6:10.665" v="1255" actId="14100"/>
          <ac:spMkLst>
            <pc:docMk/>
            <pc:sldMk cId="1547345005" sldId="392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547345005" sldId="392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5:00:15.371" v="1326" actId="1076"/>
        <pc:sldMkLst>
          <pc:docMk/>
          <pc:sldMk cId="2907971794" sldId="396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907971794" sldId="396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9:50.764" v="1325" actId="12"/>
          <ac:spMkLst>
            <pc:docMk/>
            <pc:sldMk cId="2907971794" sldId="396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907971794" sldId="396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0:15.371" v="1326" actId="1076"/>
          <ac:spMkLst>
            <pc:docMk/>
            <pc:sldMk cId="2907971794" sldId="396"/>
            <ac:spMk id="5" creationId="{00631FF5-338C-46EE-A087-686440E06ED7}"/>
          </ac:spMkLst>
        </pc:spChg>
      </pc:sldChg>
      <pc:sldChg chg="modSp mod">
        <pc:chgData name="Minh Thai Tran" userId="996740aabe1fc7dc" providerId="LiveId" clId="{31A068F3-D34C-4184-B749-E1FCDABEDACA}" dt="2024-08-28T15:07:16.658" v="1483" actId="255"/>
        <pc:sldMkLst>
          <pc:docMk/>
          <pc:sldMk cId="3535989401" sldId="397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535989401" sldId="397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5:07:16.658" v="1483" actId="255"/>
          <ac:spMkLst>
            <pc:docMk/>
            <pc:sldMk cId="3535989401" sldId="397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535989401" sldId="397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16:33.975" v="362" actId="114"/>
        <pc:sldMkLst>
          <pc:docMk/>
          <pc:sldMk cId="3263437446" sldId="399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263437446" sldId="399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263437446" sldId="399"/>
            <ac:spMk id="4" creationId="{00000000-0000-0000-0000-000000000000}"/>
          </ac:spMkLst>
        </pc:spChg>
        <pc:graphicFrameChg chg="mod modGraphic">
          <ac:chgData name="Minh Thai Tran" userId="996740aabe1fc7dc" providerId="LiveId" clId="{31A068F3-D34C-4184-B749-E1FCDABEDACA}" dt="2024-08-28T14:16:33.975" v="362" actId="114"/>
          <ac:graphicFrameMkLst>
            <pc:docMk/>
            <pc:sldMk cId="3263437446" sldId="399"/>
            <ac:graphicFrameMk id="5" creationId="{00000000-0000-0000-0000-000000000000}"/>
          </ac:graphicFrameMkLst>
        </pc:graphicFrameChg>
      </pc:sldChg>
      <pc:sldChg chg="modSp add mod">
        <pc:chgData name="Minh Thai Tran" userId="996740aabe1fc7dc" providerId="LiveId" clId="{31A068F3-D34C-4184-B749-E1FCDABEDACA}" dt="2024-08-28T14:43:17.885" v="900" actId="1076"/>
        <pc:sldMkLst>
          <pc:docMk/>
          <pc:sldMk cId="2297228190" sldId="407"/>
        </pc:sldMkLst>
        <pc:grpChg chg="mod">
          <ac:chgData name="Minh Thai Tran" userId="996740aabe1fc7dc" providerId="LiveId" clId="{31A068F3-D34C-4184-B749-E1FCDABEDACA}" dt="2024-08-28T14:43:17.885" v="900" actId="1076"/>
          <ac:grpSpMkLst>
            <pc:docMk/>
            <pc:sldMk cId="2297228190" sldId="407"/>
            <ac:grpSpMk id="5" creationId="{40BBC20C-4442-4967-B8B3-5447773FC7DD}"/>
          </ac:grpSpMkLst>
        </pc:grp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2476186722" sldId="407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476186722" sldId="407"/>
            <ac:spMk id="2" creationId="{3E23A27A-7444-44DD-BBBE-B990EAF7E9FF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476186722" sldId="407"/>
            <ac:spMk id="4" creationId="{8D3BD4FD-9AD4-466A-A78C-2E1E00953ACF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476186722" sldId="407"/>
            <ac:spMk id="6" creationId="{76142314-D5F5-46FF-95A2-F2ED9A434D1E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476186722" sldId="407"/>
            <ac:spMk id="7" creationId="{82741B57-0EA3-46C9-8CE1-DB74182A93AC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476186722" sldId="407"/>
            <ac:spMk id="8" creationId="{86A1DEE8-3834-4E0A-9C12-0F888C460F07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476186722" sldId="407"/>
            <ac:spMk id="9" creationId="{7BB9F115-31B8-4360-BADE-C018365EF77D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476186722" sldId="407"/>
            <ac:spMk id="10" creationId="{472DAE6D-2C4A-4F63-93F3-8E42A2CB0EF2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476186722" sldId="407"/>
            <ac:spMk id="11" creationId="{EEBB4286-D52D-49D4-8303-54DFE459C75A}"/>
          </ac:spMkLst>
        </pc:spChg>
        <pc:grpChg chg="mod">
          <ac:chgData name="Minh Thai Tran" userId="996740aabe1fc7dc" providerId="LiveId" clId="{31A068F3-D34C-4184-B749-E1FCDABEDACA}" dt="2024-08-28T14:08:23.809" v="12"/>
          <ac:grpSpMkLst>
            <pc:docMk/>
            <pc:sldMk cId="2476186722" sldId="407"/>
            <ac:grpSpMk id="5" creationId="{40BBC20C-4442-4967-B8B3-5447773FC7DD}"/>
          </ac:grpSpMkLst>
        </pc:grpChg>
      </pc:sldChg>
      <pc:sldChg chg="modSp mod">
        <pc:chgData name="Minh Thai Tran" userId="996740aabe1fc7dc" providerId="LiveId" clId="{31A068F3-D34C-4184-B749-E1FCDABEDACA}" dt="2024-08-28T14:20:14.147" v="508" actId="1076"/>
        <pc:sldMkLst>
          <pc:docMk/>
          <pc:sldMk cId="4176986804" sldId="408"/>
        </pc:sldMkLst>
        <pc:spChg chg="mod">
          <ac:chgData name="Minh Thai Tran" userId="996740aabe1fc7dc" providerId="LiveId" clId="{31A068F3-D34C-4184-B749-E1FCDABEDACA}" dt="2024-08-28T14:19:53.624" v="501" actId="14100"/>
          <ac:spMkLst>
            <pc:docMk/>
            <pc:sldMk cId="4176986804" sldId="408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0:14.147" v="508" actId="1076"/>
          <ac:spMkLst>
            <pc:docMk/>
            <pc:sldMk cId="4176986804" sldId="408"/>
            <ac:spMk id="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0:14.147" v="508" actId="1076"/>
          <ac:spMkLst>
            <pc:docMk/>
            <pc:sldMk cId="4176986804" sldId="408"/>
            <ac:spMk id="6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4176986804" sldId="408"/>
            <ac:spMk id="7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0:14.147" v="508" actId="1076"/>
          <ac:spMkLst>
            <pc:docMk/>
            <pc:sldMk cId="4176986804" sldId="408"/>
            <ac:spMk id="11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0:14.147" v="508" actId="1076"/>
          <ac:spMkLst>
            <pc:docMk/>
            <pc:sldMk cId="4176986804" sldId="408"/>
            <ac:spMk id="16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0:14.147" v="508" actId="1076"/>
          <ac:spMkLst>
            <pc:docMk/>
            <pc:sldMk cId="4176986804" sldId="408"/>
            <ac:spMk id="18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0:14.147" v="508" actId="1076"/>
          <ac:spMkLst>
            <pc:docMk/>
            <pc:sldMk cId="4176986804" sldId="408"/>
            <ac:spMk id="21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0:14.147" v="508" actId="1076"/>
          <ac:spMkLst>
            <pc:docMk/>
            <pc:sldMk cId="4176986804" sldId="408"/>
            <ac:spMk id="22" creationId="{00000000-0000-0000-0000-000000000000}"/>
          </ac:spMkLst>
        </pc:spChg>
        <pc:grpChg chg="mod">
          <ac:chgData name="Minh Thai Tran" userId="996740aabe1fc7dc" providerId="LiveId" clId="{31A068F3-D34C-4184-B749-E1FCDABEDACA}" dt="2024-08-28T14:20:14.147" v="508" actId="1076"/>
          <ac:grpSpMkLst>
            <pc:docMk/>
            <pc:sldMk cId="4176986804" sldId="408"/>
            <ac:grpSpMk id="23" creationId="{00000000-0000-0000-0000-000000000000}"/>
          </ac:grpSpMkLst>
        </pc:grpChg>
        <pc:picChg chg="mod">
          <ac:chgData name="Minh Thai Tran" userId="996740aabe1fc7dc" providerId="LiveId" clId="{31A068F3-D34C-4184-B749-E1FCDABEDACA}" dt="2024-08-28T14:20:14.147" v="508" actId="1076"/>
          <ac:picMkLst>
            <pc:docMk/>
            <pc:sldMk cId="4176986804" sldId="408"/>
            <ac:picMk id="10" creationId="{00000000-0000-0000-0000-000000000000}"/>
          </ac:picMkLst>
        </pc:picChg>
        <pc:picChg chg="mod">
          <ac:chgData name="Minh Thai Tran" userId="996740aabe1fc7dc" providerId="LiveId" clId="{31A068F3-D34C-4184-B749-E1FCDABEDACA}" dt="2024-08-28T14:20:14.147" v="508" actId="1076"/>
          <ac:picMkLst>
            <pc:docMk/>
            <pc:sldMk cId="4176986804" sldId="408"/>
            <ac:picMk id="12" creationId="{00000000-0000-0000-0000-000000000000}"/>
          </ac:picMkLst>
        </pc:picChg>
        <pc:picChg chg="mod">
          <ac:chgData name="Minh Thai Tran" userId="996740aabe1fc7dc" providerId="LiveId" clId="{31A068F3-D34C-4184-B749-E1FCDABEDACA}" dt="2024-08-28T14:20:14.147" v="508" actId="1076"/>
          <ac:picMkLst>
            <pc:docMk/>
            <pc:sldMk cId="4176986804" sldId="408"/>
            <ac:picMk id="13" creationId="{00000000-0000-0000-0000-000000000000}"/>
          </ac:picMkLst>
        </pc:picChg>
        <pc:picChg chg="mod">
          <ac:chgData name="Minh Thai Tran" userId="996740aabe1fc7dc" providerId="LiveId" clId="{31A068F3-D34C-4184-B749-E1FCDABEDACA}" dt="2024-08-28T14:20:14.147" v="508" actId="1076"/>
          <ac:picMkLst>
            <pc:docMk/>
            <pc:sldMk cId="4176986804" sldId="408"/>
            <ac:picMk id="14" creationId="{00000000-0000-0000-0000-000000000000}"/>
          </ac:picMkLst>
        </pc:picChg>
        <pc:picChg chg="mod">
          <ac:chgData name="Minh Thai Tran" userId="996740aabe1fc7dc" providerId="LiveId" clId="{31A068F3-D34C-4184-B749-E1FCDABEDACA}" dt="2024-08-28T14:20:14.147" v="508" actId="1076"/>
          <ac:picMkLst>
            <pc:docMk/>
            <pc:sldMk cId="4176986804" sldId="408"/>
            <ac:picMk id="15" creationId="{00000000-0000-0000-0000-000000000000}"/>
          </ac:picMkLst>
        </pc:picChg>
      </pc:sldChg>
      <pc:sldChg chg="addSp modSp mod modNotes modNotesTx">
        <pc:chgData name="Minh Thai Tran" userId="996740aabe1fc7dc" providerId="LiveId" clId="{31A068F3-D34C-4184-B749-E1FCDABEDACA}" dt="2024-08-28T14:28:12.734" v="672" actId="20577"/>
        <pc:sldMkLst>
          <pc:docMk/>
          <pc:sldMk cId="3147647584" sldId="409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47647584" sldId="409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1:53.035" v="515" actId="14100"/>
          <ac:spMkLst>
            <pc:docMk/>
            <pc:sldMk cId="3147647584" sldId="409"/>
            <ac:spMk id="8196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8:12.734" v="672" actId="20577"/>
          <ac:spMkLst>
            <pc:docMk/>
            <pc:sldMk cId="3147647584" sldId="409"/>
            <ac:spMk id="8197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47647584" sldId="409"/>
            <ac:spMk id="8200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47647584" sldId="409"/>
            <ac:spMk id="8201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47647584" sldId="409"/>
            <ac:spMk id="820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47647584" sldId="409"/>
            <ac:spMk id="820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47647584" sldId="409"/>
            <ac:spMk id="820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47647584" sldId="409"/>
            <ac:spMk id="820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147647584" sldId="409"/>
            <ac:spMk id="8206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3:57.673" v="549" actId="122"/>
          <ac:spMkLst>
            <pc:docMk/>
            <pc:sldMk cId="3147647584" sldId="409"/>
            <ac:spMk id="27854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24:13.186" v="553" actId="1035"/>
          <ac:spMkLst>
            <pc:docMk/>
            <pc:sldMk cId="3147647584" sldId="409"/>
            <ac:spMk id="278548" creationId="{00000000-0000-0000-0000-000000000000}"/>
          </ac:spMkLst>
        </pc:spChg>
        <pc:grpChg chg="mod">
          <ac:chgData name="Minh Thai Tran" userId="996740aabe1fc7dc" providerId="LiveId" clId="{31A068F3-D34C-4184-B749-E1FCDABEDACA}" dt="2024-08-28T14:08:23.809" v="12"/>
          <ac:grpSpMkLst>
            <pc:docMk/>
            <pc:sldMk cId="3147647584" sldId="409"/>
            <ac:grpSpMk id="8198" creationId="{00000000-0000-0000-0000-000000000000}"/>
          </ac:grpSpMkLst>
        </pc:grpChg>
        <pc:picChg chg="add mod">
          <ac:chgData name="Minh Thai Tran" userId="996740aabe1fc7dc" providerId="LiveId" clId="{31A068F3-D34C-4184-B749-E1FCDABEDACA}" dt="2024-08-28T14:23:06.683" v="532" actId="1076"/>
          <ac:picMkLst>
            <pc:docMk/>
            <pc:sldMk cId="3147647584" sldId="409"/>
            <ac:picMk id="4" creationId="{076AC6FB-5FEF-7AF1-4BF0-F66993CC166C}"/>
          </ac:picMkLst>
        </pc:picChg>
      </pc:sldChg>
      <pc:sldChg chg="modSp add mod ord">
        <pc:chgData name="Minh Thai Tran" userId="996740aabe1fc7dc" providerId="LiveId" clId="{31A068F3-D34C-4184-B749-E1FCDABEDACA}" dt="2024-08-28T14:39:44.813" v="801" actId="20577"/>
        <pc:sldMkLst>
          <pc:docMk/>
          <pc:sldMk cId="570007025" sldId="410"/>
        </pc:sldMkLst>
        <pc:spChg chg="mod">
          <ac:chgData name="Minh Thai Tran" userId="996740aabe1fc7dc" providerId="LiveId" clId="{31A068F3-D34C-4184-B749-E1FCDABEDACA}" dt="2024-08-28T14:39:44.813" v="801" actId="20577"/>
          <ac:spMkLst>
            <pc:docMk/>
            <pc:sldMk cId="570007025" sldId="410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39:38.869" v="795" actId="6549"/>
          <ac:spMkLst>
            <pc:docMk/>
            <pc:sldMk cId="570007025" sldId="410"/>
            <ac:spMk id="3" creationId="{00000000-0000-0000-0000-000000000000}"/>
          </ac:spMkLst>
        </pc:sp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3487685606" sldId="410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487685606" sldId="410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487685606" sldId="410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487685606" sldId="410"/>
            <ac:spMk id="5" creationId="{00000000-0000-0000-0000-000000000000}"/>
          </ac:spMkLst>
        </pc:sp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1828932660" sldId="411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828932660" sldId="411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828932660" sldId="411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828932660" sldId="411"/>
            <ac:spMk id="5" creationId="{00000000-0000-0000-0000-000000000000}"/>
          </ac:spMkLst>
        </pc:spChg>
      </pc:sldChg>
      <pc:sldChg chg="modSp add mod ord">
        <pc:chgData name="Minh Thai Tran" userId="996740aabe1fc7dc" providerId="LiveId" clId="{31A068F3-D34C-4184-B749-E1FCDABEDACA}" dt="2024-08-28T14:40:07.514" v="811" actId="20577"/>
        <pc:sldMkLst>
          <pc:docMk/>
          <pc:sldMk cId="2453169303" sldId="411"/>
        </pc:sldMkLst>
        <pc:spChg chg="mod">
          <ac:chgData name="Minh Thai Tran" userId="996740aabe1fc7dc" providerId="LiveId" clId="{31A068F3-D34C-4184-B749-E1FCDABEDACA}" dt="2024-08-28T14:40:07.514" v="811" actId="20577"/>
          <ac:spMkLst>
            <pc:docMk/>
            <pc:sldMk cId="2453169303" sldId="411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40:01.449" v="805" actId="14100"/>
          <ac:spMkLst>
            <pc:docMk/>
            <pc:sldMk cId="2453169303" sldId="411"/>
            <ac:spMk id="3" creationId="{00000000-0000-0000-0000-000000000000}"/>
          </ac:spMkLst>
        </pc:spChg>
      </pc:sldChg>
      <pc:sldChg chg="modSp add mod">
        <pc:chgData name="Minh Thai Tran" userId="996740aabe1fc7dc" providerId="LiveId" clId="{31A068F3-D34C-4184-B749-E1FCDABEDACA}" dt="2024-08-28T14:40:49.727" v="835" actId="20577"/>
        <pc:sldMkLst>
          <pc:docMk/>
          <pc:sldMk cId="1152313349" sldId="413"/>
        </pc:sldMkLst>
        <pc:spChg chg="mod">
          <ac:chgData name="Minh Thai Tran" userId="996740aabe1fc7dc" providerId="LiveId" clId="{31A068F3-D34C-4184-B749-E1FCDABEDACA}" dt="2024-08-28T14:40:49.727" v="835" actId="20577"/>
          <ac:spMkLst>
            <pc:docMk/>
            <pc:sldMk cId="1152313349" sldId="413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40:29.574" v="813" actId="14100"/>
          <ac:spMkLst>
            <pc:docMk/>
            <pc:sldMk cId="1152313349" sldId="413"/>
            <ac:spMk id="5" creationId="{00000000-0000-0000-0000-000000000000}"/>
          </ac:spMkLst>
        </pc:sp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3692475173" sldId="413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692475173" sldId="413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692475173" sldId="413"/>
            <ac:spMk id="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692475173" sldId="413"/>
            <ac:spMk id="12292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6:26.379" v="1259" actId="255"/>
        <pc:sldMkLst>
          <pc:docMk/>
          <pc:sldMk cId="3053023059" sldId="415"/>
        </pc:sldMkLst>
        <pc:spChg chg="mod">
          <ac:chgData name="Minh Thai Tran" userId="996740aabe1fc7dc" providerId="LiveId" clId="{31A068F3-D34C-4184-B749-E1FCDABEDACA}" dt="2024-08-28T14:56:16.846" v="1256" actId="14100"/>
          <ac:spMkLst>
            <pc:docMk/>
            <pc:sldMk cId="3053023059" sldId="415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6:26.379" v="1259" actId="255"/>
          <ac:spMkLst>
            <pc:docMk/>
            <pc:sldMk cId="3053023059" sldId="415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053023059" sldId="415"/>
            <ac:spMk id="4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9:36.352" v="1322" actId="27636"/>
        <pc:sldMkLst>
          <pc:docMk/>
          <pc:sldMk cId="1482624240" sldId="416"/>
        </pc:sldMkLst>
        <pc:spChg chg="mod">
          <ac:chgData name="Minh Thai Tran" userId="996740aabe1fc7dc" providerId="LiveId" clId="{31A068F3-D34C-4184-B749-E1FCDABEDACA}" dt="2024-08-28T14:59:10.786" v="1314" actId="14100"/>
          <ac:spMkLst>
            <pc:docMk/>
            <pc:sldMk cId="1482624240" sldId="416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59:36.352" v="1322" actId="27636"/>
          <ac:spMkLst>
            <pc:docMk/>
            <pc:sldMk cId="1482624240" sldId="416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1482624240" sldId="416"/>
            <ac:spMk id="5" creationId="{00000000-0000-0000-0000-000000000000}"/>
          </ac:spMkLst>
        </pc:spChg>
      </pc:sldChg>
      <pc:sldChg chg="modSp mod">
        <pc:chgData name="Minh Thai Tran" userId="996740aabe1fc7dc" providerId="LiveId" clId="{31A068F3-D34C-4184-B749-E1FCDABEDACA}" dt="2024-08-28T14:57:26.325" v="1282" actId="2711"/>
        <pc:sldMkLst>
          <pc:docMk/>
          <pc:sldMk cId="2307197198" sldId="417"/>
        </pc:sldMkLst>
        <pc:spChg chg="mod">
          <ac:chgData name="Minh Thai Tran" userId="996740aabe1fc7dc" providerId="LiveId" clId="{31A068F3-D34C-4184-B749-E1FCDABEDACA}" dt="2024-08-28T14:57:19.953" v="1280" actId="14100"/>
          <ac:spMkLst>
            <pc:docMk/>
            <pc:sldMk cId="2307197198" sldId="417"/>
            <ac:spMk id="2" creationId="{1B0F16AB-0F3C-4BCE-ABBB-F59D4238AEA5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307197198" sldId="417"/>
            <ac:spMk id="4" creationId="{80BDF4B0-E5C8-42C3-A916-65FB51B62557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2307197198" sldId="417"/>
            <ac:spMk id="7" creationId="{2E411385-7DF0-4B04-970C-A6D1BF26FEC5}"/>
          </ac:spMkLst>
        </pc:spChg>
        <pc:spChg chg="mod">
          <ac:chgData name="Minh Thai Tran" userId="996740aabe1fc7dc" providerId="LiveId" clId="{31A068F3-D34C-4184-B749-E1FCDABEDACA}" dt="2024-08-28T14:57:26.325" v="1282" actId="2711"/>
          <ac:spMkLst>
            <pc:docMk/>
            <pc:sldMk cId="2307197198" sldId="417"/>
            <ac:spMk id="9" creationId="{24E837D7-EB27-265B-9897-FB42CD1C6C2C}"/>
          </ac:spMkLst>
        </pc:spChg>
      </pc:sldChg>
      <pc:sldChg chg="modSp mod">
        <pc:chgData name="Minh Thai Tran" userId="996740aabe1fc7dc" providerId="LiveId" clId="{31A068F3-D34C-4184-B749-E1FCDABEDACA}" dt="2024-08-28T14:58:54.962" v="1312" actId="20577"/>
        <pc:sldMkLst>
          <pc:docMk/>
          <pc:sldMk cId="3775113083" sldId="418"/>
        </pc:sldMkLst>
        <pc:spChg chg="mod">
          <ac:chgData name="Minh Thai Tran" userId="996740aabe1fc7dc" providerId="LiveId" clId="{31A068F3-D34C-4184-B749-E1FCDABEDACA}" dt="2024-08-28T14:57:58.353" v="1284" actId="14100"/>
          <ac:spMkLst>
            <pc:docMk/>
            <pc:sldMk cId="3775113083" sldId="418"/>
            <ac:spMk id="2" creationId="{1B0F16AB-0F3C-4BCE-ABBB-F59D4238AEA5}"/>
          </ac:spMkLst>
        </pc:spChg>
        <pc:spChg chg="mod">
          <ac:chgData name="Minh Thai Tran" userId="996740aabe1fc7dc" providerId="LiveId" clId="{31A068F3-D34C-4184-B749-E1FCDABEDACA}" dt="2024-08-28T14:58:02.351" v="1285" actId="14100"/>
          <ac:spMkLst>
            <pc:docMk/>
            <pc:sldMk cId="3775113083" sldId="418"/>
            <ac:spMk id="3" creationId="{CF5592A5-36A5-4416-B3E6-18F969020C93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75113083" sldId="418"/>
            <ac:spMk id="4" creationId="{80BDF4B0-E5C8-42C3-A916-65FB51B62557}"/>
          </ac:spMkLst>
        </pc:spChg>
        <pc:spChg chg="mod">
          <ac:chgData name="Minh Thai Tran" userId="996740aabe1fc7dc" providerId="LiveId" clId="{31A068F3-D34C-4184-B749-E1FCDABEDACA}" dt="2024-08-28T14:58:54.962" v="1312" actId="20577"/>
          <ac:spMkLst>
            <pc:docMk/>
            <pc:sldMk cId="3775113083" sldId="418"/>
            <ac:spMk id="6" creationId="{44F88D0C-8849-4E87-8C89-F64F04949B7A}"/>
          </ac:spMkLst>
        </pc:spChg>
        <pc:spChg chg="mod">
          <ac:chgData name="Minh Thai Tran" userId="996740aabe1fc7dc" providerId="LiveId" clId="{31A068F3-D34C-4184-B749-E1FCDABEDACA}" dt="2024-08-28T14:58:23.794" v="1290" actId="1076"/>
          <ac:spMkLst>
            <pc:docMk/>
            <pc:sldMk cId="3775113083" sldId="418"/>
            <ac:spMk id="7" creationId="{2E411385-7DF0-4B04-970C-A6D1BF26FEC5}"/>
          </ac:spMkLst>
        </pc:spChg>
      </pc:sldChg>
      <pc:sldChg chg="modSp add mod ord">
        <pc:chgData name="Minh Thai Tran" userId="996740aabe1fc7dc" providerId="LiveId" clId="{31A068F3-D34C-4184-B749-E1FCDABEDACA}" dt="2024-08-28T14:35:06.898" v="757" actId="1035"/>
        <pc:sldMkLst>
          <pc:docMk/>
          <pc:sldMk cId="2564208392" sldId="419"/>
        </pc:sldMkLst>
        <pc:spChg chg="mod">
          <ac:chgData name="Minh Thai Tran" userId="996740aabe1fc7dc" providerId="LiveId" clId="{31A068F3-D34C-4184-B749-E1FCDABEDACA}" dt="2024-08-28T14:34:42.700" v="746" actId="14100"/>
          <ac:spMkLst>
            <pc:docMk/>
            <pc:sldMk cId="2564208392" sldId="419"/>
            <ac:spMk id="2" creationId="{133D7FEA-2D9F-1A6C-D824-00B176A9B523}"/>
          </ac:spMkLst>
        </pc:spChg>
        <pc:spChg chg="mod">
          <ac:chgData name="Minh Thai Tran" userId="996740aabe1fc7dc" providerId="LiveId" clId="{31A068F3-D34C-4184-B749-E1FCDABEDACA}" dt="2024-08-28T14:35:06.898" v="757" actId="1035"/>
          <ac:spMkLst>
            <pc:docMk/>
            <pc:sldMk cId="2564208392" sldId="419"/>
            <ac:spMk id="11" creationId="{F798A81A-9493-7D7B-C8AB-C095FAF48E87}"/>
          </ac:spMkLst>
        </pc:spChg>
        <pc:picChg chg="mod">
          <ac:chgData name="Minh Thai Tran" userId="996740aabe1fc7dc" providerId="LiveId" clId="{31A068F3-D34C-4184-B749-E1FCDABEDACA}" dt="2024-08-28T14:34:50.408" v="747" actId="1076"/>
          <ac:picMkLst>
            <pc:docMk/>
            <pc:sldMk cId="2564208392" sldId="419"/>
            <ac:picMk id="10" creationId="{9D0D0932-AAC7-0B40-7C4B-1D4B3C9C3F67}"/>
          </ac:picMkLst>
        </pc:picChg>
      </pc:sldChg>
      <pc:sldChg chg="modSp del">
        <pc:chgData name="Minh Thai Tran" userId="996740aabe1fc7dc" providerId="LiveId" clId="{31A068F3-D34C-4184-B749-E1FCDABEDACA}" dt="2024-08-28T14:28:25.925" v="673" actId="2696"/>
        <pc:sldMkLst>
          <pc:docMk/>
          <pc:sldMk cId="3731517607" sldId="419"/>
        </pc:sldMkLst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31517607" sldId="419"/>
            <ac:spMk id="2" creationId="{133D7FEA-2D9F-1A6C-D824-00B176A9B523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31517607" sldId="419"/>
            <ac:spMk id="4" creationId="{0A95006C-5CB6-A4FC-9165-C857DFE99467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731517607" sldId="419"/>
            <ac:spMk id="11" creationId="{F798A81A-9493-7D7B-C8AB-C095FAF48E87}"/>
          </ac:spMkLst>
        </pc:spChg>
        <pc:picChg chg="mod">
          <ac:chgData name="Minh Thai Tran" userId="996740aabe1fc7dc" providerId="LiveId" clId="{31A068F3-D34C-4184-B749-E1FCDABEDACA}" dt="2024-08-28T14:08:23.809" v="12"/>
          <ac:picMkLst>
            <pc:docMk/>
            <pc:sldMk cId="3731517607" sldId="419"/>
            <ac:picMk id="10" creationId="{9D0D0932-AAC7-0B40-7C4B-1D4B3C9C3F67}"/>
          </ac:picMkLst>
        </pc:picChg>
      </pc:sldChg>
      <pc:sldChg chg="addSp delSp modSp mod delDesignElem">
        <pc:chgData name="Minh Thai Tran" userId="996740aabe1fc7dc" providerId="LiveId" clId="{31A068F3-D34C-4184-B749-E1FCDABEDACA}" dt="2024-08-28T14:53:49.353" v="1193" actId="26606"/>
        <pc:sldMkLst>
          <pc:docMk/>
          <pc:sldMk cId="3349961223" sldId="420"/>
        </pc:sldMkLst>
        <pc:spChg chg="mod">
          <ac:chgData name="Minh Thai Tran" userId="996740aabe1fc7dc" providerId="LiveId" clId="{31A068F3-D34C-4184-B749-E1FCDABEDACA}" dt="2024-08-28T14:53:49.353" v="1193" actId="26606"/>
          <ac:spMkLst>
            <pc:docMk/>
            <pc:sldMk cId="3349961223" sldId="420"/>
            <ac:spMk id="2" creationId="{B2909A7F-88B8-3C5B-801A-6077107987FC}"/>
          </ac:spMkLst>
        </pc:spChg>
        <pc:spChg chg="mod">
          <ac:chgData name="Minh Thai Tran" userId="996740aabe1fc7dc" providerId="LiveId" clId="{31A068F3-D34C-4184-B749-E1FCDABEDACA}" dt="2024-08-28T14:53:49.353" v="1193" actId="26606"/>
          <ac:spMkLst>
            <pc:docMk/>
            <pc:sldMk cId="3349961223" sldId="420"/>
            <ac:spMk id="4" creationId="{659773B0-314B-4CB5-EFFF-13485026F976}"/>
          </ac:spMkLst>
        </pc:spChg>
        <pc:spChg chg="add">
          <ac:chgData name="Minh Thai Tran" userId="996740aabe1fc7dc" providerId="LiveId" clId="{31A068F3-D34C-4184-B749-E1FCDABEDACA}" dt="2024-08-28T14:53:49.353" v="1193" actId="26606"/>
          <ac:spMkLst>
            <pc:docMk/>
            <pc:sldMk cId="3349961223" sldId="420"/>
            <ac:spMk id="6" creationId="{32D45EE4-C4F0-4F72-B1C6-39F596D138A9}"/>
          </ac:spMkLst>
        </pc:spChg>
        <pc:spChg chg="add">
          <ac:chgData name="Minh Thai Tran" userId="996740aabe1fc7dc" providerId="LiveId" clId="{31A068F3-D34C-4184-B749-E1FCDABEDACA}" dt="2024-08-28T14:53:49.353" v="1193" actId="26606"/>
          <ac:spMkLst>
            <pc:docMk/>
            <pc:sldMk cId="3349961223" sldId="420"/>
            <ac:spMk id="7" creationId="{8C459BAD-4279-4A9D-B0C5-662C5F5ED21F}"/>
          </ac:spMkLst>
        </pc:spChg>
        <pc:spChg chg="add">
          <ac:chgData name="Minh Thai Tran" userId="996740aabe1fc7dc" providerId="LiveId" clId="{31A068F3-D34C-4184-B749-E1FCDABEDACA}" dt="2024-08-28T14:53:49.353" v="1193" actId="26606"/>
          <ac:spMkLst>
            <pc:docMk/>
            <pc:sldMk cId="3349961223" sldId="420"/>
            <ac:spMk id="8" creationId="{0953BC39-9D68-40BE-BF3C-5C4EB782AF94}"/>
          </ac:spMkLst>
        </pc:spChg>
        <pc:spChg chg="del 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9" creationId="{5A292AEA-2528-46C0-B426-95822B6141FB}"/>
          </ac:spMkLst>
        </pc:spChg>
        <pc:spChg chg="del 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11" creationId="{D8B7B198-E4DF-43CD-AD8C-199884323745}"/>
          </ac:spMkLst>
        </pc:spChg>
        <pc:spChg chg="del 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13" creationId="{2BE67753-EA0E-4819-8D22-0B6600CF7231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16" creationId="{B997A32E-7032-4107-9C8B-99DB59EDD525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17" creationId="{943BB27F-1470-42CA-91FF-D94BC691C8F2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18" creationId="{E997B002-17FD-47B3-A06A-76802FE15CE7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19" creationId="{E401EA35-9D2E-43B7-860F-EBB8A6C3E081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20" creationId="{F8C44827-3D81-4FF9-B4A5-5650D1B20A29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21" creationId="{F613D97F-F6DF-4D32-AD91-209A80E7A23C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22" creationId="{82B0ED5C-927D-4C5F-8F27-1B403820B975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25" creationId="{68B53067-4E48-4E71-A6A9-A8CAABAFBF69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26" creationId="{06D1A0D3-4BB8-41D9-9CE7-2884C83F448B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27" creationId="{81E20F06-3B09-4B89-A36B-AB8BFBCCA5D9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28" creationId="{DAE6C3D7-7D5B-4926-877D-45F117BB6BF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31" creationId="{E1951533-A568-4765-AB1F-F71D9AFDEA9F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32" creationId="{A7214F52-4F3F-4C96-A62E-F1401D6C04FA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33" creationId="{023146A1-291C-4FA0-AB5B-EB04D4239812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k cId="3349961223" sldId="420"/>
            <ac:spMk id="34" creationId="{62977932-2B03-4899-8306-5002CEE68E2C}"/>
          </ac:spMkLst>
        </pc:spChg>
        <pc:grpChg chg="del mod">
          <ac:chgData name="Minh Thai Tran" userId="996740aabe1fc7dc" providerId="LiveId" clId="{31A068F3-D34C-4184-B749-E1FCDABEDACA}" dt="2024-08-28T14:08:23.809" v="12"/>
          <ac:grpSpMkLst>
            <pc:docMk/>
            <pc:sldMk cId="3349961223" sldId="420"/>
            <ac:grpSpMk id="15" creationId="{D76D63AC-0421-45EC-B383-E79A61A78C6B}"/>
          </ac:grpSpMkLst>
        </pc:grpChg>
        <pc:grpChg chg="del mod">
          <ac:chgData name="Minh Thai Tran" userId="996740aabe1fc7dc" providerId="LiveId" clId="{31A068F3-D34C-4184-B749-E1FCDABEDACA}" dt="2024-08-28T14:08:23.809" v="12"/>
          <ac:grpSpMkLst>
            <pc:docMk/>
            <pc:sldMk cId="3349961223" sldId="420"/>
            <ac:grpSpMk id="24" creationId="{87F87F1B-42BA-4AC7-A4E2-41544DDB2CE3}"/>
          </ac:grpSpMkLst>
        </pc:grpChg>
        <pc:grpChg chg="del mod">
          <ac:chgData name="Minh Thai Tran" userId="996740aabe1fc7dc" providerId="LiveId" clId="{31A068F3-D34C-4184-B749-E1FCDABEDACA}" dt="2024-08-28T14:08:23.809" v="12"/>
          <ac:grpSpMkLst>
            <pc:docMk/>
            <pc:sldMk cId="3349961223" sldId="420"/>
            <ac:grpSpMk id="30" creationId="{967346A5-7569-4F15-AB5D-BE3DADF192C0}"/>
          </ac:grpSpMkLst>
        </pc:grpChg>
      </pc:sldChg>
      <pc:sldMasterChg chg="modSp modSldLayout">
        <pc:chgData name="Minh Thai Tran" userId="996740aabe1fc7dc" providerId="LiveId" clId="{31A068F3-D34C-4184-B749-E1FCDABEDACA}" dt="2024-08-28T14:08:23.809" v="12"/>
        <pc:sldMasterMkLst>
          <pc:docMk/>
          <pc:sldMasterMk cId="3637476893" sldId="2147483764"/>
        </pc:sldMasterMkLst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637476893" sldId="2147483764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637476893" sldId="2147483764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637476893" sldId="2147483764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637476893" sldId="2147483764"/>
            <ac:spMk id="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637476893" sldId="2147483764"/>
            <ac:spMk id="6" creationId="{00000000-0000-0000-0000-000000000000}"/>
          </ac:spMkLst>
        </pc:sp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637476893" sldId="2147483764"/>
            <pc:sldLayoutMk cId="4214557768" sldId="2147483765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4214557768" sldId="2147483765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4214557768" sldId="2147483765"/>
              <ac:spMk id="3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637476893" sldId="2147483764"/>
            <pc:sldLayoutMk cId="3815779724" sldId="2147483766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3815779724" sldId="2147483766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3815779724" sldId="2147483766"/>
              <ac:spMk id="3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637476893" sldId="2147483764"/>
            <pc:sldLayoutMk cId="488927340" sldId="2147483767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488927340" sldId="2147483767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488927340" sldId="2147483767"/>
              <ac:spMk id="3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637476893" sldId="2147483764"/>
            <pc:sldLayoutMk cId="3063417673" sldId="2147483768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3063417673" sldId="2147483768"/>
              <ac:spMk id="3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3063417673" sldId="2147483768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637476893" sldId="2147483764"/>
            <pc:sldLayoutMk cId="1752761009" sldId="2147483769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1752761009" sldId="2147483769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1752761009" sldId="2147483769"/>
              <ac:spMk id="3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1752761009" sldId="2147483769"/>
              <ac:spMk id="4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1752761009" sldId="2147483769"/>
              <ac:spMk id="5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1752761009" sldId="2147483769"/>
              <ac:spMk id="6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637476893" sldId="2147483764"/>
            <pc:sldLayoutMk cId="2021366885" sldId="2147483772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2021366885" sldId="2147483772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2021366885" sldId="2147483772"/>
              <ac:spMk id="3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2021366885" sldId="2147483772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637476893" sldId="2147483764"/>
            <pc:sldLayoutMk cId="1828577407" sldId="2147483773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1828577407" sldId="2147483773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1828577407" sldId="2147483773"/>
              <ac:spMk id="3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1828577407" sldId="2147483773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637476893" sldId="2147483764"/>
            <pc:sldLayoutMk cId="504256139" sldId="2147483775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504256139" sldId="2147483775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637476893" sldId="2147483764"/>
              <pc:sldLayoutMk cId="504256139" sldId="2147483775"/>
              <ac:spMk id="3" creationId="{00000000-0000-0000-0000-000000000000}"/>
            </ac:spMkLst>
          </pc:spChg>
        </pc:sldLayoutChg>
      </pc:sldMasterChg>
      <pc:sldMasterChg chg="modSp modSldLayout">
        <pc:chgData name="Minh Thai Tran" userId="996740aabe1fc7dc" providerId="LiveId" clId="{31A068F3-D34C-4184-B749-E1FCDABEDACA}" dt="2024-08-28T14:08:23.809" v="12"/>
        <pc:sldMasterMkLst>
          <pc:docMk/>
          <pc:sldMasterMk cId="3050470394" sldId="2147483776"/>
        </pc:sldMasterMkLst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050470394" sldId="2147483776"/>
            <ac:spMk id="2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050470394" sldId="2147483776"/>
            <ac:spMk id="3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050470394" sldId="2147483776"/>
            <ac:spMk id="4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050470394" sldId="2147483776"/>
            <ac:spMk id="5" creationId="{00000000-0000-0000-0000-000000000000}"/>
          </ac:spMkLst>
        </pc:spChg>
        <pc:spChg chg="mod">
          <ac:chgData name="Minh Thai Tran" userId="996740aabe1fc7dc" providerId="LiveId" clId="{31A068F3-D34C-4184-B749-E1FCDABEDACA}" dt="2024-08-28T14:08:23.809" v="12"/>
          <ac:spMkLst>
            <pc:docMk/>
            <pc:sldMasterMk cId="3050470394" sldId="2147483776"/>
            <ac:spMk id="6" creationId="{00000000-0000-0000-0000-000000000000}"/>
          </ac:spMkLst>
        </pc:sp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050470394" sldId="2147483776"/>
            <pc:sldLayoutMk cId="2151217010" sldId="2147483777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151217010" sldId="2147483777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151217010" sldId="2147483777"/>
              <ac:spMk id="3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050470394" sldId="2147483776"/>
            <pc:sldLayoutMk cId="1980746917" sldId="2147483779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1980746917" sldId="2147483779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1980746917" sldId="2147483779"/>
              <ac:spMk id="3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050470394" sldId="2147483776"/>
            <pc:sldLayoutMk cId="1684762867" sldId="2147483780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1684762867" sldId="2147483780"/>
              <ac:spMk id="3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1684762867" sldId="2147483780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050470394" sldId="2147483776"/>
            <pc:sldLayoutMk cId="2577612733" sldId="2147483781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577612733" sldId="2147483781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577612733" sldId="2147483781"/>
              <ac:spMk id="3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577612733" sldId="2147483781"/>
              <ac:spMk id="4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577612733" sldId="2147483781"/>
              <ac:spMk id="5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577612733" sldId="2147483781"/>
              <ac:spMk id="6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050470394" sldId="2147483776"/>
            <pc:sldLayoutMk cId="1651256429" sldId="2147483784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1651256429" sldId="2147483784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1651256429" sldId="2147483784"/>
              <ac:spMk id="3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1651256429" sldId="2147483784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050470394" sldId="2147483776"/>
            <pc:sldLayoutMk cId="2399774208" sldId="2147483785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399774208" sldId="2147483785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399774208" sldId="2147483785"/>
              <ac:spMk id="3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2399774208" sldId="2147483785"/>
              <ac:spMk id="4" creationId="{00000000-0000-0000-0000-000000000000}"/>
            </ac:spMkLst>
          </pc:spChg>
        </pc:sldLayoutChg>
        <pc:sldLayoutChg chg="modSp">
          <pc:chgData name="Minh Thai Tran" userId="996740aabe1fc7dc" providerId="LiveId" clId="{31A068F3-D34C-4184-B749-E1FCDABEDACA}" dt="2024-08-28T14:08:23.809" v="12"/>
          <pc:sldLayoutMkLst>
            <pc:docMk/>
            <pc:sldMasterMk cId="3050470394" sldId="2147483776"/>
            <pc:sldLayoutMk cId="3407449796" sldId="2147483787"/>
          </pc:sldLayoutMkLst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3407449796" sldId="2147483787"/>
              <ac:spMk id="2" creationId="{00000000-0000-0000-0000-000000000000}"/>
            </ac:spMkLst>
          </pc:spChg>
          <pc:spChg chg="mod">
            <ac:chgData name="Minh Thai Tran" userId="996740aabe1fc7dc" providerId="LiveId" clId="{31A068F3-D34C-4184-B749-E1FCDABEDACA}" dt="2024-08-28T14:08:23.809" v="12"/>
            <ac:spMkLst>
              <pc:docMk/>
              <pc:sldMasterMk cId="3050470394" sldId="2147483776"/>
              <pc:sldLayoutMk cId="3407449796" sldId="2147483787"/>
              <ac:spMk id="3" creationId="{00000000-0000-0000-0000-000000000000}"/>
            </ac:spMkLst>
          </pc:spChg>
        </pc:sldLayoutChg>
      </pc:sldMasterChg>
    </pc:docChg>
  </pc:docChgLst>
  <pc:docChgLst>
    <pc:chgData name="Minh Thai Tran" userId="996740aabe1fc7dc" providerId="LiveId" clId="{BFA4578A-4E10-9B49-8F7D-DEA123F56FEA}"/>
    <pc:docChg chg="undo custSel modSld">
      <pc:chgData name="Minh Thai Tran" userId="996740aabe1fc7dc" providerId="LiveId" clId="{BFA4578A-4E10-9B49-8F7D-DEA123F56FEA}" dt="2023-11-06T04:12:45.285" v="376" actId="1076"/>
      <pc:docMkLst>
        <pc:docMk/>
      </pc:docMkLst>
      <pc:sldChg chg="modSp mod">
        <pc:chgData name="Minh Thai Tran" userId="996740aabe1fc7dc" providerId="LiveId" clId="{BFA4578A-4E10-9B49-8F7D-DEA123F56FEA}" dt="2023-11-06T03:52:37.417" v="357" actId="20577"/>
        <pc:sldMkLst>
          <pc:docMk/>
          <pc:sldMk cId="1653802924" sldId="283"/>
        </pc:sldMkLst>
        <pc:spChg chg="mod">
          <ac:chgData name="Minh Thai Tran" userId="996740aabe1fc7dc" providerId="LiveId" clId="{BFA4578A-4E10-9B49-8F7D-DEA123F56FEA}" dt="2023-11-06T03:52:37.417" v="357" actId="20577"/>
          <ac:spMkLst>
            <pc:docMk/>
            <pc:sldMk cId="1653802924" sldId="283"/>
            <ac:spMk id="3" creationId="{00000000-0000-0000-0000-000000000000}"/>
          </ac:spMkLst>
        </pc:spChg>
      </pc:sldChg>
      <pc:sldChg chg="modSp mod">
        <pc:chgData name="Minh Thai Tran" userId="996740aabe1fc7dc" providerId="LiveId" clId="{BFA4578A-4E10-9B49-8F7D-DEA123F56FEA}" dt="2023-11-06T03:52:46.758" v="358" actId="20577"/>
        <pc:sldMkLst>
          <pc:docMk/>
          <pc:sldMk cId="3299984948" sldId="284"/>
        </pc:sldMkLst>
        <pc:spChg chg="mod">
          <ac:chgData name="Minh Thai Tran" userId="996740aabe1fc7dc" providerId="LiveId" clId="{BFA4578A-4E10-9B49-8F7D-DEA123F56FEA}" dt="2023-11-06T03:52:46.758" v="358" actId="20577"/>
          <ac:spMkLst>
            <pc:docMk/>
            <pc:sldMk cId="3299984948" sldId="284"/>
            <ac:spMk id="3" creationId="{00000000-0000-0000-0000-000000000000}"/>
          </ac:spMkLst>
        </pc:spChg>
      </pc:sldChg>
      <pc:sldChg chg="addSp delSp modSp mod setBg">
        <pc:chgData name="Minh Thai Tran" userId="996740aabe1fc7dc" providerId="LiveId" clId="{BFA4578A-4E10-9B49-8F7D-DEA123F56FEA}" dt="2023-11-06T03:52:56.240" v="371" actId="20577"/>
        <pc:sldMkLst>
          <pc:docMk/>
          <pc:sldMk cId="2712849779" sldId="285"/>
        </pc:sldMkLst>
        <pc:spChg chg="mod">
          <ac:chgData name="Minh Thai Tran" userId="996740aabe1fc7dc" providerId="LiveId" clId="{BFA4578A-4E10-9B49-8F7D-DEA123F56FEA}" dt="2023-11-06T03:48:25.786" v="293" actId="26606"/>
          <ac:spMkLst>
            <pc:docMk/>
            <pc:sldMk cId="2712849779" sldId="285"/>
            <ac:spMk id="2" creationId="{00000000-0000-0000-0000-000000000000}"/>
          </ac:spMkLst>
        </pc:spChg>
        <pc:spChg chg="mod ord">
          <ac:chgData name="Minh Thai Tran" userId="996740aabe1fc7dc" providerId="LiveId" clId="{BFA4578A-4E10-9B49-8F7D-DEA123F56FEA}" dt="2023-11-06T03:48:25.786" v="293" actId="26606"/>
          <ac:spMkLst>
            <pc:docMk/>
            <pc:sldMk cId="2712849779" sldId="285"/>
            <ac:spMk id="4" creationId="{00000000-0000-0000-0000-000000000000}"/>
          </ac:spMkLst>
        </pc:spChg>
        <pc:spChg chg="add mod">
          <ac:chgData name="Minh Thai Tran" userId="996740aabe1fc7dc" providerId="LiveId" clId="{BFA4578A-4E10-9B49-8F7D-DEA123F56FEA}" dt="2023-11-06T03:52:56.240" v="371" actId="20577"/>
          <ac:spMkLst>
            <pc:docMk/>
            <pc:sldMk cId="2712849779" sldId="285"/>
            <ac:spMk id="6" creationId="{4F8A2044-F795-ED91-BFC3-BEC8027770B8}"/>
          </ac:spMkLst>
        </pc:spChg>
        <pc:spChg chg="add">
          <ac:chgData name="Minh Thai Tran" userId="996740aabe1fc7dc" providerId="LiveId" clId="{BFA4578A-4E10-9B49-8F7D-DEA123F56FEA}" dt="2023-11-06T03:48:25.786" v="293" actId="26606"/>
          <ac:spMkLst>
            <pc:docMk/>
            <pc:sldMk cId="2712849779" sldId="285"/>
            <ac:spMk id="1031" creationId="{0288C6B4-AFC3-407F-A595-EFFD38D4CCAF}"/>
          </ac:spMkLst>
        </pc:spChg>
        <pc:spChg chg="add">
          <ac:chgData name="Minh Thai Tran" userId="996740aabe1fc7dc" providerId="LiveId" clId="{BFA4578A-4E10-9B49-8F7D-DEA123F56FEA}" dt="2023-11-06T03:48:25.786" v="293" actId="26606"/>
          <ac:spMkLst>
            <pc:docMk/>
            <pc:sldMk cId="2712849779" sldId="285"/>
            <ac:spMk id="1033" creationId="{CF236821-17FE-429B-8D2C-08E13A64EA40}"/>
          </ac:spMkLst>
        </pc:spChg>
        <pc:spChg chg="add">
          <ac:chgData name="Minh Thai Tran" userId="996740aabe1fc7dc" providerId="LiveId" clId="{BFA4578A-4E10-9B49-8F7D-DEA123F56FEA}" dt="2023-11-06T03:48:25.786" v="293" actId="26606"/>
          <ac:spMkLst>
            <pc:docMk/>
            <pc:sldMk cId="2712849779" sldId="285"/>
            <ac:spMk id="1035" creationId="{C0BDBCD2-E081-43AB-9119-C55465E59757}"/>
          </ac:spMkLst>
        </pc:spChg>
        <pc:spChg chg="add">
          <ac:chgData name="Minh Thai Tran" userId="996740aabe1fc7dc" providerId="LiveId" clId="{BFA4578A-4E10-9B49-8F7D-DEA123F56FEA}" dt="2023-11-06T03:48:25.786" v="293" actId="26606"/>
          <ac:spMkLst>
            <pc:docMk/>
            <pc:sldMk cId="2712849779" sldId="285"/>
            <ac:spMk id="1037" creationId="{98E79BE4-34FE-485A-98A5-92CE8F7C4743}"/>
          </ac:spMkLst>
        </pc:spChg>
        <pc:spChg chg="add">
          <ac:chgData name="Minh Thai Tran" userId="996740aabe1fc7dc" providerId="LiveId" clId="{BFA4578A-4E10-9B49-8F7D-DEA123F56FEA}" dt="2023-11-06T03:48:25.786" v="293" actId="26606"/>
          <ac:spMkLst>
            <pc:docMk/>
            <pc:sldMk cId="2712849779" sldId="285"/>
            <ac:spMk id="1039" creationId="{7A5F0580-5EE9-419F-96EE-B6529EF6E7D0}"/>
          </ac:spMkLst>
        </pc:spChg>
        <pc:picChg chg="del mod">
          <ac:chgData name="Minh Thai Tran" userId="996740aabe1fc7dc" providerId="LiveId" clId="{BFA4578A-4E10-9B49-8F7D-DEA123F56FEA}" dt="2023-11-06T03:48:19.184" v="290" actId="478"/>
          <ac:picMkLst>
            <pc:docMk/>
            <pc:sldMk cId="2712849779" sldId="285"/>
            <ac:picMk id="5" creationId="{00000000-0000-0000-0000-000000000000}"/>
          </ac:picMkLst>
        </pc:picChg>
        <pc:picChg chg="add mod">
          <ac:chgData name="Minh Thai Tran" userId="996740aabe1fc7dc" providerId="LiveId" clId="{BFA4578A-4E10-9B49-8F7D-DEA123F56FEA}" dt="2023-11-06T03:48:44.368" v="294" actId="27614"/>
          <ac:picMkLst>
            <pc:docMk/>
            <pc:sldMk cId="2712849779" sldId="285"/>
            <ac:picMk id="1026" creationId="{AE8BC624-4FF6-EE81-FBC9-1D4D47833CFC}"/>
          </ac:picMkLst>
        </pc:picChg>
      </pc:sldChg>
      <pc:sldChg chg="addSp delSp modSp mod">
        <pc:chgData name="Minh Thai Tran" userId="996740aabe1fc7dc" providerId="LiveId" clId="{BFA4578A-4E10-9B49-8F7D-DEA123F56FEA}" dt="2023-11-06T04:12:45.285" v="376" actId="1076"/>
        <pc:sldMkLst>
          <pc:docMk/>
          <pc:sldMk cId="2307197198" sldId="417"/>
        </pc:sldMkLst>
        <pc:spChg chg="mod">
          <ac:chgData name="Minh Thai Tran" userId="996740aabe1fc7dc" providerId="LiveId" clId="{BFA4578A-4E10-9B49-8F7D-DEA123F56FEA}" dt="2023-11-06T04:12:35.752" v="372" actId="1076"/>
          <ac:spMkLst>
            <pc:docMk/>
            <pc:sldMk cId="2307197198" sldId="417"/>
            <ac:spMk id="2" creationId="{1B0F16AB-0F3C-4BCE-ABBB-F59D4238AEA5}"/>
          </ac:spMkLst>
        </pc:spChg>
        <pc:spChg chg="del">
          <ac:chgData name="Minh Thai Tran" userId="996740aabe1fc7dc" providerId="LiveId" clId="{BFA4578A-4E10-9B49-8F7D-DEA123F56FEA}" dt="2023-11-06T04:12:37.627" v="373" actId="478"/>
          <ac:spMkLst>
            <pc:docMk/>
            <pc:sldMk cId="2307197198" sldId="417"/>
            <ac:spMk id="3" creationId="{CF5592A5-36A5-4416-B3E6-18F969020C93}"/>
          </ac:spMkLst>
        </pc:spChg>
        <pc:spChg chg="del">
          <ac:chgData name="Minh Thai Tran" userId="996740aabe1fc7dc" providerId="LiveId" clId="{BFA4578A-4E10-9B49-8F7D-DEA123F56FEA}" dt="2023-11-06T04:12:37.627" v="373" actId="478"/>
          <ac:spMkLst>
            <pc:docMk/>
            <pc:sldMk cId="2307197198" sldId="417"/>
            <ac:spMk id="6" creationId="{44F88D0C-8849-4E87-8C89-F64F04949B7A}"/>
          </ac:spMkLst>
        </pc:spChg>
        <pc:spChg chg="add del mod">
          <ac:chgData name="Minh Thai Tran" userId="996740aabe1fc7dc" providerId="LiveId" clId="{BFA4578A-4E10-9B49-8F7D-DEA123F56FEA}" dt="2023-11-06T04:12:39.859" v="374" actId="478"/>
          <ac:spMkLst>
            <pc:docMk/>
            <pc:sldMk cId="2307197198" sldId="417"/>
            <ac:spMk id="8" creationId="{F589E066-721F-86C5-417A-66C43F993404}"/>
          </ac:spMkLst>
        </pc:spChg>
        <pc:spChg chg="add mod">
          <ac:chgData name="Minh Thai Tran" userId="996740aabe1fc7dc" providerId="LiveId" clId="{BFA4578A-4E10-9B49-8F7D-DEA123F56FEA}" dt="2023-11-06T04:12:45.285" v="376" actId="1076"/>
          <ac:spMkLst>
            <pc:docMk/>
            <pc:sldMk cId="2307197198" sldId="417"/>
            <ac:spMk id="9" creationId="{24E837D7-EB27-265B-9897-FB42CD1C6C2C}"/>
          </ac:spMkLst>
        </pc:spChg>
      </pc:sldChg>
    </pc:docChg>
  </pc:docChgLst>
  <pc:docChgLst>
    <pc:chgData name="Minh Thai Tran" userId="996740aabe1fc7dc" providerId="LiveId" clId="{D3E87358-4966-4D98-9F15-9498FA86841A}"/>
    <pc:docChg chg="modSld">
      <pc:chgData name="Minh Thai Tran" userId="996740aabe1fc7dc" providerId="LiveId" clId="{D3E87358-4966-4D98-9F15-9498FA86841A}" dt="2023-08-27T15:34:19.823" v="22" actId="6549"/>
      <pc:docMkLst>
        <pc:docMk/>
      </pc:docMkLst>
      <pc:sldChg chg="modSp mod">
        <pc:chgData name="Minh Thai Tran" userId="996740aabe1fc7dc" providerId="LiveId" clId="{D3E87358-4966-4D98-9F15-9498FA86841A}" dt="2023-08-27T15:34:19.823" v="22" actId="6549"/>
        <pc:sldMkLst>
          <pc:docMk/>
          <pc:sldMk cId="0" sldId="256"/>
        </pc:sldMkLst>
        <pc:spChg chg="mod">
          <ac:chgData name="Minh Thai Tran" userId="996740aabe1fc7dc" providerId="LiveId" clId="{D3E87358-4966-4D98-9F15-9498FA86841A}" dt="2023-08-27T15:34:19.823" v="22" actId="6549"/>
          <ac:spMkLst>
            <pc:docMk/>
            <pc:sldMk cId="0" sldId="256"/>
            <ac:spMk id="8195" creationId="{00000000-0000-0000-0000-000000000000}"/>
          </ac:spMkLst>
        </pc:spChg>
      </pc:sldChg>
    </pc:docChg>
  </pc:docChgLst>
  <pc:docChgLst>
    <pc:chgData name="Minh Thai Tran" userId="996740aabe1fc7dc" providerId="LiveId" clId="{970E9267-56AE-2041-A7B9-9D7BD556FD45}"/>
    <pc:docChg chg="custSel addSld modSld sldOrd">
      <pc:chgData name="Minh Thai Tran" userId="996740aabe1fc7dc" providerId="LiveId" clId="{970E9267-56AE-2041-A7B9-9D7BD556FD45}" dt="2024-08-30T02:30:04.263" v="259" actId="20577"/>
      <pc:docMkLst>
        <pc:docMk/>
      </pc:docMkLst>
      <pc:sldChg chg="modSp mod">
        <pc:chgData name="Minh Thai Tran" userId="996740aabe1fc7dc" providerId="LiveId" clId="{970E9267-56AE-2041-A7B9-9D7BD556FD45}" dt="2024-08-29T23:50:30.583" v="20" actId="113"/>
        <pc:sldMkLst>
          <pc:docMk/>
          <pc:sldMk cId="0" sldId="256"/>
        </pc:sldMkLst>
        <pc:spChg chg="mod">
          <ac:chgData name="Minh Thai Tran" userId="996740aabe1fc7dc" providerId="LiveId" clId="{970E9267-56AE-2041-A7B9-9D7BD556FD45}" dt="2024-08-29T23:50:30.583" v="20" actId="113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Minh Thai Tran" userId="996740aabe1fc7dc" providerId="LiveId" clId="{970E9267-56AE-2041-A7B9-9D7BD556FD45}" dt="2024-08-30T02:29:49.706" v="256" actId="20577"/>
        <pc:sldMkLst>
          <pc:docMk/>
          <pc:sldMk cId="3160056614" sldId="312"/>
        </pc:sldMkLst>
        <pc:spChg chg="mod">
          <ac:chgData name="Minh Thai Tran" userId="996740aabe1fc7dc" providerId="LiveId" clId="{970E9267-56AE-2041-A7B9-9D7BD556FD45}" dt="2024-08-30T02:29:49.706" v="256" actId="20577"/>
          <ac:spMkLst>
            <pc:docMk/>
            <pc:sldMk cId="3160056614" sldId="312"/>
            <ac:spMk id="3" creationId="{00000000-0000-0000-0000-000000000000}"/>
          </ac:spMkLst>
        </pc:spChg>
      </pc:sldChg>
      <pc:sldChg chg="ord">
        <pc:chgData name="Minh Thai Tran" userId="996740aabe1fc7dc" providerId="LiveId" clId="{970E9267-56AE-2041-A7B9-9D7BD556FD45}" dt="2024-08-30T02:27:43.230" v="21" actId="20578"/>
        <pc:sldMkLst>
          <pc:docMk/>
          <pc:sldMk cId="177446048" sldId="352"/>
        </pc:sldMkLst>
      </pc:sldChg>
      <pc:sldChg chg="modSp mod">
        <pc:chgData name="Minh Thai Tran" userId="996740aabe1fc7dc" providerId="LiveId" clId="{970E9267-56AE-2041-A7B9-9D7BD556FD45}" dt="2024-08-26T02:30:22.038" v="19" actId="20577"/>
        <pc:sldMkLst>
          <pc:docMk/>
          <pc:sldMk cId="3263437446" sldId="399"/>
        </pc:sldMkLst>
        <pc:graphicFrameChg chg="modGraphic">
          <ac:chgData name="Minh Thai Tran" userId="996740aabe1fc7dc" providerId="LiveId" clId="{970E9267-56AE-2041-A7B9-9D7BD556FD45}" dt="2024-08-26T02:30:22.038" v="19" actId="20577"/>
          <ac:graphicFrameMkLst>
            <pc:docMk/>
            <pc:sldMk cId="3263437446" sldId="399"/>
            <ac:graphicFrameMk id="5" creationId="{00000000-0000-0000-0000-000000000000}"/>
          </ac:graphicFrameMkLst>
        </pc:graphicFrameChg>
      </pc:sldChg>
      <pc:sldChg chg="addSp delSp modSp new mod setBg">
        <pc:chgData name="Minh Thai Tran" userId="996740aabe1fc7dc" providerId="LiveId" clId="{970E9267-56AE-2041-A7B9-9D7BD556FD45}" dt="2024-08-30T02:30:04.263" v="259" actId="20577"/>
        <pc:sldMkLst>
          <pc:docMk/>
          <pc:sldMk cId="3351941834" sldId="421"/>
        </pc:sldMkLst>
        <pc:spChg chg="mod">
          <ac:chgData name="Minh Thai Tran" userId="996740aabe1fc7dc" providerId="LiveId" clId="{970E9267-56AE-2041-A7B9-9D7BD556FD45}" dt="2024-08-30T02:29:19.772" v="250" actId="26606"/>
          <ac:spMkLst>
            <pc:docMk/>
            <pc:sldMk cId="3351941834" sldId="421"/>
            <ac:spMk id="2" creationId="{A53D50C2-0B02-C500-6481-2B721A64D068}"/>
          </ac:spMkLst>
        </pc:spChg>
        <pc:spChg chg="del mod">
          <ac:chgData name="Minh Thai Tran" userId="996740aabe1fc7dc" providerId="LiveId" clId="{970E9267-56AE-2041-A7B9-9D7BD556FD45}" dt="2024-08-30T02:29:19.772" v="250" actId="26606"/>
          <ac:spMkLst>
            <pc:docMk/>
            <pc:sldMk cId="3351941834" sldId="421"/>
            <ac:spMk id="3" creationId="{23BC32C5-6EF8-28ED-5504-40BCFDB1A3A5}"/>
          </ac:spMkLst>
        </pc:spChg>
        <pc:spChg chg="mod">
          <ac:chgData name="Minh Thai Tran" userId="996740aabe1fc7dc" providerId="LiveId" clId="{970E9267-56AE-2041-A7B9-9D7BD556FD45}" dt="2024-08-30T02:29:19.772" v="250" actId="26606"/>
          <ac:spMkLst>
            <pc:docMk/>
            <pc:sldMk cId="3351941834" sldId="421"/>
            <ac:spMk id="4" creationId="{301D3FD7-F55F-48A3-6FAD-405A6F13206F}"/>
          </ac:spMkLst>
        </pc:spChg>
        <pc:spChg chg="add">
          <ac:chgData name="Minh Thai Tran" userId="996740aabe1fc7dc" providerId="LiveId" clId="{970E9267-56AE-2041-A7B9-9D7BD556FD45}" dt="2024-08-30T02:29:19.772" v="250" actId="26606"/>
          <ac:spMkLst>
            <pc:docMk/>
            <pc:sldMk cId="3351941834" sldId="421"/>
            <ac:spMk id="10" creationId="{56E9B3E6-E277-4D68-BA48-9CB43FFBD6E2}"/>
          </ac:spMkLst>
        </pc:spChg>
        <pc:spChg chg="add">
          <ac:chgData name="Minh Thai Tran" userId="996740aabe1fc7dc" providerId="LiveId" clId="{970E9267-56AE-2041-A7B9-9D7BD556FD45}" dt="2024-08-30T02:29:19.772" v="250" actId="26606"/>
          <ac:spMkLst>
            <pc:docMk/>
            <pc:sldMk cId="3351941834" sldId="421"/>
            <ac:spMk id="17" creationId="{D5B0017B-2ECA-49AF-B397-DC140825DF8D}"/>
          </ac:spMkLst>
        </pc:spChg>
        <pc:grpChg chg="add">
          <ac:chgData name="Minh Thai Tran" userId="996740aabe1fc7dc" providerId="LiveId" clId="{970E9267-56AE-2041-A7B9-9D7BD556FD45}" dt="2024-08-30T02:29:19.772" v="250" actId="26606"/>
          <ac:grpSpMkLst>
            <pc:docMk/>
            <pc:sldMk cId="3351941834" sldId="421"/>
            <ac:grpSpMk id="12" creationId="{AE1C45F0-260A-458C-96ED-C1F6D2151219}"/>
          </ac:grpSpMkLst>
        </pc:grpChg>
        <pc:graphicFrameChg chg="add mod">
          <ac:chgData name="Minh Thai Tran" userId="996740aabe1fc7dc" providerId="LiveId" clId="{970E9267-56AE-2041-A7B9-9D7BD556FD45}" dt="2024-08-30T02:30:04.263" v="259" actId="20577"/>
          <ac:graphicFrameMkLst>
            <pc:docMk/>
            <pc:sldMk cId="3351941834" sldId="421"/>
            <ac:graphicFrameMk id="6" creationId="{99557089-D2D6-EA45-5667-4BADBA5EC890}"/>
          </ac:graphicFrameMkLst>
        </pc:graphicFrameChg>
        <pc:cxnChg chg="add">
          <ac:chgData name="Minh Thai Tran" userId="996740aabe1fc7dc" providerId="LiveId" clId="{970E9267-56AE-2041-A7B9-9D7BD556FD45}" dt="2024-08-30T02:29:19.772" v="250" actId="26606"/>
          <ac:cxnSpMkLst>
            <pc:docMk/>
            <pc:sldMk cId="3351941834" sldId="421"/>
            <ac:cxnSpMk id="19" creationId="{6CF1BAF6-AD41-4082-B212-8A1F9A2E8779}"/>
          </ac:cxnSpMkLst>
        </pc:cxnChg>
      </pc:sldChg>
    </pc:docChg>
  </pc:docChgLst>
  <pc:docChgLst>
    <pc:chgData name="Minh Thai Tran" userId="996740aabe1fc7dc" providerId="LiveId" clId="{8E893688-9238-E643-879B-88F8606BFF27}"/>
    <pc:docChg chg="undo custSel addSld modSld">
      <pc:chgData name="Minh Thai Tran" userId="996740aabe1fc7dc" providerId="LiveId" clId="{8E893688-9238-E643-879B-88F8606BFF27}" dt="2023-09-08T05:15:16.495" v="532" actId="1037"/>
      <pc:docMkLst>
        <pc:docMk/>
      </pc:docMkLst>
      <pc:sldChg chg="modSp mod">
        <pc:chgData name="Minh Thai Tran" userId="996740aabe1fc7dc" providerId="LiveId" clId="{8E893688-9238-E643-879B-88F8606BFF27}" dt="2023-09-08T05:11:56.259" v="263" actId="20577"/>
        <pc:sldMkLst>
          <pc:docMk/>
          <pc:sldMk cId="3487685606" sldId="410"/>
        </pc:sldMkLst>
        <pc:spChg chg="mod">
          <ac:chgData name="Minh Thai Tran" userId="996740aabe1fc7dc" providerId="LiveId" clId="{8E893688-9238-E643-879B-88F8606BFF27}" dt="2023-09-08T05:11:56.259" v="263" actId="20577"/>
          <ac:spMkLst>
            <pc:docMk/>
            <pc:sldMk cId="3487685606" sldId="410"/>
            <ac:spMk id="3" creationId="{00000000-0000-0000-0000-000000000000}"/>
          </ac:spMkLst>
        </pc:spChg>
      </pc:sldChg>
      <pc:sldChg chg="modSp mod">
        <pc:chgData name="Minh Thai Tran" userId="996740aabe1fc7dc" providerId="LiveId" clId="{8E893688-9238-E643-879B-88F8606BFF27}" dt="2023-09-08T05:01:25.853" v="180" actId="20577"/>
        <pc:sldMkLst>
          <pc:docMk/>
          <pc:sldMk cId="1828932660" sldId="411"/>
        </pc:sldMkLst>
        <pc:spChg chg="mod">
          <ac:chgData name="Minh Thai Tran" userId="996740aabe1fc7dc" providerId="LiveId" clId="{8E893688-9238-E643-879B-88F8606BFF27}" dt="2023-09-08T05:01:25.853" v="180" actId="20577"/>
          <ac:spMkLst>
            <pc:docMk/>
            <pc:sldMk cId="1828932660" sldId="411"/>
            <ac:spMk id="3" creationId="{00000000-0000-0000-0000-000000000000}"/>
          </ac:spMkLst>
        </pc:spChg>
      </pc:sldChg>
      <pc:sldChg chg="addSp delSp modSp new mod">
        <pc:chgData name="Minh Thai Tran" userId="996740aabe1fc7dc" providerId="LiveId" clId="{8E893688-9238-E643-879B-88F8606BFF27}" dt="2023-09-08T05:15:16.495" v="532" actId="1037"/>
        <pc:sldMkLst>
          <pc:docMk/>
          <pc:sldMk cId="3731517607" sldId="419"/>
        </pc:sldMkLst>
        <pc:spChg chg="mod">
          <ac:chgData name="Minh Thai Tran" userId="996740aabe1fc7dc" providerId="LiveId" clId="{8E893688-9238-E643-879B-88F8606BFF27}" dt="2023-09-08T05:11:27.564" v="244" actId="1076"/>
          <ac:spMkLst>
            <pc:docMk/>
            <pc:sldMk cId="3731517607" sldId="419"/>
            <ac:spMk id="2" creationId="{133D7FEA-2D9F-1A6C-D824-00B176A9B523}"/>
          </ac:spMkLst>
        </pc:spChg>
        <pc:spChg chg="del">
          <ac:chgData name="Minh Thai Tran" userId="996740aabe1fc7dc" providerId="LiveId" clId="{8E893688-9238-E643-879B-88F8606BFF27}" dt="2023-09-08T05:08:17.540" v="214"/>
          <ac:spMkLst>
            <pc:docMk/>
            <pc:sldMk cId="3731517607" sldId="419"/>
            <ac:spMk id="3" creationId="{D099F1D2-341D-2EAB-8E93-BB9F58742336}"/>
          </ac:spMkLst>
        </pc:spChg>
        <pc:spChg chg="add del mod">
          <ac:chgData name="Minh Thai Tran" userId="996740aabe1fc7dc" providerId="LiveId" clId="{8E893688-9238-E643-879B-88F8606BFF27}" dt="2023-09-08T05:09:07.355" v="216"/>
          <ac:spMkLst>
            <pc:docMk/>
            <pc:sldMk cId="3731517607" sldId="419"/>
            <ac:spMk id="8" creationId="{AFDCE7AB-8957-27B3-85BF-9981A44C9B8A}"/>
          </ac:spMkLst>
        </pc:spChg>
        <pc:spChg chg="add mod">
          <ac:chgData name="Minh Thai Tran" userId="996740aabe1fc7dc" providerId="LiveId" clId="{8E893688-9238-E643-879B-88F8606BFF27}" dt="2023-09-08T05:15:16.495" v="532" actId="1037"/>
          <ac:spMkLst>
            <pc:docMk/>
            <pc:sldMk cId="3731517607" sldId="419"/>
            <ac:spMk id="11" creationId="{F798A81A-9493-7D7B-C8AB-C095FAF48E87}"/>
          </ac:spMkLst>
        </pc:spChg>
        <pc:picChg chg="add del mod">
          <ac:chgData name="Minh Thai Tran" userId="996740aabe1fc7dc" providerId="LiveId" clId="{8E893688-9238-E643-879B-88F8606BFF27}" dt="2023-09-08T05:08:59.969" v="215" actId="478"/>
          <ac:picMkLst>
            <pc:docMk/>
            <pc:sldMk cId="3731517607" sldId="419"/>
            <ac:picMk id="6" creationId="{F050BB44-276E-921C-28F0-82165E489D2F}"/>
          </ac:picMkLst>
        </pc:picChg>
        <pc:picChg chg="add mod">
          <ac:chgData name="Minh Thai Tran" userId="996740aabe1fc7dc" providerId="LiveId" clId="{8E893688-9238-E643-879B-88F8606BFF27}" dt="2023-09-08T05:13:26.779" v="358" actId="1076"/>
          <ac:picMkLst>
            <pc:docMk/>
            <pc:sldMk cId="3731517607" sldId="419"/>
            <ac:picMk id="10" creationId="{9D0D0932-AAC7-0B40-7C4B-1D4B3C9C3F6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E4245-6A43-491C-BB20-875AC699CF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813DF01-639F-4FC4-BFA8-207CA2D63BF0}">
      <dgm:prSet phldrT="[Text]"/>
      <dgm:spPr/>
      <dgm:t>
        <a:bodyPr/>
        <a:lstStyle/>
        <a:p>
          <a:r>
            <a:rPr lang="vi-VN" dirty="0"/>
            <a:t>Input</a:t>
          </a:r>
          <a:endParaRPr lang="en-US" dirty="0"/>
        </a:p>
      </dgm:t>
    </dgm:pt>
    <dgm:pt modelId="{B32268C6-A45E-49FB-BA63-27341D379CA6}" type="parTrans" cxnId="{F2FB6E2B-3375-4FF3-9ED5-8155DE6BA0CC}">
      <dgm:prSet/>
      <dgm:spPr/>
      <dgm:t>
        <a:bodyPr/>
        <a:lstStyle/>
        <a:p>
          <a:endParaRPr lang="en-US"/>
        </a:p>
      </dgm:t>
    </dgm:pt>
    <dgm:pt modelId="{149568C8-0B0E-4AC0-A0CE-7A5410EC1F72}" type="sibTrans" cxnId="{F2FB6E2B-3375-4FF3-9ED5-8155DE6BA0CC}">
      <dgm:prSet/>
      <dgm:spPr/>
      <dgm:t>
        <a:bodyPr/>
        <a:lstStyle/>
        <a:p>
          <a:endParaRPr lang="en-US"/>
        </a:p>
      </dgm:t>
    </dgm:pt>
    <dgm:pt modelId="{FFFE6E4C-69F0-4600-8CC1-8365FFC1E4AA}">
      <dgm:prSet phldrT="[Text]"/>
      <dgm:spPr/>
      <dgm:t>
        <a:bodyPr/>
        <a:lstStyle/>
        <a:p>
          <a:r>
            <a:rPr lang="vi-VN" dirty="0"/>
            <a:t>Algorithm</a:t>
          </a:r>
          <a:endParaRPr lang="en-US" dirty="0"/>
        </a:p>
      </dgm:t>
    </dgm:pt>
    <dgm:pt modelId="{CE4ABE19-98A1-481B-9BCA-110182A21279}" type="parTrans" cxnId="{98EECA75-2ED6-499C-A65D-45451FC5EB05}">
      <dgm:prSet/>
      <dgm:spPr/>
      <dgm:t>
        <a:bodyPr/>
        <a:lstStyle/>
        <a:p>
          <a:endParaRPr lang="en-US"/>
        </a:p>
      </dgm:t>
    </dgm:pt>
    <dgm:pt modelId="{5E1111E7-C51C-447B-BF98-C287026CCBBC}" type="sibTrans" cxnId="{98EECA75-2ED6-499C-A65D-45451FC5EB05}">
      <dgm:prSet/>
      <dgm:spPr/>
      <dgm:t>
        <a:bodyPr/>
        <a:lstStyle/>
        <a:p>
          <a:endParaRPr lang="en-US"/>
        </a:p>
      </dgm:t>
    </dgm:pt>
    <dgm:pt modelId="{E385C599-2716-4A0A-A8F1-16A7F85507F6}">
      <dgm:prSet phldrT="[Text]"/>
      <dgm:spPr/>
      <dgm:t>
        <a:bodyPr/>
        <a:lstStyle/>
        <a:p>
          <a:r>
            <a:rPr lang="vi-VN" dirty="0"/>
            <a:t>Output</a:t>
          </a:r>
          <a:endParaRPr lang="en-US" dirty="0"/>
        </a:p>
      </dgm:t>
    </dgm:pt>
    <dgm:pt modelId="{0C5DA873-8B6B-4E66-A7FC-3ED668292B65}" type="parTrans" cxnId="{1C101A88-C859-4FA9-B9A6-B2CC787F0E0F}">
      <dgm:prSet/>
      <dgm:spPr/>
      <dgm:t>
        <a:bodyPr/>
        <a:lstStyle/>
        <a:p>
          <a:endParaRPr lang="en-US"/>
        </a:p>
      </dgm:t>
    </dgm:pt>
    <dgm:pt modelId="{73B72BB0-E46C-4BD2-895A-A72A6536C7B0}" type="sibTrans" cxnId="{1C101A88-C859-4FA9-B9A6-B2CC787F0E0F}">
      <dgm:prSet/>
      <dgm:spPr/>
      <dgm:t>
        <a:bodyPr/>
        <a:lstStyle/>
        <a:p>
          <a:endParaRPr lang="en-US"/>
        </a:p>
      </dgm:t>
    </dgm:pt>
    <dgm:pt modelId="{9072448A-2DCD-498E-A90F-C147F4624ED9}" type="pres">
      <dgm:prSet presAssocID="{EAFE4245-6A43-491C-BB20-875AC699CFA5}" presName="Name0" presStyleCnt="0">
        <dgm:presLayoutVars>
          <dgm:dir/>
          <dgm:animLvl val="lvl"/>
          <dgm:resizeHandles val="exact"/>
        </dgm:presLayoutVars>
      </dgm:prSet>
      <dgm:spPr/>
    </dgm:pt>
    <dgm:pt modelId="{5E683134-7522-44E6-B056-F2CEB0CA1404}" type="pres">
      <dgm:prSet presAssocID="{E813DF01-639F-4FC4-BFA8-207CA2D63BF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F6E007-3513-4D83-B047-8218844E1F33}" type="pres">
      <dgm:prSet presAssocID="{149568C8-0B0E-4AC0-A0CE-7A5410EC1F72}" presName="parTxOnlySpace" presStyleCnt="0"/>
      <dgm:spPr/>
    </dgm:pt>
    <dgm:pt modelId="{2F90364F-7B2D-4961-AAB6-03E086562D4E}" type="pres">
      <dgm:prSet presAssocID="{FFFE6E4C-69F0-4600-8CC1-8365FFC1E4A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4BEDEBA-FF8E-4F85-B6D8-DEB1813C5A96}" type="pres">
      <dgm:prSet presAssocID="{5E1111E7-C51C-447B-BF98-C287026CCBBC}" presName="parTxOnlySpace" presStyleCnt="0"/>
      <dgm:spPr/>
    </dgm:pt>
    <dgm:pt modelId="{0193DC9F-1227-4CED-960C-8C66F9EF3CAB}" type="pres">
      <dgm:prSet presAssocID="{E385C599-2716-4A0A-A8F1-16A7F85507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2FB6E2B-3375-4FF3-9ED5-8155DE6BA0CC}" srcId="{EAFE4245-6A43-491C-BB20-875AC699CFA5}" destId="{E813DF01-639F-4FC4-BFA8-207CA2D63BF0}" srcOrd="0" destOrd="0" parTransId="{B32268C6-A45E-49FB-BA63-27341D379CA6}" sibTransId="{149568C8-0B0E-4AC0-A0CE-7A5410EC1F72}"/>
    <dgm:cxn modelId="{88C5D13E-E644-455E-BFDC-D604059DE95A}" type="presOf" srcId="{EAFE4245-6A43-491C-BB20-875AC699CFA5}" destId="{9072448A-2DCD-498E-A90F-C147F4624ED9}" srcOrd="0" destOrd="0" presId="urn:microsoft.com/office/officeart/2005/8/layout/chevron1"/>
    <dgm:cxn modelId="{98EECA75-2ED6-499C-A65D-45451FC5EB05}" srcId="{EAFE4245-6A43-491C-BB20-875AC699CFA5}" destId="{FFFE6E4C-69F0-4600-8CC1-8365FFC1E4AA}" srcOrd="1" destOrd="0" parTransId="{CE4ABE19-98A1-481B-9BCA-110182A21279}" sibTransId="{5E1111E7-C51C-447B-BF98-C287026CCBBC}"/>
    <dgm:cxn modelId="{1C101A88-C859-4FA9-B9A6-B2CC787F0E0F}" srcId="{EAFE4245-6A43-491C-BB20-875AC699CFA5}" destId="{E385C599-2716-4A0A-A8F1-16A7F85507F6}" srcOrd="2" destOrd="0" parTransId="{0C5DA873-8B6B-4E66-A7FC-3ED668292B65}" sibTransId="{73B72BB0-E46C-4BD2-895A-A72A6536C7B0}"/>
    <dgm:cxn modelId="{925E2FB5-FF95-4B16-ABE9-8E8B20C4AB1E}" type="presOf" srcId="{E385C599-2716-4A0A-A8F1-16A7F85507F6}" destId="{0193DC9F-1227-4CED-960C-8C66F9EF3CAB}" srcOrd="0" destOrd="0" presId="urn:microsoft.com/office/officeart/2005/8/layout/chevron1"/>
    <dgm:cxn modelId="{210E59D3-3CC1-4B7A-8910-438E3878336C}" type="presOf" srcId="{FFFE6E4C-69F0-4600-8CC1-8365FFC1E4AA}" destId="{2F90364F-7B2D-4961-AAB6-03E086562D4E}" srcOrd="0" destOrd="0" presId="urn:microsoft.com/office/officeart/2005/8/layout/chevron1"/>
    <dgm:cxn modelId="{D91C2CE8-E511-4081-B5CC-697C24905084}" type="presOf" srcId="{E813DF01-639F-4FC4-BFA8-207CA2D63BF0}" destId="{5E683134-7522-44E6-B056-F2CEB0CA1404}" srcOrd="0" destOrd="0" presId="urn:microsoft.com/office/officeart/2005/8/layout/chevron1"/>
    <dgm:cxn modelId="{9365AE5A-8909-4FBF-B31C-BBB507B7F106}" type="presParOf" srcId="{9072448A-2DCD-498E-A90F-C147F4624ED9}" destId="{5E683134-7522-44E6-B056-F2CEB0CA1404}" srcOrd="0" destOrd="0" presId="urn:microsoft.com/office/officeart/2005/8/layout/chevron1"/>
    <dgm:cxn modelId="{F5FC36F5-70A7-47B5-AD60-D96B7529E8BC}" type="presParOf" srcId="{9072448A-2DCD-498E-A90F-C147F4624ED9}" destId="{6EF6E007-3513-4D83-B047-8218844E1F33}" srcOrd="1" destOrd="0" presId="urn:microsoft.com/office/officeart/2005/8/layout/chevron1"/>
    <dgm:cxn modelId="{D40564A5-6869-4C56-AED1-33B91695BFE6}" type="presParOf" srcId="{9072448A-2DCD-498E-A90F-C147F4624ED9}" destId="{2F90364F-7B2D-4961-AAB6-03E086562D4E}" srcOrd="2" destOrd="0" presId="urn:microsoft.com/office/officeart/2005/8/layout/chevron1"/>
    <dgm:cxn modelId="{4B67D1AF-9E78-49C0-9FE1-08E089761F26}" type="presParOf" srcId="{9072448A-2DCD-498E-A90F-C147F4624ED9}" destId="{54BEDEBA-FF8E-4F85-B6D8-DEB1813C5A96}" srcOrd="3" destOrd="0" presId="urn:microsoft.com/office/officeart/2005/8/layout/chevron1"/>
    <dgm:cxn modelId="{5BADCB26-43FC-44FA-B454-3A5785864D80}" type="presParOf" srcId="{9072448A-2DCD-498E-A90F-C147F4624ED9}" destId="{0193DC9F-1227-4CED-960C-8C66F9EF3CA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4AFC7-180B-4567-A627-EAB66221FC8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F364944-097A-463A-8518-F8B002B7CD40}">
      <dgm:prSet/>
      <dgm:spPr/>
      <dgm:t>
        <a:bodyPr/>
        <a:lstStyle/>
        <a:p>
          <a:r>
            <a:rPr lang="en-US"/>
            <a:t>Bước 1: Tính số phép tính </a:t>
          </a:r>
        </a:p>
      </dgm:t>
    </dgm:pt>
    <dgm:pt modelId="{9A5800A4-BE2F-4746-B727-5B1EEE64F9F7}" type="parTrans" cxnId="{7E451595-5237-49DB-9A91-488BB060167C}">
      <dgm:prSet/>
      <dgm:spPr/>
      <dgm:t>
        <a:bodyPr/>
        <a:lstStyle/>
        <a:p>
          <a:endParaRPr lang="en-US"/>
        </a:p>
      </dgm:t>
    </dgm:pt>
    <dgm:pt modelId="{5C6C6664-7BD1-42CE-B80F-1B1E32373295}" type="sibTrans" cxnId="{7E451595-5237-49DB-9A91-488BB060167C}">
      <dgm:prSet/>
      <dgm:spPr/>
      <dgm:t>
        <a:bodyPr/>
        <a:lstStyle/>
        <a:p>
          <a:endParaRPr lang="en-US"/>
        </a:p>
      </dgm:t>
    </dgm:pt>
    <dgm:pt modelId="{E5A9371A-6A83-4B9B-B616-54190EEE4D35}">
      <dgm:prSet/>
      <dgm:spPr/>
      <dgm:t>
        <a:bodyPr/>
        <a:lstStyle/>
        <a:p>
          <a:r>
            <a:rPr lang="en-US"/>
            <a:t>Bước 2: Áp dụng quy tắc max, nhân</a:t>
          </a:r>
        </a:p>
      </dgm:t>
    </dgm:pt>
    <dgm:pt modelId="{E10EDAE1-D307-4CD6-B801-E50E189F918A}" type="parTrans" cxnId="{32949419-BE59-4327-81FF-5E3A0B2DF8AB}">
      <dgm:prSet/>
      <dgm:spPr/>
      <dgm:t>
        <a:bodyPr/>
        <a:lstStyle/>
        <a:p>
          <a:endParaRPr lang="en-US"/>
        </a:p>
      </dgm:t>
    </dgm:pt>
    <dgm:pt modelId="{CDBF268C-3196-4BDF-ACAB-A2FB451EFB8A}" type="sibTrans" cxnId="{32949419-BE59-4327-81FF-5E3A0B2DF8AB}">
      <dgm:prSet/>
      <dgm:spPr/>
      <dgm:t>
        <a:bodyPr/>
        <a:lstStyle/>
        <a:p>
          <a:endParaRPr lang="en-US"/>
        </a:p>
      </dgm:t>
    </dgm:pt>
    <dgm:pt modelId="{72A6BFEB-0F5C-46B4-B0B2-23D3AFD524A6}">
      <dgm:prSet/>
      <dgm:spPr/>
      <dgm:t>
        <a:bodyPr/>
        <a:lstStyle/>
        <a:p>
          <a:r>
            <a:rPr lang="en-US"/>
            <a:t>Bước 3: Loại bỏ hằng số</a:t>
          </a:r>
        </a:p>
      </dgm:t>
    </dgm:pt>
    <dgm:pt modelId="{CB27138E-225F-440A-9B8C-4FBAAB2B3219}" type="parTrans" cxnId="{FA13C2F8-9509-4184-A26E-D6C74EC3C981}">
      <dgm:prSet/>
      <dgm:spPr/>
      <dgm:t>
        <a:bodyPr/>
        <a:lstStyle/>
        <a:p>
          <a:endParaRPr lang="en-US"/>
        </a:p>
      </dgm:t>
    </dgm:pt>
    <dgm:pt modelId="{121826F3-E362-4309-84B4-4B68D70E859A}" type="sibTrans" cxnId="{FA13C2F8-9509-4184-A26E-D6C74EC3C981}">
      <dgm:prSet/>
      <dgm:spPr/>
      <dgm:t>
        <a:bodyPr/>
        <a:lstStyle/>
        <a:p>
          <a:endParaRPr lang="en-US"/>
        </a:p>
      </dgm:t>
    </dgm:pt>
    <dgm:pt modelId="{D38EF686-D093-6945-BDF5-C2BE3F1EA542}" type="pres">
      <dgm:prSet presAssocID="{0D64AFC7-180B-4567-A627-EAB66221FC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04CDAA-5259-4C47-B040-FE03CEAA5653}" type="pres">
      <dgm:prSet presAssocID="{9F364944-097A-463A-8518-F8B002B7CD40}" presName="hierRoot1" presStyleCnt="0"/>
      <dgm:spPr/>
    </dgm:pt>
    <dgm:pt modelId="{B468E4C1-2E83-C84D-9EED-5FE66A76F810}" type="pres">
      <dgm:prSet presAssocID="{9F364944-097A-463A-8518-F8B002B7CD40}" presName="composite" presStyleCnt="0"/>
      <dgm:spPr/>
    </dgm:pt>
    <dgm:pt modelId="{CFC9C5DD-8905-A34A-B4C4-0C8410F507A1}" type="pres">
      <dgm:prSet presAssocID="{9F364944-097A-463A-8518-F8B002B7CD40}" presName="background" presStyleLbl="node0" presStyleIdx="0" presStyleCnt="3"/>
      <dgm:spPr/>
    </dgm:pt>
    <dgm:pt modelId="{E00760CB-0457-3A4D-B623-580C0560DF55}" type="pres">
      <dgm:prSet presAssocID="{9F364944-097A-463A-8518-F8B002B7CD40}" presName="text" presStyleLbl="fgAcc0" presStyleIdx="0" presStyleCnt="3">
        <dgm:presLayoutVars>
          <dgm:chPref val="3"/>
        </dgm:presLayoutVars>
      </dgm:prSet>
      <dgm:spPr/>
    </dgm:pt>
    <dgm:pt modelId="{046F3F4D-EE6A-5840-A84E-3B9B92A979A0}" type="pres">
      <dgm:prSet presAssocID="{9F364944-097A-463A-8518-F8B002B7CD40}" presName="hierChild2" presStyleCnt="0"/>
      <dgm:spPr/>
    </dgm:pt>
    <dgm:pt modelId="{E5903688-262D-664D-B761-F92CBFDA4C0D}" type="pres">
      <dgm:prSet presAssocID="{E5A9371A-6A83-4B9B-B616-54190EEE4D35}" presName="hierRoot1" presStyleCnt="0"/>
      <dgm:spPr/>
    </dgm:pt>
    <dgm:pt modelId="{A09E827F-4029-214A-888A-907634DA2309}" type="pres">
      <dgm:prSet presAssocID="{E5A9371A-6A83-4B9B-B616-54190EEE4D35}" presName="composite" presStyleCnt="0"/>
      <dgm:spPr/>
    </dgm:pt>
    <dgm:pt modelId="{58756514-9D02-E24E-8D34-8DD0BEF99880}" type="pres">
      <dgm:prSet presAssocID="{E5A9371A-6A83-4B9B-B616-54190EEE4D35}" presName="background" presStyleLbl="node0" presStyleIdx="1" presStyleCnt="3"/>
      <dgm:spPr/>
    </dgm:pt>
    <dgm:pt modelId="{92F46D39-75F1-3249-B975-3A6F567E7A25}" type="pres">
      <dgm:prSet presAssocID="{E5A9371A-6A83-4B9B-B616-54190EEE4D35}" presName="text" presStyleLbl="fgAcc0" presStyleIdx="1" presStyleCnt="3">
        <dgm:presLayoutVars>
          <dgm:chPref val="3"/>
        </dgm:presLayoutVars>
      </dgm:prSet>
      <dgm:spPr/>
    </dgm:pt>
    <dgm:pt modelId="{9EAEF443-C73B-BA47-9D94-99BCAC97E1C2}" type="pres">
      <dgm:prSet presAssocID="{E5A9371A-6A83-4B9B-B616-54190EEE4D35}" presName="hierChild2" presStyleCnt="0"/>
      <dgm:spPr/>
    </dgm:pt>
    <dgm:pt modelId="{CAAE7916-DBFA-564C-9A90-89D46FD77356}" type="pres">
      <dgm:prSet presAssocID="{72A6BFEB-0F5C-46B4-B0B2-23D3AFD524A6}" presName="hierRoot1" presStyleCnt="0"/>
      <dgm:spPr/>
    </dgm:pt>
    <dgm:pt modelId="{56674DEE-113F-7145-9DF1-620E262E94CF}" type="pres">
      <dgm:prSet presAssocID="{72A6BFEB-0F5C-46B4-B0B2-23D3AFD524A6}" presName="composite" presStyleCnt="0"/>
      <dgm:spPr/>
    </dgm:pt>
    <dgm:pt modelId="{99C165FB-4A5E-B744-B823-86E479DC8975}" type="pres">
      <dgm:prSet presAssocID="{72A6BFEB-0F5C-46B4-B0B2-23D3AFD524A6}" presName="background" presStyleLbl="node0" presStyleIdx="2" presStyleCnt="3"/>
      <dgm:spPr/>
    </dgm:pt>
    <dgm:pt modelId="{C0A5E64B-C19E-874C-AD6C-7FDF6FEEFDAF}" type="pres">
      <dgm:prSet presAssocID="{72A6BFEB-0F5C-46B4-B0B2-23D3AFD524A6}" presName="text" presStyleLbl="fgAcc0" presStyleIdx="2" presStyleCnt="3">
        <dgm:presLayoutVars>
          <dgm:chPref val="3"/>
        </dgm:presLayoutVars>
      </dgm:prSet>
      <dgm:spPr/>
    </dgm:pt>
    <dgm:pt modelId="{4E87BB1F-3F73-F445-8412-A257D5CBDC85}" type="pres">
      <dgm:prSet presAssocID="{72A6BFEB-0F5C-46B4-B0B2-23D3AFD524A6}" presName="hierChild2" presStyleCnt="0"/>
      <dgm:spPr/>
    </dgm:pt>
  </dgm:ptLst>
  <dgm:cxnLst>
    <dgm:cxn modelId="{32949419-BE59-4327-81FF-5E3A0B2DF8AB}" srcId="{0D64AFC7-180B-4567-A627-EAB66221FC8D}" destId="{E5A9371A-6A83-4B9B-B616-54190EEE4D35}" srcOrd="1" destOrd="0" parTransId="{E10EDAE1-D307-4CD6-B801-E50E189F918A}" sibTransId="{CDBF268C-3196-4BDF-ACAB-A2FB451EFB8A}"/>
    <dgm:cxn modelId="{2BAED75D-B430-F14C-9AFB-D3E55AE2B8FE}" type="presOf" srcId="{72A6BFEB-0F5C-46B4-B0B2-23D3AFD524A6}" destId="{C0A5E64B-C19E-874C-AD6C-7FDF6FEEFDAF}" srcOrd="0" destOrd="0" presId="urn:microsoft.com/office/officeart/2005/8/layout/hierarchy1"/>
    <dgm:cxn modelId="{A73D556D-3398-1846-9C7E-4C8C74D4DD57}" type="presOf" srcId="{E5A9371A-6A83-4B9B-B616-54190EEE4D35}" destId="{92F46D39-75F1-3249-B975-3A6F567E7A25}" srcOrd="0" destOrd="0" presId="urn:microsoft.com/office/officeart/2005/8/layout/hierarchy1"/>
    <dgm:cxn modelId="{5BC07488-2731-7F4F-8F22-52E8ED7402F6}" type="presOf" srcId="{0D64AFC7-180B-4567-A627-EAB66221FC8D}" destId="{D38EF686-D093-6945-BDF5-C2BE3F1EA542}" srcOrd="0" destOrd="0" presId="urn:microsoft.com/office/officeart/2005/8/layout/hierarchy1"/>
    <dgm:cxn modelId="{7E451595-5237-49DB-9A91-488BB060167C}" srcId="{0D64AFC7-180B-4567-A627-EAB66221FC8D}" destId="{9F364944-097A-463A-8518-F8B002B7CD40}" srcOrd="0" destOrd="0" parTransId="{9A5800A4-BE2F-4746-B727-5B1EEE64F9F7}" sibTransId="{5C6C6664-7BD1-42CE-B80F-1B1E32373295}"/>
    <dgm:cxn modelId="{9BB1A4B1-D041-A444-B3C1-928878E5A1AA}" type="presOf" srcId="{9F364944-097A-463A-8518-F8B002B7CD40}" destId="{E00760CB-0457-3A4D-B623-580C0560DF55}" srcOrd="0" destOrd="0" presId="urn:microsoft.com/office/officeart/2005/8/layout/hierarchy1"/>
    <dgm:cxn modelId="{FA13C2F8-9509-4184-A26E-D6C74EC3C981}" srcId="{0D64AFC7-180B-4567-A627-EAB66221FC8D}" destId="{72A6BFEB-0F5C-46B4-B0B2-23D3AFD524A6}" srcOrd="2" destOrd="0" parTransId="{CB27138E-225F-440A-9B8C-4FBAAB2B3219}" sibTransId="{121826F3-E362-4309-84B4-4B68D70E859A}"/>
    <dgm:cxn modelId="{DBFF909E-C635-094E-B5B8-907D66E67174}" type="presParOf" srcId="{D38EF686-D093-6945-BDF5-C2BE3F1EA542}" destId="{BE04CDAA-5259-4C47-B040-FE03CEAA5653}" srcOrd="0" destOrd="0" presId="urn:microsoft.com/office/officeart/2005/8/layout/hierarchy1"/>
    <dgm:cxn modelId="{96E4B487-746A-684F-9F19-0CA48E1B0C12}" type="presParOf" srcId="{BE04CDAA-5259-4C47-B040-FE03CEAA5653}" destId="{B468E4C1-2E83-C84D-9EED-5FE66A76F810}" srcOrd="0" destOrd="0" presId="urn:microsoft.com/office/officeart/2005/8/layout/hierarchy1"/>
    <dgm:cxn modelId="{0392CCD4-6341-534E-8EF5-1E9388AD5968}" type="presParOf" srcId="{B468E4C1-2E83-C84D-9EED-5FE66A76F810}" destId="{CFC9C5DD-8905-A34A-B4C4-0C8410F507A1}" srcOrd="0" destOrd="0" presId="urn:microsoft.com/office/officeart/2005/8/layout/hierarchy1"/>
    <dgm:cxn modelId="{CDE89621-5AE7-6A46-8826-9516A646E046}" type="presParOf" srcId="{B468E4C1-2E83-C84D-9EED-5FE66A76F810}" destId="{E00760CB-0457-3A4D-B623-580C0560DF55}" srcOrd="1" destOrd="0" presId="urn:microsoft.com/office/officeart/2005/8/layout/hierarchy1"/>
    <dgm:cxn modelId="{0C6CDCF9-307A-9D42-AE1E-7897544660F5}" type="presParOf" srcId="{BE04CDAA-5259-4C47-B040-FE03CEAA5653}" destId="{046F3F4D-EE6A-5840-A84E-3B9B92A979A0}" srcOrd="1" destOrd="0" presId="urn:microsoft.com/office/officeart/2005/8/layout/hierarchy1"/>
    <dgm:cxn modelId="{411A138D-2F23-7843-A343-9FFBD2B1A53D}" type="presParOf" srcId="{D38EF686-D093-6945-BDF5-C2BE3F1EA542}" destId="{E5903688-262D-664D-B761-F92CBFDA4C0D}" srcOrd="1" destOrd="0" presId="urn:microsoft.com/office/officeart/2005/8/layout/hierarchy1"/>
    <dgm:cxn modelId="{F1E68E9E-D5E5-5749-9E22-4A04D480BEC4}" type="presParOf" srcId="{E5903688-262D-664D-B761-F92CBFDA4C0D}" destId="{A09E827F-4029-214A-888A-907634DA2309}" srcOrd="0" destOrd="0" presId="urn:microsoft.com/office/officeart/2005/8/layout/hierarchy1"/>
    <dgm:cxn modelId="{B306633D-5EE0-4E45-AA2A-387F55E6ACA1}" type="presParOf" srcId="{A09E827F-4029-214A-888A-907634DA2309}" destId="{58756514-9D02-E24E-8D34-8DD0BEF99880}" srcOrd="0" destOrd="0" presId="urn:microsoft.com/office/officeart/2005/8/layout/hierarchy1"/>
    <dgm:cxn modelId="{A1958ECF-8626-164C-ABC5-54355C68B555}" type="presParOf" srcId="{A09E827F-4029-214A-888A-907634DA2309}" destId="{92F46D39-75F1-3249-B975-3A6F567E7A25}" srcOrd="1" destOrd="0" presId="urn:microsoft.com/office/officeart/2005/8/layout/hierarchy1"/>
    <dgm:cxn modelId="{01D33823-6A82-3B4A-8C9F-C789FCF8DB9E}" type="presParOf" srcId="{E5903688-262D-664D-B761-F92CBFDA4C0D}" destId="{9EAEF443-C73B-BA47-9D94-99BCAC97E1C2}" srcOrd="1" destOrd="0" presId="urn:microsoft.com/office/officeart/2005/8/layout/hierarchy1"/>
    <dgm:cxn modelId="{F162F26A-CAEC-E645-AAB6-E18FDDF51425}" type="presParOf" srcId="{D38EF686-D093-6945-BDF5-C2BE3F1EA542}" destId="{CAAE7916-DBFA-564C-9A90-89D46FD77356}" srcOrd="2" destOrd="0" presId="urn:microsoft.com/office/officeart/2005/8/layout/hierarchy1"/>
    <dgm:cxn modelId="{AC6D33F4-197C-3B49-9F48-D515FA0F3662}" type="presParOf" srcId="{CAAE7916-DBFA-564C-9A90-89D46FD77356}" destId="{56674DEE-113F-7145-9DF1-620E262E94CF}" srcOrd="0" destOrd="0" presId="urn:microsoft.com/office/officeart/2005/8/layout/hierarchy1"/>
    <dgm:cxn modelId="{680DD534-1F1B-C946-8BF1-13876CDC3046}" type="presParOf" srcId="{56674DEE-113F-7145-9DF1-620E262E94CF}" destId="{99C165FB-4A5E-B744-B823-86E479DC8975}" srcOrd="0" destOrd="0" presId="urn:microsoft.com/office/officeart/2005/8/layout/hierarchy1"/>
    <dgm:cxn modelId="{578B7296-6625-2340-B4CB-FE88090F9FD0}" type="presParOf" srcId="{56674DEE-113F-7145-9DF1-620E262E94CF}" destId="{C0A5E64B-C19E-874C-AD6C-7FDF6FEEFDAF}" srcOrd="1" destOrd="0" presId="urn:microsoft.com/office/officeart/2005/8/layout/hierarchy1"/>
    <dgm:cxn modelId="{FCD020F2-6472-1C44-92DA-CD9D1DA81121}" type="presParOf" srcId="{CAAE7916-DBFA-564C-9A90-89D46FD77356}" destId="{4E87BB1F-3F73-F445-8412-A257D5CBDC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83134-7522-44E6-B056-F2CEB0CA1404}">
      <dsp:nvSpPr>
        <dsp:cNvPr id="0" name=""/>
        <dsp:cNvSpPr/>
      </dsp:nvSpPr>
      <dsp:spPr>
        <a:xfrm>
          <a:off x="2381" y="0"/>
          <a:ext cx="2901156" cy="990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Input</a:t>
          </a:r>
          <a:endParaRPr lang="en-US" sz="3200" kern="1200" dirty="0"/>
        </a:p>
      </dsp:txBody>
      <dsp:txXfrm>
        <a:off x="497681" y="0"/>
        <a:ext cx="1910557" cy="990599"/>
      </dsp:txXfrm>
    </dsp:sp>
    <dsp:sp modelId="{2F90364F-7B2D-4961-AAB6-03E086562D4E}">
      <dsp:nvSpPr>
        <dsp:cNvPr id="0" name=""/>
        <dsp:cNvSpPr/>
      </dsp:nvSpPr>
      <dsp:spPr>
        <a:xfrm>
          <a:off x="2613421" y="0"/>
          <a:ext cx="2901156" cy="990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Algorithm</a:t>
          </a:r>
          <a:endParaRPr lang="en-US" sz="3200" kern="1200" dirty="0"/>
        </a:p>
      </dsp:txBody>
      <dsp:txXfrm>
        <a:off x="3108721" y="0"/>
        <a:ext cx="1910557" cy="990599"/>
      </dsp:txXfrm>
    </dsp:sp>
    <dsp:sp modelId="{0193DC9F-1227-4CED-960C-8C66F9EF3CAB}">
      <dsp:nvSpPr>
        <dsp:cNvPr id="0" name=""/>
        <dsp:cNvSpPr/>
      </dsp:nvSpPr>
      <dsp:spPr>
        <a:xfrm>
          <a:off x="5224462" y="0"/>
          <a:ext cx="2901156" cy="990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Output</a:t>
          </a:r>
          <a:endParaRPr lang="en-US" sz="3200" kern="1200" dirty="0"/>
        </a:p>
      </dsp:txBody>
      <dsp:txXfrm>
        <a:off x="5719762" y="0"/>
        <a:ext cx="1910557" cy="990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9C5DD-8905-A34A-B4C4-0C8410F507A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760CB-0457-3A4D-B623-580C0560DF5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Bước 1: Tính số phép tính </a:t>
          </a:r>
        </a:p>
      </dsp:txBody>
      <dsp:txXfrm>
        <a:off x="378614" y="886531"/>
        <a:ext cx="2810360" cy="1744948"/>
      </dsp:txXfrm>
    </dsp:sp>
    <dsp:sp modelId="{58756514-9D02-E24E-8D34-8DD0BEF9988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46D39-75F1-3249-B975-3A6F567E7A2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Bước 2: Áp dụng quy tắc max, nhân</a:t>
          </a:r>
        </a:p>
      </dsp:txBody>
      <dsp:txXfrm>
        <a:off x="3946203" y="886531"/>
        <a:ext cx="2810360" cy="1744948"/>
      </dsp:txXfrm>
    </dsp:sp>
    <dsp:sp modelId="{99C165FB-4A5E-B744-B823-86E479DC897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5E64B-C19E-874C-AD6C-7FDF6FEEFDA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Bước 3: Loại bỏ hằng số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BBA320-BD8F-4080-9E90-D4478BCAB7FE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5E25AD-7004-4B36-8065-F8010AD0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F25CC40-7D77-4B9F-9409-877F2834CB46}" type="slidenum">
              <a:rPr lang="en-US" smtClean="0">
                <a:latin typeface="Arial" charset="0"/>
              </a:rPr>
              <a:pPr eaLnBrk="1" hangingPunct="1"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5E25AD-7004-4B36-8065-F8010AD0995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3F7BA53-2A1E-47F6-A09D-468C48210FA1}" type="slidenum">
              <a:rPr lang="en-US" smtClean="0">
                <a:latin typeface="Arial" charset="0"/>
              </a:rPr>
              <a:pPr eaLnBrk="1" hangingPunct="1"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04B070-2231-4082-8C18-02E2BBD8A753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AC31-17AC-4D3D-9345-AB7406D331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8E8E2F-B996-47AC-9F7A-BEE8F073C9FA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E5D16-13D0-4E21-9D6A-68EC0F270C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18623-30FA-4120-A834-DF08E47FAECF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50605-FEE1-450B-9D13-035320F26B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57C809-AB70-4D4B-BD5B-347DB5F2A840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AC31-17AC-4D3D-9345-AB7406D331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5B652-1639-4CE4-8FCA-4BE2F65726F7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3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CD30F4-922B-44F9-B31F-DBA3CB578059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D6635-C274-4C54-955D-CF800AD57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02B09E-822C-4E5C-B3AC-5FAAC5129934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96326-DB06-466A-B90D-3D08CA5291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D14161-8AA8-49B9-89BF-DF5EDAEB4F31}" type="datetime1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878F1-BA0E-40EA-8EE3-DB4A232B76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2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09E09F-0404-483F-89AD-7B39E7DCA68D}" type="datetime1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3397A-E278-4B50-9011-AC8B18183D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2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A15EF-CDF8-4C5A-B922-F8F9B1A80CDE}" type="datetime1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64407-C900-4301-8D51-6A172A1754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C9D54-2E2B-44E2-86DD-D200E40BE533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1BF1C-19FB-4896-9D01-7E944BABDF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2E7EF-40E4-42A2-8839-85FBB1EDA33A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7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3B8A30-B688-4C52-91D0-26BF74FD866A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FFE99-FB8E-4D3A-AC1B-3CA5282ABB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AB5F5-7BC8-4F78-B4F2-6154076A23D1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E5D16-13D0-4E21-9D6A-68EC0F270C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80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2CCCAD-B664-4987-AE85-DC99128F6345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50605-FEE1-450B-9D13-035320F26B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4E667-D06F-4F3A-96BB-A884BF08E1C8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D6635-C274-4C54-955D-CF800AD57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AAA858-5B19-4421-8BBB-78E5CBA720C7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96326-DB06-466A-B90D-3D08CA5291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0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924C7-DF92-4EDE-B8A8-899EE705DABC}" type="datetime1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878F1-BA0E-40EA-8EE3-DB4A232B76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92C960-2E2D-4253-B13F-81D13601F786}" type="datetime1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3397A-E278-4B50-9011-AC8B18183D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A7244-4EE8-4F6A-A6B4-D82AC5271151}" type="datetime1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64407-C900-4301-8D51-6A172A1754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924D0A-0A83-4FE7-858B-D412F57CE9F5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1BF1C-19FB-4896-9D01-7E944BABDF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95C84-02C1-42A8-9467-96673C0B302F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FFE99-FB8E-4D3A-AC1B-3CA5282ABB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33B745-E6BD-4756-A346-5AC7E565D329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AC7B26-B20C-4E6D-BF1F-331909629C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0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DD3AD4-68C9-4560-9FA5-E6430C21CB15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AC7B26-B20C-4E6D-BF1F-331909629C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nhthai@hufli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huflit.edu.vn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524000"/>
            <a:ext cx="7086600" cy="2133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b="1" dirty="0"/>
              <a:t>CẤU TRÚC DỮ LIỆU VÀ GIẢI THUẬT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590800" y="4267200"/>
            <a:ext cx="7086600" cy="21082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70C0"/>
                </a:solidFill>
              </a:rPr>
              <a:t>TS. Trần Minh Thái -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thaitm@huflit.edu.vn</a:t>
            </a:r>
            <a:endParaRPr lang="en-US" sz="2800" dirty="0">
              <a:solidFill>
                <a:srgbClr val="0070C0"/>
              </a:solidFill>
            </a:endParaRPr>
          </a:p>
          <a:p>
            <a:pPr algn="l" eaLnBrk="1" hangingPunct="1"/>
            <a:r>
              <a:rPr lang="en-US" sz="2800" dirty="0">
                <a:solidFill>
                  <a:srgbClr val="0070C0"/>
                </a:solidFill>
              </a:rPr>
              <a:t>Cập </a:t>
            </a:r>
            <a:r>
              <a:rPr lang="en-US" sz="2800" dirty="0" err="1">
                <a:solidFill>
                  <a:srgbClr val="0070C0"/>
                </a:solidFill>
              </a:rPr>
              <a:t>nhật</a:t>
            </a:r>
            <a:r>
              <a:rPr lang="en-US" sz="2800" dirty="0">
                <a:solidFill>
                  <a:srgbClr val="0070C0"/>
                </a:solidFill>
              </a:rPr>
              <a:t>: </a:t>
            </a:r>
            <a:r>
              <a:rPr lang="vi-VN" sz="2800" dirty="0" err="1">
                <a:solidFill>
                  <a:srgbClr val="0070C0"/>
                </a:solidFill>
              </a:rPr>
              <a:t>Aug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vi-VN" sz="2800" dirty="0">
                <a:solidFill>
                  <a:srgbClr val="0070C0"/>
                </a:solidFill>
              </a:rPr>
              <a:t>27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vi-VN" sz="2800" dirty="0">
                <a:solidFill>
                  <a:srgbClr val="0070C0"/>
                </a:solidFill>
              </a:rPr>
              <a:t>202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8F8BAD-31C6-4ADB-83F1-E4B993AD8C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/>
              <a:t>Chương</a:t>
            </a:r>
            <a:r>
              <a:rPr lang="nl-NL" b="1" dirty="0"/>
              <a:t> 6 (tt)</a:t>
            </a:r>
          </a:p>
          <a:p>
            <a:pPr marL="0" indent="0">
              <a:buNone/>
            </a:pPr>
            <a:r>
              <a:rPr lang="nl-NL" dirty="0"/>
              <a:t>6.3. Cây nhị phân tìm kiếm. </a:t>
            </a:r>
            <a:r>
              <a:rPr lang="en-US" dirty="0" err="1"/>
              <a:t>Các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6.4.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6.4.1. Cây nhị phân cân bằng hoàn toàn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6.4.2. Cây nhị phân cân bằng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52736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dirty="0"/>
              <a:t>Các phương pháp tìm kiếm trên mảng 1 chiều</a:t>
            </a:r>
          </a:p>
          <a:p>
            <a:pPr marL="514350" indent="-514350">
              <a:buAutoNum type="arabicPeriod"/>
            </a:pPr>
            <a:r>
              <a:rPr lang="nl-NL" dirty="0"/>
              <a:t>Các phương pháp sắp xếp trên mảng 1 chiều</a:t>
            </a:r>
          </a:p>
          <a:p>
            <a:pPr marL="514350" indent="-514350">
              <a:buAutoNum type="arabicPeriod"/>
            </a:pPr>
            <a:r>
              <a:rPr lang="nl-NL" dirty="0"/>
              <a:t>Danh sách liên kết kép, danh sách liên kết vòng</a:t>
            </a:r>
          </a:p>
          <a:p>
            <a:pPr marL="514350" indent="-514350">
              <a:buAutoNum type="arabicPeriod"/>
            </a:pPr>
            <a:r>
              <a:rPr lang="nl-NL" dirty="0"/>
              <a:t>Tổ chức cấu trúc dữ liệu Stack và Queue dùng danh sách liên kết</a:t>
            </a:r>
          </a:p>
          <a:p>
            <a:pPr marL="514350" indent="-514350">
              <a:buAutoNum type="arabicPeriod"/>
            </a:pPr>
            <a:r>
              <a:rPr lang="nl-NL" dirty="0"/>
              <a:t>Ứng dụng của Stack và Queue trong duyệt đồ thị</a:t>
            </a:r>
          </a:p>
          <a:p>
            <a:pPr marL="514350" indent="-514350">
              <a:buAutoNum type="arabicPeriod"/>
            </a:pPr>
            <a:r>
              <a:rPr lang="nl-NL" dirty="0"/>
              <a:t>Ứng dụng của Stack trong khử đệ quy</a:t>
            </a:r>
          </a:p>
          <a:p>
            <a:pPr marL="514350" indent="-514350">
              <a:buAutoNum type="arabicPeriod"/>
            </a:pPr>
            <a:r>
              <a:rPr lang="nl-NL" dirty="0"/>
              <a:t>Cấu trúc dữ liệu cây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</a:t>
            </a:r>
            <a:b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Tổng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về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trúc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thuật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D529A69-5BBF-4BF4-8035-9D0FCD911F0A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87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610600" cy="868362"/>
          </a:xfrm>
        </p:spPr>
        <p:txBody>
          <a:bodyPr/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10210800" cy="4873752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GT &amp; CTDL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CTDL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C#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102870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Vai</a:t>
            </a:r>
            <a:r>
              <a:rPr lang="en-US" sz="3600" dirty="0"/>
              <a:t> </a:t>
            </a:r>
            <a:r>
              <a:rPr lang="en-US" sz="3600" dirty="0" err="1"/>
              <a:t>trò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tổ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14</a:t>
            </a:fld>
            <a:endParaRPr kumimoji="0"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743200" y="2362200"/>
            <a:ext cx="6705600" cy="3581400"/>
            <a:chOff x="1371600" y="2286000"/>
            <a:chExt cx="6705600" cy="358140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4326828" y="2633694"/>
              <a:ext cx="2607372" cy="1289304"/>
            </a:xfrm>
            <a:prstGeom prst="flowChartMultidocumen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  Bài toán giải quyết </a:t>
              </a:r>
            </a:p>
            <a:p>
              <a:pPr eaLnBrk="0" hangingPunct="0">
                <a:spcBef>
                  <a:spcPct val="0"/>
                </a:spcBef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trong máy tính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339269" y="4792980"/>
              <a:ext cx="1737931" cy="1074420"/>
            </a:xfrm>
            <a:prstGeom prst="flowChartDocument">
              <a:avLst/>
            </a:prstGeom>
            <a:solidFill>
              <a:srgbClr val="99C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Xử lý trên </a:t>
              </a:r>
            </a:p>
            <a:p>
              <a:pPr eaLnBrk="0" hangingPunct="0">
                <a:spcBef>
                  <a:spcPct val="0"/>
                </a:spcBef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đối tượng DL</a:t>
              </a:r>
            </a:p>
          </p:txBody>
        </p:sp>
        <p:pic>
          <p:nvPicPr>
            <p:cNvPr id="10" name="Picture 9" descr="j0295583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698" y="2299430"/>
              <a:ext cx="1751902" cy="155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371600" y="3784219"/>
              <a:ext cx="1924097" cy="3670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b="1">
                  <a:latin typeface="Arial" charset="0"/>
                  <a:cs typeface="Arial" charset="0"/>
                </a:rPr>
                <a:t>Bài toán thực tế</a:t>
              </a:r>
            </a:p>
          </p:txBody>
        </p:sp>
        <p:pic>
          <p:nvPicPr>
            <p:cNvPr id="12" name="Picture 11" descr="bs00272_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92413" y="2371058"/>
              <a:ext cx="862475" cy="58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j0412266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58065" y="2286000"/>
              <a:ext cx="790602" cy="70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j0335667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79972" y="3861816"/>
              <a:ext cx="814560" cy="859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5" descr="j0433892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86125" y="4005072"/>
              <a:ext cx="790602" cy="78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536226" y="4864608"/>
              <a:ext cx="1721574" cy="1002792"/>
            </a:xfrm>
            <a:prstGeom prst="flowChartDocument">
              <a:avLst/>
            </a:prstGeom>
            <a:solidFill>
              <a:srgbClr val="99C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Đối</a:t>
              </a:r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tượng</a:t>
              </a:r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 </a:t>
              </a:r>
            </a:p>
            <a:p>
              <a:pPr eaLnBrk="0" hangingPunct="0">
                <a:spcBef>
                  <a:spcPct val="0"/>
                </a:spcBef>
                <a:defRPr/>
              </a:pPr>
              <a:r>
                <a:rPr lang="en-US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dữ</a:t>
              </a:r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liệu</a:t>
              </a:r>
              <a:r>
                <a:rPr lang="vi-V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 (DL)</a:t>
              </a:r>
              <a:endPara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>
              <a:off x="3200400" y="3048000"/>
              <a:ext cx="245455" cy="79478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2391" dir="1784693" algn="ctr" rotWithShape="0">
                      <a:srgbClr val="FF9900"/>
                    </a:outerShdw>
                  </a:effectLst>
                </a14:hiddenEffects>
              </a:ext>
            </a:extLst>
          </p:spPr>
          <p:txBody>
            <a:bodyPr vert="horz" wrap="none" lIns="91433" tIns="45716" rIns="91433" bIns="4571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000">
                <a:latin typeface="Arial" pitchFamily="34" charset="0"/>
                <a:ea typeface="??"/>
                <a:cs typeface="??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626579">
              <a:off x="6207739" y="3865318"/>
              <a:ext cx="245455" cy="794786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2391" dir="1784693" algn="ctr" rotWithShape="0">
                      <a:srgbClr val="FF9900"/>
                    </a:outerShdw>
                  </a:effectLst>
                </a14:hiddenEffects>
              </a:ext>
            </a:extLst>
          </p:spPr>
          <p:txBody>
            <a:bodyPr vert="horz" wrap="none" lIns="91433" tIns="45716" rIns="91433" bIns="4571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000">
                <a:latin typeface="Arial" pitchFamily="34" charset="0"/>
                <a:ea typeface="??"/>
                <a:cs typeface="??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8252962">
              <a:off x="4895347" y="3935562"/>
              <a:ext cx="245455" cy="794786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2391" dir="1784693" algn="ctr" rotWithShape="0">
                      <a:srgbClr val="FF9900"/>
                    </a:outerShdw>
                  </a:effectLst>
                </a14:hiddenEffects>
              </a:ext>
            </a:extLst>
          </p:spPr>
          <p:txBody>
            <a:bodyPr vert="horz" wrap="none" lIns="91433" tIns="45716" rIns="91433" bIns="4571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000">
                <a:latin typeface="Arial" pitchFamily="34" charset="0"/>
                <a:ea typeface="??"/>
                <a:cs typeface="??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98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2A26F-A52C-48BA-947F-64F3E5BF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127"/>
            <a:ext cx="8972550" cy="1325563"/>
          </a:xfrm>
        </p:spPr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90689"/>
            <a:ext cx="10439400" cy="44862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u="sng" dirty="0"/>
              <a:t>(1) Đối tượng DL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đựng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15</a:t>
            </a:fld>
            <a:endParaRPr kumimoji="0" lang="en-US"/>
          </a:p>
        </p:txBody>
      </p:sp>
      <p:sp>
        <p:nvSpPr>
          <p:cNvPr id="276484" name="AutoShape 4"/>
          <p:cNvSpPr>
            <a:spLocks noChangeArrowheads="1"/>
          </p:cNvSpPr>
          <p:nvPr/>
        </p:nvSpPr>
        <p:spPr bwMode="auto">
          <a:xfrm>
            <a:off x="7884160" y="5029199"/>
            <a:ext cx="2819400" cy="1692275"/>
          </a:xfrm>
          <a:prstGeom prst="irregularSeal2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Xây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dựng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 </a:t>
            </a:r>
          </a:p>
          <a:p>
            <a:pPr algn="ctr" eaLnBrk="0" hangingPunct="0">
              <a:spcBef>
                <a:spcPct val="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CTDL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FD249-D1A5-D576-BE0E-02008F815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60" y="940344"/>
            <a:ext cx="4196080" cy="22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3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7FEA-2D9F-1A6C-D824-00B176A9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525"/>
            <a:ext cx="10287000" cy="1116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br>
              <a:rPr lang="vi-VN" dirty="0"/>
            </a:br>
            <a:r>
              <a:rPr lang="en-US" dirty="0"/>
              <a:t>(Abstract Data Type – ADT)</a:t>
            </a:r>
          </a:p>
        </p:txBody>
      </p:sp>
      <p:pic>
        <p:nvPicPr>
          <p:cNvPr id="10" name="Content Placeholder 9" descr="A diagram of data structure&#10;&#10;Description automatically generated">
            <a:extLst>
              <a:ext uri="{FF2B5EF4-FFF2-40B4-BE49-F238E27FC236}">
                <a16:creationId xmlns:a16="http://schemas.microsoft.com/office/drawing/2014/main" id="{9D0D0932-AAC7-0B40-7C4B-1D4B3C9C3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64" y="1242939"/>
            <a:ext cx="8725072" cy="4125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5006C-5CB6-A4FC-9165-C857DFE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8A81A-9493-7D7B-C8AB-C095FAF48E87}"/>
              </a:ext>
            </a:extLst>
          </p:cNvPr>
          <p:cNvSpPr txBox="1"/>
          <p:nvPr/>
        </p:nvSpPr>
        <p:spPr>
          <a:xfrm>
            <a:off x="1066801" y="5334000"/>
            <a:ext cx="10210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>
                <a:solidFill>
                  <a:srgbClr val="FF0000"/>
                </a:solidFill>
              </a:rPr>
              <a:t>Q</a:t>
            </a:r>
            <a:r>
              <a:rPr lang="en-US" sz="2200" dirty="0" err="1">
                <a:solidFill>
                  <a:srgbClr val="FF0000"/>
                </a:solidFill>
              </a:rPr>
              <a:t>uan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tâm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đến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tập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giá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trị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lưu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trữ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và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các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thao </a:t>
            </a:r>
            <a:r>
              <a:rPr lang="en-US" sz="2200" b="1" dirty="0" err="1">
                <a:solidFill>
                  <a:srgbClr val="FF0000"/>
                </a:solidFill>
              </a:rPr>
              <a:t>tác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cần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thiết</a:t>
            </a:r>
            <a:r>
              <a:rPr lang="vi-VN" sz="2200" dirty="0">
                <a:solidFill>
                  <a:srgbClr val="FF0000"/>
                </a:solidFill>
              </a:rPr>
              <a:t> ở góc độ người dùng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i="1" dirty="0">
                <a:solidFill>
                  <a:srgbClr val="FF0000"/>
                </a:solidFill>
              </a:rPr>
              <a:t>- </a:t>
            </a:r>
            <a:r>
              <a:rPr lang="en-US" sz="2200" i="1" dirty="0" err="1">
                <a:solidFill>
                  <a:srgbClr val="FF0000"/>
                </a:solidFill>
              </a:rPr>
              <a:t>Chưa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đề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cập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đến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việc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tổ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chức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dữ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liệu</a:t>
            </a:r>
            <a:endParaRPr lang="en-US" sz="2200" i="1" dirty="0">
              <a:solidFill>
                <a:srgbClr val="FF0000"/>
              </a:solidFill>
            </a:endParaRPr>
          </a:p>
          <a:p>
            <a:r>
              <a:rPr lang="en-US" sz="2200" i="1" dirty="0">
                <a:solidFill>
                  <a:srgbClr val="FF0000"/>
                </a:solidFill>
              </a:rPr>
              <a:t>- </a:t>
            </a:r>
            <a:r>
              <a:rPr lang="en-US" sz="2200" i="1" dirty="0" err="1">
                <a:solidFill>
                  <a:srgbClr val="FF0000"/>
                </a:solidFill>
              </a:rPr>
              <a:t>Chưa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xác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định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giải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thuật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sẽ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áp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dụng</a:t>
            </a:r>
            <a:endParaRPr lang="en-US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0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5127"/>
            <a:ext cx="10287000" cy="854074"/>
          </a:xfrm>
        </p:spPr>
        <p:txBody>
          <a:bodyPr>
            <a:normAutofit/>
          </a:bodyPr>
          <a:lstStyle/>
          <a:p>
            <a:r>
              <a:rPr lang="vi-VN" dirty="0"/>
              <a:t>Trừu tượng hóa dữ liệu (tt)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1"/>
            <a:ext cx="10287000" cy="4729163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  <a:spcBef>
                <a:spcPts val="0"/>
              </a:spcBef>
            </a:pPr>
            <a:r>
              <a:rPr lang="en-US" sz="2400" dirty="0" err="1"/>
              <a:t>Mục đích</a:t>
            </a:r>
            <a:endParaRPr lang="en-US" sz="2400" dirty="0"/>
          </a:p>
          <a:p>
            <a:pPr lvl="1">
              <a:lnSpc>
                <a:spcPct val="134000"/>
              </a:lnSpc>
              <a:spcBef>
                <a:spcPts val="0"/>
              </a:spcBef>
            </a:pP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, </a:t>
            </a:r>
            <a:r>
              <a:rPr lang="en-US" sz="2400" dirty="0" err="1"/>
              <a:t>sáng</a:t>
            </a:r>
            <a:r>
              <a:rPr lang="en-US" sz="2400" dirty="0"/>
              <a:t> </a:t>
            </a:r>
            <a:r>
              <a:rPr lang="en-US" sz="2400" dirty="0" err="1"/>
              <a:t>sủa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. </a:t>
            </a:r>
          </a:p>
          <a:p>
            <a:pPr lvl="1">
              <a:lnSpc>
                <a:spcPct val="134000"/>
              </a:lnSpc>
              <a:spcBef>
                <a:spcPts val="0"/>
              </a:spcBef>
            </a:pPr>
            <a:r>
              <a:rPr lang="en-US" sz="2400" dirty="0"/>
              <a:t>Che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,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nổi</a:t>
            </a:r>
            <a:r>
              <a:rPr lang="en-US" sz="2400" dirty="0"/>
              <a:t> </a:t>
            </a:r>
            <a:r>
              <a:rPr lang="en-US" sz="2400" dirty="0" err="1"/>
              <a:t>bật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lang="en-US" sz="2400" dirty="0"/>
          </a:p>
          <a:p>
            <a:pPr>
              <a:lnSpc>
                <a:spcPct val="134000"/>
              </a:lnSpc>
              <a:spcBef>
                <a:spcPts val="0"/>
              </a:spcBef>
            </a:pPr>
            <a:r>
              <a:rPr lang="en-US" sz="2400" dirty="0"/>
              <a:t>ADT </a:t>
            </a:r>
            <a:r>
              <a:rPr lang="en-US" sz="2400" dirty="0" err="1"/>
              <a:t>gồm</a:t>
            </a:r>
            <a:r>
              <a:rPr lang="en-US" sz="2400" dirty="0"/>
              <a:t>:</a:t>
            </a:r>
          </a:p>
          <a:p>
            <a:pPr lvl="1">
              <a:lnSpc>
                <a:spcPct val="134000"/>
              </a:lnSpc>
              <a:spcBef>
                <a:spcPts val="0"/>
              </a:spcBef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 lvl="1">
              <a:lnSpc>
                <a:spcPct val="134000"/>
              </a:lnSpc>
              <a:spcBef>
                <a:spcPts val="0"/>
              </a:spcBef>
            </a:pP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lang="en-US" sz="2400" dirty="0"/>
          </a:p>
          <a:p>
            <a:pPr>
              <a:lnSpc>
                <a:spcPct val="134000"/>
              </a:lnSpc>
              <a:spcBef>
                <a:spcPts val="0"/>
              </a:spcBef>
            </a:pPr>
            <a:r>
              <a:rPr lang="en-US" sz="2400" dirty="0"/>
              <a:t>VD: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, </a:t>
            </a:r>
            <a:r>
              <a:rPr lang="en-US" sz="2400" dirty="0" err="1"/>
              <a:t>giao</a:t>
            </a:r>
            <a:r>
              <a:rPr lang="en-US" sz="2400" dirty="0"/>
              <a:t>, … </a:t>
            </a:r>
            <a:r>
              <a:rPr lang="en-US" sz="2400" dirty="0" err="1"/>
              <a:t>là</a:t>
            </a:r>
            <a:r>
              <a:rPr lang="en-US" sz="2400" dirty="0"/>
              <a:t> ADT</a:t>
            </a:r>
          </a:p>
          <a:p>
            <a:pPr>
              <a:lnSpc>
                <a:spcPct val="134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7000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5127"/>
            <a:ext cx="10287000" cy="854074"/>
          </a:xfrm>
        </p:spPr>
        <p:txBody>
          <a:bodyPr>
            <a:normAutofit/>
          </a:bodyPr>
          <a:lstStyle/>
          <a:p>
            <a:r>
              <a:rPr lang="vi-VN" dirty="0"/>
              <a:t>Trừu tượng hóa dữ liệu (tt)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1"/>
            <a:ext cx="10210800" cy="50450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VD: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ADT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tỉ</a:t>
            </a:r>
            <a:r>
              <a:rPr lang="en-US" sz="2200" dirty="0"/>
              <a:t> a/b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: +, -, *, /</a:t>
            </a:r>
          </a:p>
          <a:p>
            <a:pPr>
              <a:lnSpc>
                <a:spcPct val="120000"/>
              </a:lnSpc>
            </a:pPr>
            <a:r>
              <a:rPr lang="en-US" sz="1900" b="1" dirty="0" err="1"/>
              <a:t>Mô</a:t>
            </a:r>
            <a:r>
              <a:rPr lang="en-US" sz="1900" b="1" dirty="0"/>
              <a:t> </a:t>
            </a:r>
            <a:r>
              <a:rPr lang="en-US" sz="1900" b="1" dirty="0" err="1"/>
              <a:t>tả</a:t>
            </a:r>
            <a:r>
              <a:rPr lang="en-US" sz="1900" b="1" dirty="0"/>
              <a:t> </a:t>
            </a:r>
            <a:r>
              <a:rPr lang="en-US" sz="1900" b="1" dirty="0" err="1"/>
              <a:t>dữ</a:t>
            </a:r>
            <a:r>
              <a:rPr lang="en-US" sz="1900" b="1" dirty="0"/>
              <a:t> </a:t>
            </a:r>
            <a:r>
              <a:rPr lang="en-US" sz="1900" b="1" dirty="0" err="1"/>
              <a:t>liệu</a:t>
            </a:r>
            <a:endParaRPr lang="en-US" sz="1900" b="1" dirty="0"/>
          </a:p>
          <a:p>
            <a:pPr lvl="1">
              <a:lnSpc>
                <a:spcPct val="120000"/>
              </a:lnSpc>
            </a:pPr>
            <a:r>
              <a:rPr lang="en-US" sz="1900" dirty="0" err="1"/>
              <a:t>Tử</a:t>
            </a:r>
            <a:r>
              <a:rPr lang="en-US" sz="1900" dirty="0"/>
              <a:t> </a:t>
            </a:r>
            <a:r>
              <a:rPr lang="en-US" sz="1900" dirty="0" err="1"/>
              <a:t>số (t): số nguyên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 err="1"/>
              <a:t>Mẫu</a:t>
            </a:r>
            <a:r>
              <a:rPr lang="en-US" sz="1900" dirty="0"/>
              <a:t> </a:t>
            </a:r>
            <a:r>
              <a:rPr lang="en-US" sz="1900" dirty="0" err="1"/>
              <a:t>số (m): số nguyên</a:t>
            </a:r>
            <a:r>
              <a:rPr lang="en-US" sz="1900" dirty="0"/>
              <a:t> (m≠0)</a:t>
            </a:r>
          </a:p>
          <a:p>
            <a:pPr>
              <a:lnSpc>
                <a:spcPct val="120000"/>
              </a:lnSpc>
            </a:pPr>
            <a:r>
              <a:rPr lang="en-US" sz="2000" b="1" dirty="0" err="1"/>
              <a:t>Các tác vụ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/>
              <a:t>1. Cộng</a:t>
            </a:r>
            <a:r>
              <a:rPr lang="en-US" sz="2000" dirty="0"/>
              <a:t> (a, </a:t>
            </a:r>
            <a:r>
              <a:rPr lang="en-US" sz="2000" dirty="0" err="1"/>
              <a:t>b</a:t>
            </a:r>
            <a:r>
              <a:rPr lang="en-US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Đầu vào</a:t>
            </a:r>
            <a:r>
              <a:rPr lang="en-US" sz="2000" dirty="0"/>
              <a:t>: 2 số hữu tỉ a và b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Kết quả: Tổng của a và 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/>
              <a:t>2. Trừ</a:t>
            </a:r>
            <a:r>
              <a:rPr lang="en-US" sz="2000" dirty="0"/>
              <a:t> (a, </a:t>
            </a:r>
            <a:r>
              <a:rPr lang="en-US" sz="2000" dirty="0" err="1"/>
              <a:t>b</a:t>
            </a:r>
            <a:r>
              <a:rPr lang="en-US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Đầu vào</a:t>
            </a:r>
            <a:r>
              <a:rPr lang="en-US" sz="2000" dirty="0"/>
              <a:t>: 2 số hữu tỉ a và b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Kết quả: Hiệu của a và 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3. v.v…</a:t>
            </a:r>
          </a:p>
          <a:p>
            <a:pPr marL="342900" lvl="1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316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(Data structures)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89267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</a:t>
            </a:r>
            <a:r>
              <a:rPr lang="vi-VN" sz="2800" dirty="0"/>
              <a:t>ách thức liên kết</a:t>
            </a:r>
            <a:r>
              <a:rPr lang="en-US" sz="2800" dirty="0"/>
              <a:t>/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vi-VN" sz="2800" dirty="0"/>
              <a:t> các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(</a:t>
            </a:r>
            <a:r>
              <a:rPr lang="en-US" sz="2800" i="1" dirty="0" err="1"/>
              <a:t>phương</a:t>
            </a:r>
            <a:r>
              <a:rPr lang="en-US" sz="2800" i="1" dirty="0"/>
              <a:t> </a:t>
            </a:r>
            <a:r>
              <a:rPr lang="en-US" sz="2800" i="1" dirty="0" err="1"/>
              <a:t>pháp</a:t>
            </a:r>
            <a:r>
              <a:rPr lang="en-US" sz="2800" i="1" dirty="0"/>
              <a:t> </a:t>
            </a:r>
            <a:r>
              <a:rPr lang="en-US" sz="2800" i="1" dirty="0" err="1"/>
              <a:t>lưu</a:t>
            </a:r>
            <a:r>
              <a:rPr lang="en-US" sz="2800" i="1" dirty="0"/>
              <a:t> </a:t>
            </a:r>
            <a:r>
              <a:rPr lang="en-US" sz="2800" i="1" dirty="0" err="1"/>
              <a:t>trữ</a:t>
            </a:r>
            <a:r>
              <a:rPr lang="en-US" sz="2800" i="1" dirty="0"/>
              <a:t> </a:t>
            </a:r>
            <a:r>
              <a:rPr lang="en-US" sz="2800" i="1" dirty="0" err="1"/>
              <a:t>trên</a:t>
            </a:r>
            <a:r>
              <a:rPr lang="en-US" sz="2800" i="1" dirty="0"/>
              <a:t> </a:t>
            </a:r>
            <a:r>
              <a:rPr lang="en-US" sz="2800" i="1" dirty="0" err="1"/>
              <a:t>máy</a:t>
            </a:r>
            <a:r>
              <a:rPr lang="en-US" sz="2800" i="1" dirty="0"/>
              <a:t> </a:t>
            </a:r>
            <a:r>
              <a:rPr lang="en-US" sz="2800" i="1" dirty="0" err="1"/>
              <a:t>tính</a:t>
            </a:r>
            <a:r>
              <a:rPr lang="en-US" sz="2800" dirty="0"/>
              <a:t>)</a:t>
            </a:r>
          </a:p>
          <a:p>
            <a:pPr algn="just"/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cập</a:t>
            </a:r>
            <a:r>
              <a:rPr lang="en-US" altLang="en-US" sz="2800" dirty="0"/>
              <a:t>/ </a:t>
            </a:r>
            <a:r>
              <a:rPr lang="en-US" altLang="en-US" sz="2800" dirty="0" err="1"/>
              <a:t>xử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lý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Cần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giải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thuật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(Linked List)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/>
              <a:t>Ngăn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r>
              <a:rPr lang="en-US" altLang="en-US" dirty="0"/>
              <a:t> (Stack)/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đợi</a:t>
            </a:r>
            <a:r>
              <a:rPr lang="en-US" altLang="en-US" dirty="0"/>
              <a:t> (Queue)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/>
              <a:t>Cây</a:t>
            </a:r>
            <a:r>
              <a:rPr lang="en-US" altLang="en-US" dirty="0"/>
              <a:t> (Tree)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29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/>
              <a:t>1. </a:t>
            </a:r>
            <a:r>
              <a:rPr lang="en-US" sz="2000" b="1" dirty="0" err="1"/>
              <a:t>Tên</a:t>
            </a:r>
            <a:r>
              <a:rPr lang="en-US" sz="2000" b="1" dirty="0"/>
              <a:t> </a:t>
            </a:r>
            <a:r>
              <a:rPr lang="en-US" sz="2000" b="1" dirty="0" err="1"/>
              <a:t>học</a:t>
            </a:r>
            <a:r>
              <a:rPr lang="en-US" sz="2000" b="1" dirty="0"/>
              <a:t> </a:t>
            </a:r>
            <a:r>
              <a:rPr lang="en-US" sz="2000" b="1" dirty="0" err="1"/>
              <a:t>phần</a:t>
            </a:r>
            <a:r>
              <a:rPr lang="en-US" sz="2000" b="1" dirty="0"/>
              <a:t>: </a:t>
            </a:r>
            <a:r>
              <a:rPr lang="en-US" sz="2000" b="1" dirty="0" err="1"/>
              <a:t>Cấu</a:t>
            </a:r>
            <a:r>
              <a:rPr lang="en-US" sz="2000" b="1" dirty="0"/>
              <a:t> </a:t>
            </a:r>
            <a:r>
              <a:rPr lang="en-US" sz="2000" b="1" dirty="0" err="1"/>
              <a:t>trúc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giải</a:t>
            </a:r>
            <a:r>
              <a:rPr lang="en-US" sz="2000" b="1" dirty="0"/>
              <a:t> </a:t>
            </a:r>
            <a:r>
              <a:rPr lang="en-US" sz="2000" b="1" dirty="0" err="1"/>
              <a:t>thuật</a:t>
            </a:r>
            <a:r>
              <a:rPr lang="en-US" sz="2000" b="1" dirty="0"/>
              <a:t> (Data structures and algorithms)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vi-VN" dirty="0"/>
              <a:t>Mã học phần:	</a:t>
            </a:r>
            <a:r>
              <a:rPr lang="vi-VN" b="1" dirty="0"/>
              <a:t>1221014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vi-VN" dirty="0"/>
              <a:t>Số tín chỉ: 		</a:t>
            </a:r>
            <a:r>
              <a:rPr lang="vi-VN" b="1" dirty="0"/>
              <a:t>4</a:t>
            </a:r>
            <a:r>
              <a:rPr lang="en-US" b="1" dirty="0"/>
              <a:t> (3+1) </a:t>
            </a:r>
            <a:r>
              <a:rPr lang="en-US" b="1" dirty="0" err="1"/>
              <a:t>tín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endParaRPr lang="en-US" dirty="0"/>
          </a:p>
          <a:p>
            <a:pPr marL="4763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2. </a:t>
            </a:r>
            <a:r>
              <a:rPr lang="en-US" b="1" dirty="0" err="1"/>
              <a:t>Giáo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endParaRPr lang="en-US" b="1" dirty="0"/>
          </a:p>
          <a:p>
            <a:pPr marL="0" indent="4572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i="1" dirty="0"/>
              <a:t>C# Data Structures and Algorithms</a:t>
            </a:r>
            <a:r>
              <a:rPr lang="en-US" sz="2000" i="1" dirty="0"/>
              <a:t>, Marcin </a:t>
            </a:r>
            <a:r>
              <a:rPr lang="en-US" sz="2000" i="1" dirty="0" err="1"/>
              <a:t>Jamro</a:t>
            </a:r>
            <a:r>
              <a:rPr lang="en-US" sz="2000" i="1" dirty="0"/>
              <a:t>, </a:t>
            </a:r>
            <a:r>
              <a:rPr lang="en-US" sz="2000" i="1" dirty="0" err="1"/>
              <a:t>Packt</a:t>
            </a:r>
            <a:r>
              <a:rPr lang="en-US" sz="2000" i="1" dirty="0"/>
              <a:t> Publishing, 2018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/>
              <a:t>3.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tham</a:t>
            </a:r>
            <a:r>
              <a:rPr lang="en-US" sz="2000" b="1" dirty="0"/>
              <a:t> </a:t>
            </a:r>
            <a:r>
              <a:rPr lang="en-US" sz="2000" b="1" dirty="0" err="1"/>
              <a:t>khảo</a:t>
            </a:r>
            <a:endParaRPr lang="en-US" sz="2000" b="1" dirty="0"/>
          </a:p>
          <a:p>
            <a:pPr marL="0" indent="4572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i="1" dirty="0"/>
              <a:t>Problem Solving in Data Structures &amp; Algorithms Using C#: Programming Interview Guide First Edition</a:t>
            </a:r>
            <a:r>
              <a:rPr lang="en-US" sz="2000" i="1" dirty="0"/>
              <a:t>, Hemant Jain, CreateSpace Independent Publishing Platform, 2016</a:t>
            </a:r>
          </a:p>
          <a:p>
            <a:pPr marL="0" indent="4572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i="1" dirty="0"/>
              <a:t>Data Structures and Algorithms Annotated Reference with Examples</a:t>
            </a:r>
            <a:r>
              <a:rPr lang="en-US" sz="2000" i="1" dirty="0"/>
              <a:t>, Granville </a:t>
            </a:r>
            <a:r>
              <a:rPr lang="en-US" sz="2000" i="1" dirty="0" err="1"/>
              <a:t>Barne</a:t>
            </a:r>
            <a:r>
              <a:rPr lang="en-US" sz="2000" i="1" dirty="0"/>
              <a:t>, Luca Del Tongo, Queensland University of Technology, 2008. </a:t>
            </a:r>
            <a:r>
              <a:rPr lang="vi-VN" sz="2000" i="1" dirty="0"/>
              <a:t>(free book) </a:t>
            </a:r>
            <a:r>
              <a:rPr lang="en-US" sz="2000" i="1" dirty="0"/>
              <a:t>lib.mdp.ac.id/</a:t>
            </a:r>
            <a:r>
              <a:rPr lang="en-US" sz="2000" i="1" dirty="0" err="1"/>
              <a:t>ebook</a:t>
            </a:r>
            <a:r>
              <a:rPr lang="en-US" sz="2000" i="1" dirty="0"/>
              <a:t>/Karya%20Umum/Dsa.pdf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/>
              <a:t>4. Web: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https://www.geeksforgeeks.org</a:t>
            </a:r>
            <a:r>
              <a:rPr lang="en-US" sz="2000" dirty="0"/>
              <a:t>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/>
              <a:t>5. Slide </a:t>
            </a: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giảng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https://courses.huflit.edu.vn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10287000" cy="79216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1"/>
            <a:ext cx="10287000" cy="5026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dạng/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vi-VN" sz="2400" dirty="0"/>
              <a:t> trên máy tính</a:t>
            </a:r>
            <a:endParaRPr lang="en-US" sz="2400" dirty="0"/>
          </a:p>
          <a:p>
            <a:pPr>
              <a:lnSpc>
                <a:spcPct val="150000"/>
              </a:lnSpc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 marL="822960" lvl="1" indent="-457200">
              <a:lnSpc>
                <a:spcPct val="150000"/>
              </a:lnSpc>
              <a:defRPr/>
            </a:pP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: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, </a:t>
            </a:r>
            <a:r>
              <a:rPr lang="en-US" sz="2400" dirty="0" err="1"/>
              <a:t>mảng</a:t>
            </a:r>
            <a:r>
              <a:rPr lang="en-US" sz="2400" dirty="0"/>
              <a:t>,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/>
          </a:p>
          <a:p>
            <a:pPr marL="822960" lvl="1" indent="-457200" algn="just">
              <a:lnSpc>
                <a:spcPct val="150000"/>
              </a:lnSpc>
              <a:defRPr/>
            </a:pP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: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,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, </a:t>
            </a:r>
            <a:r>
              <a:rPr lang="en-US" sz="2400" dirty="0" err="1"/>
              <a:t>ngăn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, </a:t>
            </a:r>
            <a:r>
              <a:rPr lang="en-US" sz="2400" dirty="0" err="1"/>
              <a:t>cây</a:t>
            </a:r>
            <a:r>
              <a:rPr lang="en-US" sz="2400" dirty="0"/>
              <a:t>,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, …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3B6616-7EF9-4AA9-A019-1B7A65CE6915}" type="slidenum">
              <a:rPr 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13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Kiểu s</a:t>
            </a:r>
            <a:r>
              <a:rPr lang="en-US" dirty="0"/>
              <a:t>ố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805735"/>
              </p:ext>
            </p:extLst>
          </p:nvPr>
        </p:nvGraphicFramePr>
        <p:xfrm>
          <a:off x="838201" y="1524003"/>
          <a:ext cx="10515598" cy="483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4136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endParaRPr lang="en-US" sz="2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endParaRPr lang="en-US" sz="2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.NET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[0..255]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79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sbyte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Sbyte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[-128..127]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7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Int16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[0..65.535]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65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 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-2.147.483.647 </a:t>
                      </a:r>
                    </a:p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2.147.483.646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79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Uint32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đến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4.294.967.295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765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-9.223.370.036.854.775.808</a:t>
                      </a:r>
                    </a:p>
                    <a:p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9.223.370.036.854.775.807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79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ulong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Uint64</a:t>
                      </a: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đến 0xffff ffff ffff ffff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7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Kiểu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712798"/>
              </p:ext>
            </p:extLst>
          </p:nvPr>
        </p:nvGraphicFramePr>
        <p:xfrm>
          <a:off x="838201" y="2008189"/>
          <a:ext cx="10515597" cy="240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3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771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.NET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Miền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3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4" marR="91444" marT="45732" marB="45732"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91444" marR="91444" marT="45732" marB="45732"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6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hoặc false</a:t>
                      </a:r>
                      <a:endPara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6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trị logic</a:t>
                      </a:r>
                      <a:endPara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3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91444" marR="91444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4" marR="91444" marT="45732" marB="45732"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91444" marR="91444" marT="45732" marB="45732"/>
                </a:tc>
                <a:tc>
                  <a:txBody>
                    <a:bodyPr/>
                    <a:lstStyle/>
                    <a:p>
                      <a:endPara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Unicode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Kiểu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816070"/>
              </p:ext>
            </p:extLst>
          </p:nvPr>
        </p:nvGraphicFramePr>
        <p:xfrm>
          <a:off x="838200" y="1417394"/>
          <a:ext cx="10515600" cy="478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582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.NET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Miền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09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3,4E-38 </a:t>
                      </a:r>
                    </a:p>
                    <a:p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3,4E+38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động,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2013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1,7E308 </a:t>
                      </a:r>
                    </a:p>
                    <a:p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1,7E+308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gấp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đôi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15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013"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endParaRPr 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28 con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“m”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“M”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95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Kiểu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(string)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10515600" cy="4343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KDL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heap.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dirty="0"/>
              <a:t>	string s = “Nguyen Van A”;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(Array)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/>
              <a:t>&lt;KDL&gt; []&lt;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&gt;=new &lt;KDL&gt;[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];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b="1" dirty="0"/>
              <a:t>VD: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b="1" dirty="0" err="1"/>
              <a:t>arr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 [5];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9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Kiểu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/>
              <a:t>&lt;KDL&gt; [,]&lt;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&gt;=new &lt;KDL&gt;[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];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b="1" dirty="0"/>
              <a:t>VD: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b="1" dirty="0" err="1"/>
              <a:t>mt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cột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long [ ,] </a:t>
            </a:r>
            <a:r>
              <a:rPr lang="en-US" dirty="0" err="1"/>
              <a:t>mt</a:t>
            </a:r>
            <a:r>
              <a:rPr lang="en-US" dirty="0"/>
              <a:t> = new long [5, 3];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6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A27A-7444-44DD-BBBE-B990EAF7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BD4FD-9AD4-466A-A78C-2E1E0095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BBC20C-4442-4967-B8B3-5447773FC7DD}"/>
              </a:ext>
            </a:extLst>
          </p:cNvPr>
          <p:cNvGrpSpPr/>
          <p:nvPr/>
        </p:nvGrpSpPr>
        <p:grpSpPr>
          <a:xfrm>
            <a:off x="2705100" y="1928019"/>
            <a:ext cx="6781800" cy="4191000"/>
            <a:chOff x="1600200" y="2286000"/>
            <a:chExt cx="6781800" cy="419100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76142314-D5F5-46FF-95A2-F2ED9A43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2286000"/>
              <a:ext cx="2133600" cy="381000"/>
            </a:xfrm>
            <a:prstGeom prst="accentCallout1">
              <a:avLst>
                <a:gd name="adj1" fmla="val 30000"/>
                <a:gd name="adj2" fmla="val -3569"/>
                <a:gd name="adj3" fmla="val 252500"/>
                <a:gd name="adj4" fmla="val -74704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b="1">
                  <a:latin typeface="Arial" charset="0"/>
                  <a:cs typeface="Arial" charset="0"/>
                </a:rPr>
                <a:t>Mã SV: chuỗi kt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82741B57-0EA3-46C9-8CE1-DB74182A9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538" y="3124200"/>
              <a:ext cx="2133600" cy="419100"/>
            </a:xfrm>
            <a:prstGeom prst="accentCallout1">
              <a:avLst>
                <a:gd name="adj1" fmla="val 27273"/>
                <a:gd name="adj2" fmla="val -3569"/>
                <a:gd name="adj3" fmla="val 104546"/>
                <a:gd name="adj4" fmla="val -62944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b="1" dirty="0" err="1">
                  <a:latin typeface="Arial" charset="0"/>
                  <a:cs typeface="Arial" charset="0"/>
                </a:rPr>
                <a:t>Tên</a:t>
              </a:r>
              <a:r>
                <a:rPr lang="en-US" b="1" dirty="0">
                  <a:latin typeface="Arial" charset="0"/>
                  <a:cs typeface="Arial" charset="0"/>
                </a:rPr>
                <a:t> SV: </a:t>
              </a:r>
              <a:r>
                <a:rPr lang="en-US" b="1" dirty="0" err="1">
                  <a:latin typeface="Arial" charset="0"/>
                  <a:cs typeface="Arial" charset="0"/>
                </a:rPr>
                <a:t>chuỗi</a:t>
              </a:r>
              <a:r>
                <a:rPr lang="en-US" b="1" dirty="0">
                  <a:latin typeface="Arial" charset="0"/>
                  <a:cs typeface="Arial" charset="0"/>
                </a:rPr>
                <a:t> kt</a:t>
              </a: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86A1DEE8-3834-4E0A-9C12-0F888C46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4114800"/>
              <a:ext cx="3116262" cy="419100"/>
            </a:xfrm>
            <a:prstGeom prst="accentCallout1">
              <a:avLst>
                <a:gd name="adj1" fmla="val 27273"/>
                <a:gd name="adj2" fmla="val -2787"/>
                <a:gd name="adj3" fmla="val -31060"/>
                <a:gd name="adj4" fmla="val -54324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b="1">
                  <a:latin typeface="Arial" charset="0"/>
                  <a:cs typeface="Arial" charset="0"/>
                </a:rPr>
                <a:t>Ngày sinh: ngày tháng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7BB9F115-31B8-4360-BADE-C018365EF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5181600"/>
              <a:ext cx="2354263" cy="381000"/>
            </a:xfrm>
            <a:prstGeom prst="accentCallout1">
              <a:avLst>
                <a:gd name="adj1" fmla="val 30000"/>
                <a:gd name="adj2" fmla="val -3236"/>
                <a:gd name="adj3" fmla="val -266250"/>
                <a:gd name="adj4" fmla="val -52463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b="1">
                  <a:latin typeface="Arial" charset="0"/>
                  <a:cs typeface="Arial" charset="0"/>
                </a:rPr>
                <a:t>Nơi sinh: chuỗi kt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472DAE6D-2C4A-4F63-93F3-8E42A2CB0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138" y="6096000"/>
              <a:ext cx="2430463" cy="381000"/>
            </a:xfrm>
            <a:prstGeom prst="accentCallout1">
              <a:avLst>
                <a:gd name="adj1" fmla="val 30000"/>
                <a:gd name="adj2" fmla="val -3134"/>
                <a:gd name="adj3" fmla="val -484167"/>
                <a:gd name="adj4" fmla="val -4859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b="1">
                  <a:latin typeface="Arial" charset="0"/>
                  <a:cs typeface="Arial" charset="0"/>
                </a:rPr>
                <a:t>Điểm thi: số thực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BB4286-D52D-49D4-8303-54DFE459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200400"/>
              <a:ext cx="2293938" cy="1050925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2400" b="1"/>
                <a:t>Sinh Viên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228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2578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:</a:t>
            </a:r>
          </a:p>
          <a:p>
            <a:pPr marL="1487488" lvl="1" indent="-573088">
              <a:lnSpc>
                <a:spcPct val="150000"/>
              </a:lnSpc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cấu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trúc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7488" lvl="1" indent="-573088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487488" lvl="1" indent="-573088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sách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thuộc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tính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487488" lvl="1" indent="-573088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: 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&gt;</a:t>
            </a:r>
            <a:r>
              <a:rPr lang="en-US" b="1" dirty="0"/>
              <a:t>.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1941"/>
              </p:ext>
            </p:extLst>
          </p:nvPr>
        </p:nvGraphicFramePr>
        <p:xfrm>
          <a:off x="838200" y="1524000"/>
          <a:ext cx="10515600" cy="522141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684437">
                  <a:extLst>
                    <a:ext uri="{9D8B030D-6E8A-4147-A177-3AD203B41FA5}">
                      <a16:colId xmlns:a16="http://schemas.microsoft.com/office/drawing/2014/main" val="3357099435"/>
                    </a:ext>
                  </a:extLst>
                </a:gridCol>
                <a:gridCol w="3328249">
                  <a:extLst>
                    <a:ext uri="{9D8B030D-6E8A-4147-A177-3AD203B41FA5}">
                      <a16:colId xmlns:a16="http://schemas.microsoft.com/office/drawing/2014/main" val="907761683"/>
                    </a:ext>
                  </a:extLst>
                </a:gridCol>
                <a:gridCol w="5107055">
                  <a:extLst>
                    <a:ext uri="{9D8B030D-6E8A-4147-A177-3AD203B41FA5}">
                      <a16:colId xmlns:a16="http://schemas.microsoft.com/office/drawing/2014/main" val="2016694310"/>
                    </a:ext>
                  </a:extLst>
                </a:gridCol>
                <a:gridCol w="1395859">
                  <a:extLst>
                    <a:ext uri="{9D8B030D-6E8A-4147-A177-3AD203B41FA5}">
                      <a16:colId xmlns:a16="http://schemas.microsoft.com/office/drawing/2014/main" val="1817027410"/>
                    </a:ext>
                  </a:extLst>
                </a:gridCol>
              </a:tblGrid>
              <a:tr h="755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TT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Điểm thành phần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Quy định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Trọng số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2050101219"/>
                  </a:ext>
                </a:extLst>
              </a:tr>
              <a:tr h="1627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Điểm quá trình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09600" algn="l"/>
                        </a:tabLst>
                      </a:pPr>
                      <a:r>
                        <a:rPr lang="vi-VN" sz="2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 danh (</a:t>
                      </a:r>
                      <a:r>
                        <a:rPr lang="vi-VN" sz="24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r>
                        <a:rPr lang="vi-VN" sz="2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09600" algn="l"/>
                        </a:tabLst>
                      </a:pPr>
                      <a:r>
                        <a:rPr lang="vi-VN" sz="2400" i="1" dirty="0">
                          <a:effectLst/>
                        </a:rPr>
                        <a:t>B</a:t>
                      </a:r>
                      <a:r>
                        <a:rPr lang="nl-NL" sz="2400" i="1" dirty="0">
                          <a:effectLst/>
                        </a:rPr>
                        <a:t>ài tập </a:t>
                      </a:r>
                      <a:r>
                        <a:rPr lang="vi-VN" sz="2400" i="1" dirty="0">
                          <a:effectLst/>
                        </a:rPr>
                        <a:t>tại lớp </a:t>
                      </a:r>
                      <a:r>
                        <a:rPr lang="nl-NL" sz="2400" i="1" dirty="0">
                          <a:effectLst/>
                        </a:rPr>
                        <a:t>(</a:t>
                      </a:r>
                      <a:r>
                        <a:rPr lang="vi-VN" sz="2400" b="1" i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nl-NL" sz="2400" b="1" i="1" dirty="0">
                          <a:solidFill>
                            <a:srgbClr val="FF0000"/>
                          </a:solidFill>
                          <a:effectLst/>
                        </a:rPr>
                        <a:t>0%)</a:t>
                      </a:r>
                      <a:endParaRPr lang="en-US" sz="2400" b="1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marR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09600" algn="l"/>
                        </a:tabLst>
                      </a:pPr>
                      <a:r>
                        <a:rPr lang="nl-NL" sz="2400" i="1" dirty="0">
                          <a:effectLst/>
                        </a:rPr>
                        <a:t>Bài tập nhóm (</a:t>
                      </a:r>
                      <a:r>
                        <a:rPr lang="nl-NL" sz="2400" b="1" i="1" dirty="0">
                          <a:solidFill>
                            <a:srgbClr val="FF0000"/>
                          </a:solidFill>
                          <a:effectLst/>
                        </a:rPr>
                        <a:t>30%</a:t>
                      </a:r>
                      <a:r>
                        <a:rPr lang="nl-NL" sz="2400" i="1" dirty="0">
                          <a:effectLst/>
                        </a:rPr>
                        <a:t>)</a:t>
                      </a:r>
                    </a:p>
                    <a:p>
                      <a:pPr marL="342900" marR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09600" algn="l"/>
                        </a:tabLst>
                      </a:pPr>
                      <a:r>
                        <a:rPr lang="nl-NL" sz="2400" i="1" dirty="0">
                          <a:effectLst/>
                        </a:rPr>
                        <a:t>Kiểm tra </a:t>
                      </a:r>
                      <a:r>
                        <a:rPr lang="vi-VN" sz="2400" i="1" dirty="0">
                          <a:effectLst/>
                        </a:rPr>
                        <a:t>giữa kỳ </a:t>
                      </a:r>
                      <a:r>
                        <a:rPr lang="nl-NL" sz="2400" i="1" dirty="0">
                          <a:effectLst/>
                        </a:rPr>
                        <a:t>(</a:t>
                      </a:r>
                      <a:r>
                        <a:rPr lang="nl-NL" sz="2400" b="1" i="1" dirty="0">
                          <a:solidFill>
                            <a:srgbClr val="FF0000"/>
                          </a:solidFill>
                          <a:effectLst/>
                        </a:rPr>
                        <a:t>40%</a:t>
                      </a:r>
                      <a:r>
                        <a:rPr lang="nl-NL" sz="2400" i="1" dirty="0">
                          <a:effectLst/>
                        </a:rPr>
                        <a:t>)</a:t>
                      </a:r>
                      <a:endParaRPr lang="en-US" sz="2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400" dirty="0">
                          <a:effectLst/>
                        </a:rPr>
                        <a:t>20%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2347883772"/>
                  </a:ext>
                </a:extLst>
              </a:tr>
              <a:tr h="1627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Điểm </a:t>
                      </a:r>
                      <a:r>
                        <a:rPr lang="vi-VN" sz="2400" dirty="0">
                          <a:effectLst/>
                        </a:rPr>
                        <a:t>thực hành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09600" algn="l"/>
                        </a:tabLst>
                      </a:pPr>
                      <a:r>
                        <a:rPr lang="vi-VN" sz="2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 danh (</a:t>
                      </a:r>
                      <a:r>
                        <a:rPr lang="vi-VN" sz="24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r>
                        <a:rPr lang="vi-VN" sz="2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09600" algn="l"/>
                        </a:tabLst>
                      </a:pPr>
                      <a:r>
                        <a:rPr lang="vi-VN" sz="2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Bài tập thực hành (</a:t>
                      </a:r>
                      <a:r>
                        <a:rPr lang="vi-VN" sz="24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r>
                        <a:rPr lang="vi-VN" sz="2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09600" algn="l"/>
                        </a:tabLst>
                      </a:pPr>
                      <a:r>
                        <a:rPr lang="vi-VN" sz="2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 thực hành (</a:t>
                      </a:r>
                      <a:r>
                        <a:rPr lang="vi-VN" sz="24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r>
                        <a:rPr lang="vi-VN" sz="2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30%</a:t>
                      </a:r>
                      <a:endParaRPr lang="en-US" sz="2400" dirty="0">
                        <a:effectLst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3341032093"/>
                  </a:ext>
                </a:extLst>
              </a:tr>
              <a:tr h="121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Điểm thi kết thúc HP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Thi trắc nghiệm 90 phút</a:t>
                      </a:r>
                      <a:endParaRPr lang="vi-VN" sz="240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vi-VN" sz="2400" b="0" i="1" dirty="0">
                          <a:effectLst/>
                        </a:rPr>
                        <a:t>(Được sử dụng tài liệu giấy)</a:t>
                      </a:r>
                      <a:endParaRPr lang="nl-NL" sz="2400" b="0" i="1" dirty="0">
                        <a:effectLst/>
                      </a:endParaRPr>
                    </a:p>
                  </a:txBody>
                  <a:tcPr marL="62760" marR="6276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nl-NL" sz="2400" dirty="0">
                          <a:effectLst/>
                        </a:rPr>
                        <a:t>50%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760" marR="6276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6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437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4"/>
          </a:xfrm>
        </p:spPr>
        <p:txBody>
          <a:bodyPr rtlCol="0">
            <a:noAutofit/>
          </a:bodyPr>
          <a:lstStyle/>
          <a:p>
            <a:pPr marL="182563" lvl="2" indent="-182563">
              <a:lnSpc>
                <a:spcPct val="100000"/>
              </a:lnSpc>
              <a:spcBef>
                <a:spcPct val="0"/>
              </a:spcBef>
              <a:buClr>
                <a:schemeClr val="accent1">
                  <a:shade val="75000"/>
                </a:schemeClr>
              </a:buClr>
              <a:buSzPct val="70000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SV</a:t>
            </a:r>
          </a:p>
          <a:p>
            <a:pPr marL="182563" lvl="2" indent="-182563">
              <a:lnSpc>
                <a:spcPct val="100000"/>
              </a:lnSpc>
              <a:spcBef>
                <a:spcPct val="0"/>
              </a:spcBef>
              <a:buClr>
                <a:schemeClr val="accent1">
                  <a:shade val="75000"/>
                </a:schemeClr>
              </a:buClr>
              <a:buSzPct val="70000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82563" lvl="2" indent="-182563">
              <a:lnSpc>
                <a:spcPct val="100000"/>
              </a:lnSpc>
              <a:spcBef>
                <a:spcPct val="0"/>
              </a:spcBef>
              <a:buClr>
                <a:schemeClr val="accent1">
                  <a:shade val="75000"/>
                </a:schemeClr>
              </a:buClr>
              <a:buSzPct val="70000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string ten;</a:t>
            </a:r>
          </a:p>
          <a:p>
            <a:pPr marL="182563" lvl="2" indent="-182563">
              <a:lnSpc>
                <a:spcPct val="100000"/>
              </a:lnSpc>
              <a:spcBef>
                <a:spcPct val="0"/>
              </a:spcBef>
              <a:buClr>
                <a:schemeClr val="accent1">
                  <a:shade val="75000"/>
                </a:schemeClr>
              </a:buClr>
              <a:buSzPct val="70000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563" lvl="2" indent="-182563">
              <a:lnSpc>
                <a:spcPct val="100000"/>
              </a:lnSpc>
              <a:spcBef>
                <a:spcPct val="0"/>
              </a:spcBef>
              <a:buClr>
                <a:schemeClr val="accent1">
                  <a:shade val="75000"/>
                </a:schemeClr>
              </a:buClr>
              <a:buSzPct val="70000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41313" indent="-341313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void Main(string[]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1313" indent="-341313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1313" indent="-341313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SV a;</a:t>
            </a:r>
          </a:p>
          <a:p>
            <a:pPr marL="341313" indent="-341313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"Le Van Teo";</a:t>
            </a:r>
          </a:p>
          <a:p>
            <a:pPr marL="341313" indent="-341313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a.maso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"002";</a:t>
            </a:r>
            <a:endParaRPr lang="vi-V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vi-V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("Ten: "+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+" Ma so: "+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a.maso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1313" indent="-341313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vi-V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vi-V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9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102870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CTDL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1"/>
            <a:ext cx="10363200" cy="48736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b="1" dirty="0"/>
              <a:t>(1) </a:t>
            </a:r>
            <a:r>
              <a:rPr lang="en-US" b="1" dirty="0" err="1"/>
              <a:t>Phản</a:t>
            </a:r>
            <a:r>
              <a:rPr lang="en-US" b="1" dirty="0"/>
              <a:t> </a:t>
            </a:r>
            <a:r>
              <a:rPr lang="en-US" b="1" dirty="0" err="1"/>
              <a:t>ánh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endParaRPr lang="en-US" b="1" dirty="0"/>
          </a:p>
          <a:p>
            <a:pPr lvl="1" algn="just">
              <a:lnSpc>
                <a:spcPct val="150000"/>
              </a:lnSpc>
            </a:pP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dirty="0"/>
              <a:t>(2) </a:t>
            </a:r>
            <a:r>
              <a:rPr lang="en-US" b="1" dirty="0" err="1"/>
              <a:t>Phù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thao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endParaRPr lang="en-US" b="1" dirty="0"/>
          </a:p>
          <a:p>
            <a:pPr lvl="1" algn="just">
              <a:lnSpc>
                <a:spcPct val="150000"/>
              </a:lnSpc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hiệu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dự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án</a:t>
            </a:r>
            <a:r>
              <a:rPr lang="en-US" dirty="0">
                <a:sym typeface="Wingdings" pitchFamily="2" charset="2"/>
              </a:rPr>
              <a:t> tin </a:t>
            </a:r>
            <a:r>
              <a:rPr lang="en-US" dirty="0" err="1">
                <a:sym typeface="Wingdings" pitchFamily="2" charset="2"/>
              </a:rPr>
              <a:t>học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b="1" dirty="0"/>
              <a:t>(3)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kiệm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  <a:p>
            <a:pPr lvl="1" algn="just"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&amp;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9C8558-BBA6-488B-8BCB-65718145D1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2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365127"/>
            <a:ext cx="8972550" cy="132556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8197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1447801"/>
            <a:ext cx="10058400" cy="4729163"/>
          </a:xfrm>
        </p:spPr>
        <p:txBody>
          <a:bodyPr/>
          <a:lstStyle/>
          <a:p>
            <a:pPr algn="just">
              <a:buFont typeface="Symbol" pitchFamily="18" charset="2"/>
              <a:buNone/>
            </a:pPr>
            <a:r>
              <a:rPr lang="vi-VN" u="sng" dirty="0"/>
              <a:t>(2) </a:t>
            </a:r>
            <a:r>
              <a:rPr lang="en-US" u="sng" dirty="0" err="1"/>
              <a:t>Xây</a:t>
            </a:r>
            <a:r>
              <a:rPr lang="en-US" u="sng" dirty="0"/>
              <a:t> </a:t>
            </a:r>
            <a:r>
              <a:rPr lang="en-US" u="sng" dirty="0" err="1"/>
              <a:t>dựng</a:t>
            </a:r>
            <a:r>
              <a:rPr lang="en-US" u="sng" dirty="0"/>
              <a:t> thao </a:t>
            </a:r>
            <a:r>
              <a:rPr lang="en-US" u="sng" dirty="0" err="1"/>
              <a:t>tác</a:t>
            </a:r>
            <a:r>
              <a:rPr lang="en-US" u="sng" dirty="0"/>
              <a:t> </a:t>
            </a:r>
            <a:r>
              <a:rPr lang="en-US" u="sng" dirty="0" err="1"/>
              <a:t>xử</a:t>
            </a:r>
            <a:r>
              <a:rPr lang="en-US" u="sng" dirty="0"/>
              <a:t> </a:t>
            </a:r>
            <a:r>
              <a:rPr lang="en-US" u="sng" dirty="0" err="1"/>
              <a:t>lý</a:t>
            </a:r>
            <a:endParaRPr lang="vi-VN" u="sng" dirty="0"/>
          </a:p>
          <a:p>
            <a:pPr marL="0" indent="0">
              <a:buFont typeface="Symbol" pitchFamily="18" charset="2"/>
              <a:buNone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Y/C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vi-VN" dirty="0"/>
            </a:b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đạt</a:t>
            </a:r>
            <a:r>
              <a:rPr lang="en-US" dirty="0"/>
              <a:t> </a:t>
            </a:r>
            <a:br>
              <a:rPr lang="vi-VN" dirty="0"/>
            </a:b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32</a:t>
            </a:fld>
            <a:endParaRPr kumimoji="0" lang="en-US"/>
          </a:p>
        </p:txBody>
      </p:sp>
      <p:grpSp>
        <p:nvGrpSpPr>
          <p:cNvPr id="8198" name="Group 22"/>
          <p:cNvGrpSpPr>
            <a:grpSpLocks/>
          </p:cNvGrpSpPr>
          <p:nvPr/>
        </p:nvGrpSpPr>
        <p:grpSpPr bwMode="auto">
          <a:xfrm>
            <a:off x="2514600" y="3530600"/>
            <a:ext cx="7543800" cy="2336800"/>
            <a:chOff x="624" y="1584"/>
            <a:chExt cx="4752" cy="1472"/>
          </a:xfrm>
        </p:grpSpPr>
        <p:sp>
          <p:nvSpPr>
            <p:cNvPr id="8200" name="Freeform 2"/>
            <p:cNvSpPr>
              <a:spLocks/>
            </p:cNvSpPr>
            <p:nvPr/>
          </p:nvSpPr>
          <p:spPr bwMode="auto">
            <a:xfrm>
              <a:off x="624" y="1584"/>
              <a:ext cx="1920" cy="1472"/>
            </a:xfrm>
            <a:custGeom>
              <a:avLst/>
              <a:gdLst>
                <a:gd name="T0" fmla="*/ 187 w 2424"/>
                <a:gd name="T1" fmla="*/ 28 h 1816"/>
                <a:gd name="T2" fmla="*/ 23 w 2424"/>
                <a:gd name="T3" fmla="*/ 162 h 1816"/>
                <a:gd name="T4" fmla="*/ 82 w 2424"/>
                <a:gd name="T5" fmla="*/ 381 h 1816"/>
                <a:gd name="T6" fmla="*/ 23 w 2424"/>
                <a:gd name="T7" fmla="*/ 515 h 1816"/>
                <a:gd name="T8" fmla="*/ 216 w 2424"/>
                <a:gd name="T9" fmla="*/ 633 h 1816"/>
                <a:gd name="T10" fmla="*/ 427 w 2424"/>
                <a:gd name="T11" fmla="*/ 533 h 1816"/>
                <a:gd name="T12" fmla="*/ 665 w 2424"/>
                <a:gd name="T13" fmla="*/ 566 h 1816"/>
                <a:gd name="T14" fmla="*/ 756 w 2424"/>
                <a:gd name="T15" fmla="*/ 414 h 1816"/>
                <a:gd name="T16" fmla="*/ 665 w 2424"/>
                <a:gd name="T17" fmla="*/ 280 h 1816"/>
                <a:gd name="T18" fmla="*/ 636 w 2424"/>
                <a:gd name="T19" fmla="*/ 95 h 1816"/>
                <a:gd name="T20" fmla="*/ 397 w 2424"/>
                <a:gd name="T21" fmla="*/ 11 h 1816"/>
                <a:gd name="T22" fmla="*/ 187 w 2424"/>
                <a:gd name="T23" fmla="*/ 28 h 18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24"/>
                <a:gd name="T37" fmla="*/ 0 h 1816"/>
                <a:gd name="T38" fmla="*/ 2424 w 2424"/>
                <a:gd name="T39" fmla="*/ 1816 h 18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24" h="1816">
                  <a:moveTo>
                    <a:pt x="600" y="80"/>
                  </a:moveTo>
                  <a:cubicBezTo>
                    <a:pt x="400" y="152"/>
                    <a:pt x="128" y="296"/>
                    <a:pt x="72" y="464"/>
                  </a:cubicBezTo>
                  <a:cubicBezTo>
                    <a:pt x="16" y="632"/>
                    <a:pt x="264" y="920"/>
                    <a:pt x="264" y="1088"/>
                  </a:cubicBezTo>
                  <a:cubicBezTo>
                    <a:pt x="264" y="1256"/>
                    <a:pt x="0" y="1352"/>
                    <a:pt x="72" y="1472"/>
                  </a:cubicBezTo>
                  <a:cubicBezTo>
                    <a:pt x="144" y="1592"/>
                    <a:pt x="480" y="1800"/>
                    <a:pt x="696" y="1808"/>
                  </a:cubicBezTo>
                  <a:cubicBezTo>
                    <a:pt x="912" y="1816"/>
                    <a:pt x="1128" y="1552"/>
                    <a:pt x="1368" y="1520"/>
                  </a:cubicBezTo>
                  <a:cubicBezTo>
                    <a:pt x="1608" y="1488"/>
                    <a:pt x="1960" y="1672"/>
                    <a:pt x="2136" y="1616"/>
                  </a:cubicBezTo>
                  <a:cubicBezTo>
                    <a:pt x="2312" y="1560"/>
                    <a:pt x="2424" y="1320"/>
                    <a:pt x="2424" y="1184"/>
                  </a:cubicBezTo>
                  <a:cubicBezTo>
                    <a:pt x="2424" y="1048"/>
                    <a:pt x="2200" y="952"/>
                    <a:pt x="2136" y="800"/>
                  </a:cubicBezTo>
                  <a:cubicBezTo>
                    <a:pt x="2072" y="648"/>
                    <a:pt x="2184" y="400"/>
                    <a:pt x="2040" y="272"/>
                  </a:cubicBezTo>
                  <a:cubicBezTo>
                    <a:pt x="1896" y="144"/>
                    <a:pt x="1512" y="64"/>
                    <a:pt x="1272" y="32"/>
                  </a:cubicBezTo>
                  <a:cubicBezTo>
                    <a:pt x="1032" y="0"/>
                    <a:pt x="800" y="8"/>
                    <a:pt x="600" y="80"/>
                  </a:cubicBezTo>
                  <a:close/>
                </a:path>
              </a:pathLst>
            </a:custGeom>
            <a:solidFill>
              <a:srgbClr val="99CCFF">
                <a:alpha val="30980"/>
              </a:srgbClr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5"/>
            <p:cNvSpPr>
              <a:spLocks noChangeArrowheads="1"/>
            </p:cNvSpPr>
            <p:nvPr/>
          </p:nvSpPr>
          <p:spPr bwMode="auto">
            <a:xfrm>
              <a:off x="840" y="2048"/>
              <a:ext cx="384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Rectangle 6"/>
            <p:cNvSpPr>
              <a:spLocks noChangeArrowheads="1"/>
            </p:cNvSpPr>
            <p:nvPr/>
          </p:nvSpPr>
          <p:spPr bwMode="auto">
            <a:xfrm>
              <a:off x="1368" y="2288"/>
              <a:ext cx="528" cy="19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AutoShape 7"/>
            <p:cNvSpPr>
              <a:spLocks noChangeArrowheads="1"/>
            </p:cNvSpPr>
            <p:nvPr/>
          </p:nvSpPr>
          <p:spPr bwMode="auto">
            <a:xfrm>
              <a:off x="840" y="2624"/>
              <a:ext cx="480" cy="240"/>
            </a:xfrm>
            <a:prstGeom prst="parallelogram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AutoShape 8"/>
            <p:cNvSpPr>
              <a:spLocks noChangeArrowheads="1"/>
            </p:cNvSpPr>
            <p:nvPr/>
          </p:nvSpPr>
          <p:spPr bwMode="auto">
            <a:xfrm>
              <a:off x="1968" y="2192"/>
              <a:ext cx="384" cy="576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Text Box 9"/>
            <p:cNvSpPr txBox="1">
              <a:spLocks noChangeArrowheads="1"/>
            </p:cNvSpPr>
            <p:nvPr/>
          </p:nvSpPr>
          <p:spPr bwMode="auto">
            <a:xfrm>
              <a:off x="984" y="1712"/>
              <a:ext cx="10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b="1">
                  <a:latin typeface="Arial" charset="0"/>
                  <a:cs typeface="Arial" charset="0"/>
                </a:rPr>
                <a:t>Đối tượng DL</a:t>
              </a:r>
            </a:p>
          </p:txBody>
        </p:sp>
        <p:sp>
          <p:nvSpPr>
            <p:cNvPr id="8206" name="AutoShape 15"/>
            <p:cNvSpPr>
              <a:spLocks noChangeArrowheads="1"/>
            </p:cNvSpPr>
            <p:nvPr/>
          </p:nvSpPr>
          <p:spPr bwMode="auto">
            <a:xfrm>
              <a:off x="2640" y="1856"/>
              <a:ext cx="1584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Thao tác xử lý</a:t>
              </a:r>
            </a:p>
          </p:txBody>
        </p:sp>
        <p:sp>
          <p:nvSpPr>
            <p:cNvPr id="278544" name="AutoShape 16"/>
            <p:cNvSpPr>
              <a:spLocks noChangeArrowheads="1"/>
            </p:cNvSpPr>
            <p:nvPr/>
          </p:nvSpPr>
          <p:spPr bwMode="auto">
            <a:xfrm>
              <a:off x="4272" y="1712"/>
              <a:ext cx="1104" cy="1056"/>
            </a:xfrm>
            <a:prstGeom prst="verticalScroll">
              <a:avLst>
                <a:gd name="adj" fmla="val 12500"/>
              </a:avLst>
            </a:prstGeom>
            <a:solidFill>
              <a:srgbClr val="B1D87E">
                <a:alpha val="49001"/>
              </a:srgbClr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en-US" sz="16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Kết</a:t>
              </a:r>
              <a:r>
                <a:rPr 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sz="16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quả</a:t>
              </a:r>
              <a:endPara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ctr" eaLnBrk="0" hangingPunct="0">
                <a:spcBef>
                  <a:spcPct val="0"/>
                </a:spcBef>
                <a:defRPr/>
              </a:pPr>
              <a:r>
                <a:rPr lang="en-US" sz="16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mong</a:t>
              </a:r>
              <a:r>
                <a:rPr 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sz="16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muốn</a:t>
              </a:r>
              <a:endPara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278548" name="AutoShape 20"/>
          <p:cNvSpPr>
            <a:spLocks noChangeArrowheads="1"/>
          </p:cNvSpPr>
          <p:nvPr/>
        </p:nvSpPr>
        <p:spPr bwMode="auto">
          <a:xfrm>
            <a:off x="5867400" y="4800600"/>
            <a:ext cx="2819400" cy="1981200"/>
          </a:xfrm>
          <a:prstGeom prst="irregularSeal2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Xây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dựng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 </a:t>
            </a:r>
            <a:br>
              <a:rPr lang="vi-V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</a:b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giải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thuật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AC6FB-5FEF-7AF1-4BF0-F66993CC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60" y="940344"/>
            <a:ext cx="4196080" cy="22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5181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(well-defined)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vài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0000"/>
                </a:solidFill>
              </a:rPr>
              <a:t>output</a:t>
            </a:r>
            <a:r>
              <a:rPr lang="en-US" sz="2800" dirty="0"/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Cách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thức</a:t>
            </a:r>
            <a:r>
              <a:rPr lang="en-US" sz="2800" dirty="0">
                <a:sym typeface="Wingdings" panose="05000000000000000000" pitchFamily="2" charset="2"/>
              </a:rPr>
              <a:t>/ </a:t>
            </a:r>
            <a:r>
              <a:rPr lang="en-US" sz="2800" dirty="0" err="1">
                <a:sym typeface="Wingdings" panose="05000000000000000000" pitchFamily="2" charset="2"/>
              </a:rPr>
              <a:t>quy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trình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thực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hiện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hoàn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thành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một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công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việc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xác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định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cụ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thể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nào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đó</a:t>
            </a:r>
            <a:r>
              <a:rPr lang="en-US" sz="2800" dirty="0">
                <a:sym typeface="Wingdings" panose="05000000000000000000" pitchFamily="2" charset="2"/>
              </a:rPr>
              <a:t>.</a:t>
            </a:r>
            <a:endParaRPr lang="vi-VN" sz="2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vi-VN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i="1" dirty="0">
                <a:sym typeface="Wingdings" panose="05000000000000000000" pitchFamily="2" charset="2"/>
              </a:rPr>
              <a:t>VD </a:t>
            </a:r>
            <a:r>
              <a:rPr lang="en-US" sz="2800" i="1" dirty="0" err="1">
                <a:sym typeface="Wingdings" panose="05000000000000000000" pitchFamily="2" charset="2"/>
              </a:rPr>
              <a:t>Cộng</a:t>
            </a:r>
            <a:r>
              <a:rPr lang="en-US" sz="2800" i="1" dirty="0">
                <a:sym typeface="Wingdings" panose="05000000000000000000" pitchFamily="2" charset="2"/>
              </a:rPr>
              <a:t> 2 </a:t>
            </a:r>
            <a:r>
              <a:rPr lang="en-US" sz="2800" i="1" dirty="0" err="1">
                <a:sym typeface="Wingdings" panose="05000000000000000000" pitchFamily="2" charset="2"/>
              </a:rPr>
              <a:t>số</a:t>
            </a:r>
            <a:r>
              <a:rPr lang="en-US" sz="2800" i="1" dirty="0">
                <a:sym typeface="Wingdings" panose="05000000000000000000" pitchFamily="2" charset="2"/>
              </a:rPr>
              <a:t>, </a:t>
            </a:r>
            <a:r>
              <a:rPr lang="en-US" sz="2800" i="1" dirty="0" err="1">
                <a:sym typeface="Wingdings" panose="05000000000000000000" pitchFamily="2" charset="2"/>
              </a:rPr>
              <a:t>tính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ym typeface="Wingdings" panose="05000000000000000000" pitchFamily="2" charset="2"/>
              </a:rPr>
              <a:t>tổng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ym typeface="Wingdings" panose="05000000000000000000" pitchFamily="2" charset="2"/>
              </a:rPr>
              <a:t>dãy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ym typeface="Wingdings" panose="05000000000000000000" pitchFamily="2" charset="2"/>
              </a:rPr>
              <a:t>Fibonaci</a:t>
            </a:r>
            <a:r>
              <a:rPr lang="en-US" sz="2800" i="1" dirty="0">
                <a:sym typeface="Wingdings" panose="05000000000000000000" pitchFamily="2" charset="2"/>
              </a:rPr>
              <a:t>, …</a:t>
            </a:r>
            <a:endParaRPr lang="en-GB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141F50-0CB9-A219-EDD5-151CC431D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016381"/>
              </p:ext>
            </p:extLst>
          </p:nvPr>
        </p:nvGraphicFramePr>
        <p:xfrm>
          <a:off x="2032000" y="4648200"/>
          <a:ext cx="812800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116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vi-VN" dirty="0"/>
              <a:t> (Flowchart)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vi-VN" dirty="0"/>
              <a:t> (Pseudocode)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66800" y="76201"/>
            <a:ext cx="9144000" cy="944563"/>
          </a:xfrm>
        </p:spPr>
        <p:txBody>
          <a:bodyPr>
            <a:normAutofit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3810000" y="1219200"/>
            <a:ext cx="3352800" cy="53340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/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thúc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16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Rẽ</a:t>
            </a:r>
            <a:r>
              <a:rPr lang="en-US" sz="3200" dirty="0"/>
              <a:t> </a:t>
            </a:r>
            <a:r>
              <a:rPr lang="en-US" sz="3200" dirty="0" err="1"/>
              <a:t>nhánh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2400" dirty="0"/>
          </a:p>
          <a:p>
            <a:pPr eaLnBrk="1" hangingPunct="1">
              <a:buFont typeface="Arial" charset="0"/>
              <a:buNone/>
              <a:defRPr/>
            </a:pPr>
            <a:endParaRPr lang="en-US" sz="14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Luồng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18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24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3200" dirty="0" err="1"/>
              <a:t>Nhập</a:t>
            </a:r>
            <a:r>
              <a:rPr lang="en-US" sz="3200" dirty="0"/>
              <a:t>/ </a:t>
            </a:r>
            <a:r>
              <a:rPr lang="en-US" sz="3200" dirty="0" err="1"/>
              <a:t>Xuất</a:t>
            </a: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  <a:p>
            <a:pPr eaLnBrk="1" hangingPunct="1">
              <a:buFont typeface="Arial" charset="0"/>
              <a:buNone/>
              <a:defRPr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334000" y="6172201"/>
            <a:ext cx="1828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2606F4-00AB-4ACE-9EF5-2935C96395AC}" type="slidenum">
              <a:rPr lang="en-US">
                <a:solidFill>
                  <a:srgbClr val="7F7F7F"/>
                </a:solidFill>
              </a:rPr>
              <a:pPr eaLnBrk="1" hangingPunct="1"/>
              <a:t>35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05000" y="11430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981200" y="2286000"/>
            <a:ext cx="16002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4189414"/>
            <a:ext cx="1524000" cy="15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57400" y="4800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2057400" y="5943600"/>
            <a:ext cx="15240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6629400" y="2819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81800" y="3962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9" name="Content Placeholder 5"/>
          <p:cNvSpPr txBox="1">
            <a:spLocks/>
          </p:cNvSpPr>
          <p:nvPr/>
        </p:nvSpPr>
        <p:spPr bwMode="auto">
          <a:xfrm>
            <a:off x="7772400" y="2819400"/>
            <a:ext cx="2743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dirty="0" err="1">
                <a:latin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trả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về</a:t>
            </a: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dirty="0" err="1">
                <a:latin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nối</a:t>
            </a: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38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5740"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THEN …ENDIF</a:t>
            </a:r>
          </a:p>
          <a:p>
            <a:pPr marL="205740"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THEN ... ELSE ... ENDIF</a:t>
            </a:r>
          </a:p>
          <a:p>
            <a:pPr marL="205740"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 … ENDWHILE</a:t>
            </a:r>
          </a:p>
          <a:p>
            <a:pPr marL="205740"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… UNTIL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5740"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 …</a:t>
            </a:r>
          </a:p>
          <a:p>
            <a:pPr marL="205740"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4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</a:p>
          <a:p>
            <a:pPr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</a:p>
          <a:p>
            <a:pPr indent="-18288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Trả về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</a:p>
          <a:p>
            <a:pPr marL="0" indent="0">
              <a:lnSpc>
                <a:spcPct val="150000"/>
              </a:lnSpc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5767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Đầu vào: Số nguyên dương a và b</a:t>
            </a:r>
          </a:p>
          <a:p>
            <a:pPr marL="0" indent="0">
              <a:lnSpc>
                <a:spcPct val="11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Đầu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Trả về ư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ớc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lớn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nhất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Giải thuật: TimUSCLN</a:t>
            </a:r>
            <a:endParaRPr lang="en-US" sz="2400" b="1" dirty="0" err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indent="0">
              <a:lnSpc>
                <a:spcPct val="11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b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thì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trả về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là ước số chung lớn nhất và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thúc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indent="0">
              <a:lnSpc>
                <a:spcPct val="11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&gt; b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thì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= a – b;</a:t>
            </a:r>
          </a:p>
          <a:p>
            <a:pPr marL="546100" indent="0">
              <a:lnSpc>
                <a:spcPct val="11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	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Ngược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thì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b – a;</a:t>
            </a:r>
          </a:p>
          <a:p>
            <a:pPr marL="546100" indent="0">
              <a:lnSpc>
                <a:spcPct val="11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Quay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2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Đầu vào: Số nguyên dương a và b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Đầu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Trả về ư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ớc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lớn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nhất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Giải thuật: TimUSCLN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≠ 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a&gt;b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 := a – b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 := b – a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800" b="1" dirty="0"/>
              <a:t>Chương</a:t>
            </a:r>
            <a:r>
              <a:rPr lang="nl-NL" sz="2800" b="1" dirty="0"/>
              <a:t> 1. Tổng quan về Cấu trúc dữ liệu &amp; Giải thuật</a:t>
            </a:r>
            <a:endParaRPr lang="en-US" sz="2800" b="1" i="1" dirty="0"/>
          </a:p>
          <a:p>
            <a:pPr marL="0" indent="0">
              <a:buNone/>
            </a:pPr>
            <a:r>
              <a:rPr lang="nl-NL" sz="2800" dirty="0"/>
              <a:t>1.1. Vai trò của cấu trúc dữ liệu</a:t>
            </a:r>
            <a:endParaRPr lang="en-US" sz="2800" dirty="0"/>
          </a:p>
          <a:p>
            <a:pPr marL="0" indent="0">
              <a:buNone/>
            </a:pPr>
            <a:r>
              <a:rPr lang="nl-NL" sz="2800" dirty="0"/>
              <a:t>1.2. Các tiêu chuẩn đánh giá cấu trúc dữ liệu</a:t>
            </a:r>
            <a:endParaRPr lang="en-US" sz="2800" dirty="0"/>
          </a:p>
          <a:p>
            <a:pPr marL="0" indent="0">
              <a:buNone/>
            </a:pPr>
            <a:r>
              <a:rPr lang="nl-NL" sz="2800" dirty="0"/>
              <a:t>1.3. Kiểu dữ liệu</a:t>
            </a:r>
            <a:endParaRPr lang="en-US" sz="2800" dirty="0"/>
          </a:p>
          <a:p>
            <a:pPr marL="0" indent="0">
              <a:buNone/>
            </a:pPr>
            <a:r>
              <a:rPr lang="nl-NL" sz="2800" dirty="0"/>
              <a:t>1.3.1. Định nghĩa kiểu dữ liệu</a:t>
            </a:r>
            <a:endParaRPr lang="en-US" sz="2800" dirty="0"/>
          </a:p>
          <a:p>
            <a:pPr marL="0" indent="0">
              <a:buNone/>
            </a:pPr>
            <a:r>
              <a:rPr lang="nl-NL" sz="2800" dirty="0"/>
              <a:t>1.3.2. Các kiểu dữ liệu cơ bản</a:t>
            </a:r>
            <a:endParaRPr lang="en-US" sz="2800" dirty="0"/>
          </a:p>
          <a:p>
            <a:pPr marL="0" indent="0">
              <a:buNone/>
            </a:pPr>
            <a:r>
              <a:rPr lang="nl-NL" sz="2800" dirty="0"/>
              <a:t>1.3.3. Các kiểu dữ liệu có cấu trúc</a:t>
            </a:r>
            <a:endParaRPr lang="en-US" sz="2800" dirty="0"/>
          </a:p>
          <a:p>
            <a:pPr marL="0" indent="0">
              <a:buNone/>
            </a:pPr>
            <a:r>
              <a:rPr lang="nl-NL" sz="2800" dirty="0"/>
              <a:t>1.3.4. Một số kiểu dữ liệu có cấu trúc cơ bản</a:t>
            </a:r>
            <a:endParaRPr lang="en-US" sz="2800" dirty="0"/>
          </a:p>
          <a:p>
            <a:pPr marL="0" indent="0">
              <a:buNone/>
            </a:pPr>
            <a:r>
              <a:rPr lang="nl-NL" sz="2800" dirty="0"/>
              <a:t>1.4. Đánh giá độ phức tạp giải thuật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9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tả bằng lưu đồ</a:t>
            </a:r>
          </a:p>
        </p:txBody>
      </p:sp>
      <p:sp>
        <p:nvSpPr>
          <p:cNvPr id="10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A2044-F795-ED91-BFC3-BEC8027770B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+mn-lt"/>
                <a:cs typeface="+mn-cs"/>
              </a:rPr>
              <a:t>Đầu</a:t>
            </a: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vào</a:t>
            </a:r>
            <a:r>
              <a:rPr lang="en-US" sz="2200" b="1" dirty="0">
                <a:latin typeface="+mn-lt"/>
                <a:cs typeface="+mn-cs"/>
              </a:rPr>
              <a:t>: </a:t>
            </a:r>
            <a:r>
              <a:rPr lang="en-US" sz="2200" b="1" dirty="0" err="1">
                <a:latin typeface="+mn-lt"/>
                <a:cs typeface="+mn-cs"/>
              </a:rPr>
              <a:t>Số</a:t>
            </a: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nguyên</a:t>
            </a: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dương</a:t>
            </a:r>
            <a:r>
              <a:rPr lang="en-US" sz="2200" b="1" dirty="0">
                <a:latin typeface="+mn-lt"/>
                <a:cs typeface="+mn-cs"/>
              </a:rPr>
              <a:t> a </a:t>
            </a:r>
            <a:r>
              <a:rPr lang="en-US" sz="2200" b="1" dirty="0" err="1">
                <a:latin typeface="+mn-lt"/>
                <a:cs typeface="+mn-cs"/>
              </a:rPr>
              <a:t>và</a:t>
            </a:r>
            <a:r>
              <a:rPr lang="en-US" sz="2200" b="1" dirty="0">
                <a:latin typeface="+mn-lt"/>
                <a:cs typeface="+mn-cs"/>
              </a:rPr>
              <a:t> 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+mn-lt"/>
                <a:cs typeface="+mn-cs"/>
              </a:rPr>
              <a:t>Đầu</a:t>
            </a: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ra</a:t>
            </a:r>
            <a:r>
              <a:rPr lang="en-US" sz="2200" b="1" dirty="0">
                <a:latin typeface="+mn-lt"/>
                <a:cs typeface="+mn-cs"/>
              </a:rPr>
              <a:t>: </a:t>
            </a:r>
            <a:r>
              <a:rPr lang="vi-VN" sz="2200" b="1" dirty="0">
                <a:latin typeface="+mn-lt"/>
                <a:cs typeface="+mn-cs"/>
              </a:rPr>
              <a:t>Trả về u</a:t>
            </a:r>
            <a:r>
              <a:rPr lang="en-US" sz="2200" b="1" dirty="0" err="1">
                <a:latin typeface="+mn-lt"/>
                <a:cs typeface="+mn-cs"/>
              </a:rPr>
              <a:t>ớc</a:t>
            </a: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số</a:t>
            </a: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chung</a:t>
            </a: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lớn</a:t>
            </a: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nhất</a:t>
            </a:r>
            <a:endParaRPr lang="en-US" sz="2200" b="1" dirty="0"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+mn-lt"/>
                <a:cs typeface="+mn-cs"/>
              </a:rPr>
              <a:t>Giải</a:t>
            </a: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thuật</a:t>
            </a:r>
            <a:r>
              <a:rPr lang="en-US" sz="2200" b="1" dirty="0">
                <a:latin typeface="+mn-lt"/>
                <a:cs typeface="+mn-cs"/>
              </a:rPr>
              <a:t>: </a:t>
            </a:r>
            <a:r>
              <a:rPr lang="en-US" sz="2200" b="1" dirty="0" err="1">
                <a:latin typeface="+mn-lt"/>
                <a:cs typeface="+mn-cs"/>
              </a:rPr>
              <a:t>TimUSCLN</a:t>
            </a:r>
            <a:endParaRPr lang="en-US" sz="2200" b="1" dirty="0">
              <a:latin typeface="+mn-lt"/>
              <a:cs typeface="+mn-cs"/>
            </a:endParaRPr>
          </a:p>
        </p:txBody>
      </p:sp>
      <p:pic>
        <p:nvPicPr>
          <p:cNvPr id="1026" name="Picture 2" descr="A diagram of a mathematical problem&#10;&#10;Description automatically generated with medium confidence">
            <a:extLst>
              <a:ext uri="{FF2B5EF4-FFF2-40B4-BE49-F238E27FC236}">
                <a16:creationId xmlns:a16="http://schemas.microsoft.com/office/drawing/2014/main" id="{AE8BC624-4FF6-EE81-FBC9-1D4D47833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5395" y="640080"/>
            <a:ext cx="65815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D529A69-5BBF-4BF4-8035-9D0FCD911F0A}" type="slidenum">
              <a:rPr lang="en-US">
                <a:latin typeface="+mn-lt"/>
                <a:cs typeface="+mn-cs"/>
              </a:rPr>
              <a:pPr>
                <a:spcAft>
                  <a:spcPts val="600"/>
                </a:spcAft>
                <a:defRPr/>
              </a:pPr>
              <a:t>40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849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Bài tập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Mô tả giải thuật tìm và in ra tất cả các ước số của số nguyên dương theo 1 trong các hình thức:</a:t>
            </a:r>
          </a:p>
          <a:p>
            <a:pPr marL="514350" indent="-514350">
              <a:buAutoNum type="arabicPeriod"/>
            </a:pPr>
            <a:r>
              <a:rPr lang="en-US" sz="2200"/>
              <a:t>Mã tự nhiên</a:t>
            </a:r>
          </a:p>
          <a:p>
            <a:pPr marL="514350" indent="-514350">
              <a:buAutoNum type="arabicPeriod"/>
            </a:pPr>
            <a:r>
              <a:rPr lang="en-US" sz="2200"/>
              <a:t>Mã giả</a:t>
            </a:r>
          </a:p>
          <a:p>
            <a:pPr marL="514350" indent="-514350">
              <a:buAutoNum type="arabicPeriod"/>
            </a:pPr>
            <a:r>
              <a:rPr lang="en-US" sz="2200"/>
              <a:t>Lưu đồ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D529A69-5BBF-4BF4-8035-9D0FCD911F0A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2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[1]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đắn</a:t>
            </a:r>
            <a:r>
              <a:rPr lang="en-US" sz="2400" dirty="0"/>
              <a:t> 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i="1" dirty="0" err="1"/>
              <a:t>Đảm</a:t>
            </a:r>
            <a:r>
              <a:rPr lang="en-US" sz="2400" i="1" dirty="0"/>
              <a:t> </a:t>
            </a:r>
            <a:r>
              <a:rPr lang="en-US" sz="2400" i="1" dirty="0" err="1"/>
              <a:t>bảo</a:t>
            </a:r>
            <a:r>
              <a:rPr lang="en-US" sz="2400" i="1" dirty="0"/>
              <a:t> </a:t>
            </a:r>
            <a:r>
              <a:rPr lang="en-US" sz="2400" i="1" dirty="0" err="1"/>
              <a:t>kết</a:t>
            </a:r>
            <a:r>
              <a:rPr lang="en-US" sz="2400" i="1" dirty="0"/>
              <a:t> </a:t>
            </a:r>
            <a:r>
              <a:rPr lang="en-US" sz="2400" i="1" dirty="0" err="1"/>
              <a:t>quả</a:t>
            </a:r>
            <a:r>
              <a:rPr lang="en-US" sz="2400" i="1" dirty="0"/>
              <a:t> </a:t>
            </a:r>
            <a:r>
              <a:rPr lang="en-US" sz="2400" i="1" dirty="0" err="1"/>
              <a:t>đúng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r>
              <a:rPr lang="en-US" sz="2400" i="1" dirty="0"/>
              <a:t> </a:t>
            </a:r>
            <a:r>
              <a:rPr lang="en-US" sz="2400" i="1" dirty="0" err="1"/>
              <a:t>khi</a:t>
            </a:r>
            <a:r>
              <a:rPr lang="en-US" sz="2400" i="1" dirty="0"/>
              <a:t> </a:t>
            </a:r>
            <a:r>
              <a:rPr lang="en-US" sz="2400" i="1" dirty="0" err="1"/>
              <a:t>thực</a:t>
            </a:r>
            <a:r>
              <a:rPr lang="en-US" sz="2400" i="1" dirty="0"/>
              <a:t> </a:t>
            </a:r>
            <a:r>
              <a:rPr lang="en-US" sz="2400" i="1" dirty="0" err="1"/>
              <a:t>hiện</a:t>
            </a:r>
            <a:r>
              <a:rPr lang="en-US" sz="2400" i="1" dirty="0"/>
              <a:t> </a:t>
            </a:r>
            <a:r>
              <a:rPr lang="en-US" sz="2400" i="1" dirty="0" err="1"/>
              <a:t>đối</a:t>
            </a:r>
            <a:r>
              <a:rPr lang="en-US" sz="2400" i="1" dirty="0"/>
              <a:t> </a:t>
            </a:r>
            <a:r>
              <a:rPr lang="en-US" sz="2400" i="1" dirty="0" err="1"/>
              <a:t>với</a:t>
            </a:r>
            <a:r>
              <a:rPr lang="en-US" sz="2400" i="1" dirty="0"/>
              <a:t> </a:t>
            </a:r>
            <a:r>
              <a:rPr lang="en-US" sz="2400" i="1" dirty="0" err="1"/>
              <a:t>bộ</a:t>
            </a:r>
            <a:r>
              <a:rPr lang="en-US" sz="2400" i="1" dirty="0"/>
              <a:t> </a:t>
            </a:r>
            <a:r>
              <a:rPr lang="en-US" sz="2400" i="1" dirty="0" err="1"/>
              <a:t>dữ</a:t>
            </a:r>
            <a:r>
              <a:rPr lang="en-US" sz="2400" i="1" dirty="0"/>
              <a:t> </a:t>
            </a:r>
            <a:r>
              <a:rPr lang="en-US" sz="2400" i="1" dirty="0" err="1"/>
              <a:t>liệu</a:t>
            </a:r>
            <a:r>
              <a:rPr lang="en-US" sz="2400" i="1" dirty="0"/>
              <a:t> </a:t>
            </a:r>
            <a:r>
              <a:rPr lang="en-US" sz="2400" i="1" dirty="0" err="1"/>
              <a:t>đầu</a:t>
            </a:r>
            <a:r>
              <a:rPr lang="en-US" sz="2400" i="1" dirty="0"/>
              <a:t> </a:t>
            </a:r>
            <a:r>
              <a:rPr lang="en-US" sz="2400" i="1" dirty="0" err="1"/>
              <a:t>vào</a:t>
            </a:r>
            <a:endParaRPr lang="en-US" sz="24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[2]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i="1" dirty="0" err="1"/>
              <a:t>Dừng</a:t>
            </a:r>
            <a:r>
              <a:rPr lang="en-US" sz="2400" i="1" dirty="0"/>
              <a:t> </a:t>
            </a:r>
            <a:r>
              <a:rPr lang="en-US" sz="2400" i="1" dirty="0">
                <a:sym typeface="Wingdings" panose="05000000000000000000" pitchFamily="2" charset="2"/>
              </a:rPr>
              <a:t> </a:t>
            </a:r>
            <a:r>
              <a:rPr lang="en-US" sz="2400" i="1" dirty="0"/>
              <a:t>Sau </a:t>
            </a:r>
            <a:r>
              <a:rPr lang="en-US" sz="2400" i="1" dirty="0" err="1"/>
              <a:t>một</a:t>
            </a:r>
            <a:r>
              <a:rPr lang="en-US" sz="2400" i="1" dirty="0"/>
              <a:t> </a:t>
            </a:r>
            <a:r>
              <a:rPr lang="en-US" sz="2400" i="1" dirty="0" err="1"/>
              <a:t>vài</a:t>
            </a:r>
            <a:r>
              <a:rPr lang="en-US" sz="2400" i="1" dirty="0"/>
              <a:t> </a:t>
            </a:r>
            <a:r>
              <a:rPr lang="en-US" sz="2400" i="1" dirty="0" err="1"/>
              <a:t>bước</a:t>
            </a:r>
            <a:r>
              <a:rPr lang="en-US" sz="2400" i="1" dirty="0"/>
              <a:t> </a:t>
            </a:r>
            <a:r>
              <a:rPr lang="en-US" sz="2400" i="1" dirty="0" err="1"/>
              <a:t>thực</a:t>
            </a:r>
            <a:r>
              <a:rPr lang="en-US" sz="2400" i="1" dirty="0"/>
              <a:t> </a:t>
            </a:r>
            <a:r>
              <a:rPr lang="en-US" sz="2400" i="1" dirty="0" err="1"/>
              <a:t>hiện</a:t>
            </a:r>
            <a:endParaRPr lang="vi-VN" sz="2400" i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[3]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r>
              <a:rPr lang="vi-VN" sz="2400" dirty="0"/>
              <a:t>	</a:t>
            </a:r>
            <a:r>
              <a:rPr lang="en-US" sz="2400" i="1" dirty="0"/>
              <a:t>- </a:t>
            </a:r>
            <a:r>
              <a:rPr lang="en-US" sz="2400" i="1" dirty="0" err="1"/>
              <a:t>Rõ</a:t>
            </a:r>
            <a:r>
              <a:rPr lang="en-US" sz="2400" i="1" dirty="0"/>
              <a:t> </a:t>
            </a:r>
            <a:r>
              <a:rPr lang="en-US" sz="2400" i="1" dirty="0" err="1"/>
              <a:t>ràng</a:t>
            </a:r>
            <a:r>
              <a:rPr lang="en-US" sz="2400" i="1" dirty="0"/>
              <a:t>, </a:t>
            </a:r>
            <a:r>
              <a:rPr lang="en-US" sz="2400" i="1" dirty="0" err="1"/>
              <a:t>cụ</a:t>
            </a:r>
            <a:r>
              <a:rPr lang="en-US" sz="2400" i="1" dirty="0"/>
              <a:t> </a:t>
            </a:r>
            <a:r>
              <a:rPr lang="en-US" sz="2400" i="1" dirty="0" err="1"/>
              <a:t>thể</a:t>
            </a:r>
            <a:endParaRPr lang="en-US" sz="2400" i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i="1" dirty="0"/>
              <a:t>	- </a:t>
            </a:r>
            <a:r>
              <a:rPr lang="en-US" sz="2400" i="1" dirty="0" err="1"/>
              <a:t>Không</a:t>
            </a:r>
            <a:r>
              <a:rPr lang="en-US" sz="2400" i="1" dirty="0"/>
              <a:t> </a:t>
            </a:r>
            <a:r>
              <a:rPr lang="en-US" sz="2400" i="1" dirty="0" err="1"/>
              <a:t>nhập</a:t>
            </a:r>
            <a:r>
              <a:rPr lang="en-US" sz="2400" i="1" dirty="0"/>
              <a:t> </a:t>
            </a:r>
            <a:r>
              <a:rPr lang="en-US" sz="2400" i="1" dirty="0" err="1"/>
              <a:t>nhằng</a:t>
            </a:r>
            <a:r>
              <a:rPr lang="en-US" sz="2400" i="1" dirty="0"/>
              <a:t>, </a:t>
            </a:r>
            <a:r>
              <a:rPr lang="en-US" sz="2400" i="1" dirty="0" err="1"/>
              <a:t>gây</a:t>
            </a:r>
            <a:r>
              <a:rPr lang="en-US" sz="2400" i="1" dirty="0"/>
              <a:t> </a:t>
            </a:r>
            <a:r>
              <a:rPr lang="en-US" sz="2400" i="1" dirty="0" err="1"/>
              <a:t>hiểu</a:t>
            </a:r>
            <a:r>
              <a:rPr lang="en-US" sz="2400" i="1" dirty="0"/>
              <a:t> </a:t>
            </a:r>
            <a:r>
              <a:rPr lang="en-US" sz="2400" i="1" dirty="0" err="1"/>
              <a:t>lầm</a:t>
            </a:r>
            <a:r>
              <a:rPr lang="en-US" sz="2400" i="1" dirty="0"/>
              <a:t> </a:t>
            </a:r>
            <a:r>
              <a:rPr lang="en-US" sz="2400" i="1" dirty="0">
                <a:sym typeface="Wingdings" panose="05000000000000000000" pitchFamily="2" charset="2"/>
              </a:rPr>
              <a:t> </a:t>
            </a:r>
            <a:r>
              <a:rPr lang="en-US" sz="2400" i="1" dirty="0" err="1">
                <a:sym typeface="Wingdings" panose="05000000000000000000" pitchFamily="2" charset="2"/>
              </a:rPr>
              <a:t>hiểu</a:t>
            </a:r>
            <a:r>
              <a:rPr lang="en-US" sz="2400" i="1" dirty="0">
                <a:sym typeface="Wingdings" panose="05000000000000000000" pitchFamily="2" charset="2"/>
              </a:rPr>
              <a:t>, </a:t>
            </a:r>
            <a:r>
              <a:rPr lang="en-US" sz="2400" i="1" dirty="0" err="1">
                <a:sym typeface="Wingdings" panose="05000000000000000000" pitchFamily="2" charset="2"/>
              </a:rPr>
              <a:t>cài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ym typeface="Wingdings" panose="05000000000000000000" pitchFamily="2" charset="2"/>
              </a:rPr>
              <a:t>đặt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6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vi-VN" dirty="0"/>
              <a:t> (tt)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078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[4]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i="1" dirty="0"/>
              <a:t>	- </a:t>
            </a:r>
            <a:r>
              <a:rPr lang="en-US" sz="2400" i="1" dirty="0" err="1"/>
              <a:t>Giải</a:t>
            </a:r>
            <a:r>
              <a:rPr lang="en-US" sz="2400" i="1" dirty="0"/>
              <a:t> </a:t>
            </a:r>
            <a:r>
              <a:rPr lang="en-US" sz="2400" i="1" dirty="0" err="1"/>
              <a:t>quyết</a:t>
            </a:r>
            <a:r>
              <a:rPr lang="en-US" sz="2400" i="1" dirty="0"/>
              <a:t>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thời</a:t>
            </a:r>
            <a:r>
              <a:rPr lang="en-US" sz="2400" i="1" dirty="0"/>
              <a:t> </a:t>
            </a:r>
            <a:r>
              <a:rPr lang="en-US" sz="2400" i="1" dirty="0" err="1"/>
              <a:t>gian</a:t>
            </a:r>
            <a:r>
              <a:rPr lang="en-US" sz="2400" i="1" dirty="0"/>
              <a:t>, </a:t>
            </a:r>
            <a:r>
              <a:rPr lang="en-US" sz="2400" i="1" dirty="0" err="1"/>
              <a:t>điều</a:t>
            </a:r>
            <a:r>
              <a:rPr lang="en-US" sz="2400" i="1" dirty="0"/>
              <a:t> </a:t>
            </a:r>
            <a:r>
              <a:rPr lang="en-US" sz="2400" i="1" dirty="0" err="1"/>
              <a:t>kiện</a:t>
            </a:r>
            <a:r>
              <a:rPr lang="en-US" sz="2400" i="1" dirty="0"/>
              <a:t> </a:t>
            </a:r>
            <a:r>
              <a:rPr lang="en-US" sz="2400" i="1" dirty="0" err="1"/>
              <a:t>cho</a:t>
            </a:r>
            <a:r>
              <a:rPr lang="en-US" sz="2400" i="1" dirty="0"/>
              <a:t> </a:t>
            </a:r>
            <a:r>
              <a:rPr lang="en-US" sz="2400" i="1" dirty="0" err="1"/>
              <a:t>phép</a:t>
            </a:r>
            <a:endParaRPr lang="en-US" sz="2400" i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i="1" dirty="0"/>
              <a:t>	- </a:t>
            </a:r>
            <a:r>
              <a:rPr lang="en-US" sz="2400" i="1" dirty="0" err="1"/>
              <a:t>Đáp</a:t>
            </a:r>
            <a:r>
              <a:rPr lang="en-US" sz="2400" i="1" dirty="0"/>
              <a:t> </a:t>
            </a:r>
            <a:r>
              <a:rPr lang="en-US" sz="2400" i="1" dirty="0" err="1"/>
              <a:t>ứng</a:t>
            </a:r>
            <a:r>
              <a:rPr lang="en-US" sz="2400" i="1" dirty="0"/>
              <a:t> </a:t>
            </a:r>
            <a:r>
              <a:rPr lang="en-US" sz="2400" i="1" dirty="0" err="1"/>
              <a:t>yêu</a:t>
            </a:r>
            <a:r>
              <a:rPr lang="en-US" sz="2400" i="1" dirty="0"/>
              <a:t> </a:t>
            </a:r>
            <a:r>
              <a:rPr lang="en-US" sz="2400" i="1" dirty="0" err="1"/>
              <a:t>cầu</a:t>
            </a:r>
            <a:r>
              <a:rPr lang="en-US" sz="2400" i="1" dirty="0"/>
              <a:t> </a:t>
            </a:r>
            <a:r>
              <a:rPr lang="en-US" sz="2400" i="1" dirty="0" err="1"/>
              <a:t>người</a:t>
            </a:r>
            <a:r>
              <a:rPr lang="en-US" sz="2400" i="1" dirty="0"/>
              <a:t> </a:t>
            </a:r>
            <a:r>
              <a:rPr lang="en-US" sz="2400" i="1" dirty="0" err="1"/>
              <a:t>dùng</a:t>
            </a:r>
            <a:endParaRPr lang="en-US" sz="2400" i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[5]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i="1" dirty="0"/>
              <a:t>	</a:t>
            </a:r>
            <a:r>
              <a:rPr lang="en-US" sz="2400" i="1" dirty="0" err="1"/>
              <a:t>Có</a:t>
            </a:r>
            <a:r>
              <a:rPr lang="en-US" sz="2400" i="1" dirty="0"/>
              <a:t> </a:t>
            </a:r>
            <a:r>
              <a:rPr lang="en-US" sz="2400" i="1" dirty="0" err="1"/>
              <a:t>thể</a:t>
            </a:r>
            <a:r>
              <a:rPr lang="en-US" sz="2400" i="1" dirty="0"/>
              <a:t> </a:t>
            </a:r>
            <a:r>
              <a:rPr lang="en-US" sz="2400" i="1" dirty="0" err="1"/>
              <a:t>giải</a:t>
            </a:r>
            <a:r>
              <a:rPr lang="en-US" sz="2400" i="1" dirty="0"/>
              <a:t> </a:t>
            </a:r>
            <a:r>
              <a:rPr lang="en-US" sz="2400" i="1" dirty="0" err="1"/>
              <a:t>quyết</a:t>
            </a:r>
            <a:r>
              <a:rPr lang="en-US" sz="2400" i="1" dirty="0"/>
              <a:t> </a:t>
            </a:r>
            <a:r>
              <a:rPr lang="en-US" sz="2400" i="1" dirty="0" err="1"/>
              <a:t>được</a:t>
            </a:r>
            <a:r>
              <a:rPr lang="en-US" sz="2400" i="1" dirty="0"/>
              <a:t> </a:t>
            </a:r>
            <a:r>
              <a:rPr lang="en-US" sz="2400" i="1" dirty="0" err="1"/>
              <a:t>một</a:t>
            </a:r>
            <a:r>
              <a:rPr lang="en-US" sz="2400" i="1" dirty="0"/>
              <a:t> </a:t>
            </a:r>
            <a:r>
              <a:rPr lang="en-US" sz="2400" i="1" dirty="0" err="1"/>
              <a:t>lớp</a:t>
            </a:r>
            <a:r>
              <a:rPr lang="en-US" sz="2400" i="1" dirty="0"/>
              <a:t> </a:t>
            </a:r>
            <a:r>
              <a:rPr lang="en-US" sz="2400" i="1" dirty="0" err="1"/>
              <a:t>bài</a:t>
            </a:r>
            <a:r>
              <a:rPr lang="en-US" sz="2400" i="1" dirty="0"/>
              <a:t> </a:t>
            </a:r>
            <a:r>
              <a:rPr lang="en-US" sz="2400" i="1" dirty="0" err="1"/>
              <a:t>toán</a:t>
            </a:r>
            <a:r>
              <a:rPr lang="en-US" sz="2400" i="1" dirty="0"/>
              <a:t> </a:t>
            </a:r>
            <a:r>
              <a:rPr lang="en-US" sz="2400" i="1" dirty="0" err="1"/>
              <a:t>tương</a:t>
            </a:r>
            <a:r>
              <a:rPr lang="en-US" sz="2400" i="1" dirty="0"/>
              <a:t> </a:t>
            </a:r>
            <a:r>
              <a:rPr lang="en-US" sz="2400" i="1" dirty="0" err="1"/>
              <a:t>tự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2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09A7F-88B8-3C5B-801A-60771079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Làm sao biết giải thuật tốt?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773B0-314B-4CB5-EFFF-13485026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D529A69-5BBF-4BF4-8035-9D0FCD911F0A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  <a:defRPr/>
              </a:pPr>
              <a:t>44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961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9525000" cy="1143000"/>
          </a:xfrm>
        </p:spPr>
        <p:txBody>
          <a:bodyPr>
            <a:normAutofit/>
          </a:bodyPr>
          <a:lstStyle/>
          <a:p>
            <a:r>
              <a:rPr lang="vi-VN" dirty="0"/>
              <a:t>Đ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đ</a:t>
            </a:r>
            <a:r>
              <a:rPr lang="vi-VN" dirty="0"/>
              <a:t>ộ </a:t>
            </a:r>
            <a:r>
              <a:rPr lang="vi-VN" dirty="0">
                <a:solidFill>
                  <a:srgbClr val="FF0000"/>
                </a:solidFill>
              </a:rPr>
              <a:t>tốt/xấu </a:t>
            </a:r>
            <a:r>
              <a:rPr lang="vi-VN" dirty="0"/>
              <a:t>của giải 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038"/>
            <a:ext cx="10515600" cy="5013324"/>
          </a:xfrm>
        </p:spPr>
        <p:txBody>
          <a:bodyPr/>
          <a:lstStyle/>
          <a:p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45</a:t>
            </a:fld>
            <a:endParaRPr kumimoji="0"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0" y="2133600"/>
            <a:ext cx="7848600" cy="4343400"/>
            <a:chOff x="990600" y="1905000"/>
            <a:chExt cx="7848600" cy="434340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990600" y="2057400"/>
              <a:ext cx="4724400" cy="28194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828800" y="2590800"/>
              <a:ext cx="914400" cy="1143000"/>
            </a:xfrm>
            <a:prstGeom prst="verticalScroll">
              <a:avLst>
                <a:gd name="adj" fmla="val 125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GT A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895600" y="3048000"/>
              <a:ext cx="914400" cy="1143000"/>
            </a:xfrm>
            <a:prstGeom prst="verticalScroll">
              <a:avLst>
                <a:gd name="adj" fmla="val 12500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1400" b="1"/>
                <a:t>GT B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962400" y="2667000"/>
              <a:ext cx="914400" cy="1143000"/>
            </a:xfrm>
            <a:prstGeom prst="verticalScroll">
              <a:avLst>
                <a:gd name="adj" fmla="val 125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GT C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49513" y="4422775"/>
              <a:ext cx="1889125" cy="30480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400"/>
                <a:t>Vấn đề cần giải quyết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5943600" y="3429000"/>
              <a:ext cx="1447800" cy="3048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7467600" y="2743200"/>
              <a:ext cx="1371600" cy="1600200"/>
            </a:xfrm>
            <a:prstGeom prst="verticalScroll">
              <a:avLst>
                <a:gd name="adj" fmla="val 125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b="1">
                  <a:latin typeface="Arial" charset="0"/>
                  <a:cs typeface="Arial" charset="0"/>
                </a:rPr>
                <a:t>GT tốt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876800" y="5029200"/>
              <a:ext cx="3733800" cy="1219200"/>
            </a:xfrm>
            <a:prstGeom prst="rect">
              <a:avLst/>
            </a:prstGeom>
            <a:solidFill>
              <a:srgbClr val="FFC000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eaLnBrk="0" hangingPunct="0">
                <a:buFontTx/>
                <a:buAutoNum type="arabicPeriod"/>
              </a:pPr>
              <a:r>
                <a:rPr lang="en-US" dirty="0" err="1">
                  <a:latin typeface="Arial" charset="0"/>
                  <a:cs typeface="Arial" charset="0"/>
                </a:rPr>
                <a:t>Giải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thuật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đúng</a:t>
              </a:r>
              <a:endParaRPr lang="en-US" dirty="0">
                <a:latin typeface="Arial" charset="0"/>
                <a:cs typeface="Arial" charset="0"/>
              </a:endParaRPr>
            </a:p>
            <a:p>
              <a:pPr marL="342900" indent="-342900" eaLnBrk="0" hangingPunct="0">
                <a:buFontTx/>
                <a:buAutoNum type="arabicPeriod"/>
              </a:pPr>
              <a:r>
                <a:rPr lang="en-US" dirty="0" err="1">
                  <a:latin typeface="Arial" charset="0"/>
                  <a:cs typeface="Arial" charset="0"/>
                </a:rPr>
                <a:t>Giải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thuật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đơn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giản</a:t>
              </a:r>
              <a:endParaRPr lang="en-US" dirty="0">
                <a:latin typeface="Arial" charset="0"/>
                <a:cs typeface="Arial" charset="0"/>
              </a:endParaRPr>
            </a:p>
            <a:p>
              <a:pPr marL="342900" indent="-342900" eaLnBrk="0" hangingPunct="0">
                <a:buFontTx/>
                <a:buAutoNum type="arabicPeriod"/>
              </a:pPr>
              <a:r>
                <a:rPr lang="en-US" dirty="0" err="1">
                  <a:latin typeface="Arial" charset="0"/>
                  <a:cs typeface="Arial" charset="0"/>
                </a:rPr>
                <a:t>Giải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thuật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thực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hiện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nhanh</a:t>
              </a:r>
              <a:br>
                <a:rPr lang="en-US" dirty="0">
                  <a:latin typeface="Arial" charset="0"/>
                  <a:cs typeface="Arial" charset="0"/>
                </a:rPr>
              </a:br>
              <a:r>
                <a:rPr lang="en-US" dirty="0" err="1">
                  <a:latin typeface="Arial" charset="0"/>
                  <a:cs typeface="Arial" charset="0"/>
                </a:rPr>
                <a:t>và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tài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nguyên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sử</a:t>
              </a:r>
              <a:r>
                <a:rPr lang="en-US" dirty="0">
                  <a:latin typeface="Arial" charset="0"/>
                  <a:cs typeface="Arial" charset="0"/>
                </a:rPr>
                <a:t> </a:t>
              </a:r>
              <a:r>
                <a:rPr lang="en-US" dirty="0" err="1">
                  <a:latin typeface="Arial" charset="0"/>
                  <a:cs typeface="Arial" charset="0"/>
                </a:rPr>
                <a:t>dụng</a:t>
              </a:r>
              <a:r>
                <a:rPr lang="vi-VN" dirty="0">
                  <a:latin typeface="Arial" charset="0"/>
                  <a:cs typeface="Arial" charset="0"/>
                </a:rPr>
                <a:t> ít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324600" y="3962400"/>
              <a:ext cx="228600" cy="914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" name="Picture 13" descr="j0078622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19825" y="1905000"/>
              <a:ext cx="638175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07168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1"/>
            <a:ext cx="8896350" cy="10477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vi-VN" b="1" dirty="0" err="1"/>
              <a:t>Đánh</a:t>
            </a:r>
            <a:r>
              <a:rPr lang="vi-VN" b="1" dirty="0"/>
              <a:t> </a:t>
            </a:r>
            <a:r>
              <a:rPr lang="vi-VN" b="1" dirty="0" err="1"/>
              <a:t>giá</a:t>
            </a:r>
            <a:r>
              <a:rPr lang="vi-VN" b="1" dirty="0"/>
              <a:t> </a:t>
            </a:r>
            <a:r>
              <a:rPr lang="vi-VN" b="1" dirty="0" err="1"/>
              <a:t>độ</a:t>
            </a:r>
            <a:r>
              <a:rPr lang="vi-VN" b="1" dirty="0"/>
              <a:t> </a:t>
            </a:r>
            <a:r>
              <a:rPr lang="vi-VN" b="1" dirty="0" err="1"/>
              <a:t>phức</a:t>
            </a:r>
            <a:r>
              <a:rPr lang="vi-VN" b="1" dirty="0"/>
              <a:t> </a:t>
            </a:r>
            <a:r>
              <a:rPr lang="vi-VN" b="1" dirty="0" err="1"/>
              <a:t>tạp</a:t>
            </a:r>
            <a:r>
              <a:rPr lang="vi-VN" b="1" dirty="0"/>
              <a:t> </a:t>
            </a:r>
            <a:r>
              <a:rPr lang="vi-VN" b="1" dirty="0" err="1"/>
              <a:t>giải</a:t>
            </a:r>
            <a:r>
              <a:rPr lang="vi-VN" b="1" dirty="0"/>
              <a:t> </a:t>
            </a:r>
            <a:r>
              <a:rPr lang="vi-VN" b="1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10210800" cy="51022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khó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khăn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endParaRPr lang="en-US" dirty="0"/>
          </a:p>
          <a:p>
            <a:pPr algn="just">
              <a:lnSpc>
                <a:spcPct val="150000"/>
              </a:lnSpc>
              <a:defRPr/>
            </a:pPr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C57E1C-0C46-4B2E-B7D2-CE9877054AC0}" type="slidenum">
              <a:rPr 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77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(algorithm complexity)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ước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lượng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số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phép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tính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cần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thực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hiện</a:t>
            </a:r>
            <a:endParaRPr lang="en-US" i="1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7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vi-VN" dirty="0"/>
              <a:t>Thời gian thực hiện một chương trình là một hàm của kích thước dữ liệu vào, ký hiệu T(</a:t>
            </a:r>
            <a:r>
              <a:rPr lang="en-US" dirty="0"/>
              <a:t>N</a:t>
            </a:r>
            <a:r>
              <a:rPr lang="vi-VN" dirty="0"/>
              <a:t>) trong đó </a:t>
            </a:r>
            <a:r>
              <a:rPr lang="en-US" dirty="0"/>
              <a:t>N</a:t>
            </a:r>
            <a:r>
              <a:rPr lang="vi-VN" dirty="0"/>
              <a:t> là kích thước (độ lớn) của dữ liệu vào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VD: </a:t>
            </a:r>
            <a:r>
              <a:rPr lang="vi-VN" dirty="0"/>
              <a:t>Chương trình tính tổng của </a:t>
            </a:r>
            <a:r>
              <a:rPr lang="en-US" dirty="0"/>
              <a:t>N</a:t>
            </a:r>
            <a:r>
              <a:rPr lang="vi-VN" dirty="0"/>
              <a:t> số có thời gian thực hiện </a:t>
            </a:r>
            <a:r>
              <a:rPr lang="en-US" dirty="0"/>
              <a:t>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 </a:t>
            </a:r>
            <a:r>
              <a:rPr lang="vi-VN" dirty="0"/>
              <a:t>là T(</a:t>
            </a:r>
            <a:r>
              <a:rPr lang="en-US" dirty="0"/>
              <a:t>N</a:t>
            </a:r>
            <a:r>
              <a:rPr lang="vi-VN" dirty="0"/>
              <a:t>) = c</a:t>
            </a:r>
            <a:r>
              <a:rPr lang="en-US" dirty="0"/>
              <a:t>.N</a:t>
            </a:r>
            <a:r>
              <a:rPr lang="vi-VN" dirty="0"/>
              <a:t> trong đó c là một hằng số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vi-VN" dirty="0"/>
              <a:t>Thời gian thực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vi-VN" dirty="0"/>
              <a:t>chương trình là một hàm không âm, tức là T(n) </a:t>
            </a:r>
            <a:r>
              <a:rPr lang="vi-VN" dirty="0">
                <a:sym typeface="Symbol" panose="05050102010706020507" pitchFamily="18" charset="2"/>
              </a:rPr>
              <a:t></a:t>
            </a:r>
            <a:r>
              <a:rPr lang="vi-VN" dirty="0"/>
              <a:t>0 </a:t>
            </a:r>
            <a:r>
              <a:rPr lang="vi-VN" dirty="0">
                <a:sym typeface="Symbol" panose="05050102010706020507" pitchFamily="18" charset="2"/>
              </a:rPr>
              <a:t></a:t>
            </a:r>
            <a:r>
              <a:rPr lang="vi-VN" dirty="0"/>
              <a:t>n</a:t>
            </a:r>
            <a:r>
              <a:rPr lang="vi-VN" dirty="0">
                <a:sym typeface="Symbol" panose="05050102010706020507" pitchFamily="18" charset="2"/>
              </a:rPr>
              <a:t></a:t>
            </a:r>
            <a:r>
              <a:rPr lang="vi-VN" dirty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3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05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H</a:t>
            </a:r>
            <a:r>
              <a:rPr lang="vi-VN" sz="2800" dirty="0"/>
              <a:t>àm T(</a:t>
            </a:r>
            <a:r>
              <a:rPr lang="en-US" sz="2800" dirty="0"/>
              <a:t>N</a:t>
            </a:r>
            <a:r>
              <a:rPr lang="vi-VN" sz="2800" dirty="0"/>
              <a:t>) có </a:t>
            </a:r>
            <a:r>
              <a:rPr lang="vi-VN" sz="2800" b="1" dirty="0"/>
              <a:t>tỷ suất tăng (growth rate)</a:t>
            </a:r>
            <a:r>
              <a:rPr lang="vi-VN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vi-VN" sz="2800" dirty="0"/>
              <a:t>f(n) nếu tồn tại các hằng số c và </a:t>
            </a:r>
            <a:r>
              <a:rPr lang="en-US" sz="2800" dirty="0"/>
              <a:t>N</a:t>
            </a:r>
            <a:r>
              <a:rPr lang="vi-VN" sz="2800" baseline="-25000" dirty="0"/>
              <a:t>0</a:t>
            </a:r>
            <a:r>
              <a:rPr lang="vi-VN" sz="2800" dirty="0"/>
              <a:t> sao cho T(</a:t>
            </a:r>
            <a:r>
              <a:rPr lang="en-US" sz="2800" dirty="0"/>
              <a:t>N</a:t>
            </a:r>
            <a:r>
              <a:rPr lang="vi-VN" sz="2800" dirty="0"/>
              <a:t>) ≤ f(</a:t>
            </a:r>
            <a:r>
              <a:rPr lang="en-US" sz="2800" dirty="0"/>
              <a:t>N</a:t>
            </a:r>
            <a:r>
              <a:rPr lang="vi-VN" sz="2800" dirty="0"/>
              <a:t>) với mọi </a:t>
            </a:r>
            <a:r>
              <a:rPr lang="en-US" sz="2800" dirty="0"/>
              <a:t>N</a:t>
            </a:r>
            <a:r>
              <a:rPr lang="vi-VN" sz="2800" dirty="0"/>
              <a:t> ≥ </a:t>
            </a:r>
            <a:r>
              <a:rPr lang="en-US" sz="2800" dirty="0"/>
              <a:t>N</a:t>
            </a:r>
            <a:r>
              <a:rPr lang="vi-VN" sz="2800" baseline="-25000" dirty="0"/>
              <a:t>0</a:t>
            </a:r>
            <a:r>
              <a:rPr lang="vi-VN" sz="2800" dirty="0"/>
              <a:t> 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VD: </a:t>
            </a:r>
            <a:r>
              <a:rPr lang="vi-VN" sz="2800" dirty="0"/>
              <a:t>Giả sử T(0) = 1, T(1) = 4 và tổng quát T(</a:t>
            </a:r>
            <a:r>
              <a:rPr lang="en-US" sz="2800" dirty="0"/>
              <a:t>N</a:t>
            </a:r>
            <a:r>
              <a:rPr lang="vi-VN" sz="2800" dirty="0"/>
              <a:t>) = (</a:t>
            </a:r>
            <a:r>
              <a:rPr lang="en-US" sz="2800" dirty="0"/>
              <a:t>N</a:t>
            </a:r>
            <a:r>
              <a:rPr lang="vi-VN" sz="2800" dirty="0"/>
              <a:t>+1)</a:t>
            </a:r>
            <a:r>
              <a:rPr lang="vi-VN" sz="2800" baseline="30000" dirty="0"/>
              <a:t>2</a:t>
            </a:r>
            <a:r>
              <a:rPr lang="vi-VN" sz="2800" dirty="0"/>
              <a:t>. Đặt </a:t>
            </a:r>
            <a:r>
              <a:rPr lang="en-US" sz="2800" dirty="0"/>
              <a:t>N</a:t>
            </a:r>
            <a:r>
              <a:rPr lang="vi-VN" sz="2800" baseline="-25000" dirty="0"/>
              <a:t>0</a:t>
            </a:r>
            <a:r>
              <a:rPr lang="vi-VN" sz="2800" dirty="0"/>
              <a:t> = 1 và c = 4 thì với mọi </a:t>
            </a:r>
            <a:r>
              <a:rPr lang="en-US" sz="2800" dirty="0"/>
              <a:t>N</a:t>
            </a:r>
            <a:r>
              <a:rPr lang="vi-VN" sz="2800" dirty="0"/>
              <a:t> ≥ 1 chúng ta dễ dàng chứng minh rằng T(</a:t>
            </a:r>
            <a:r>
              <a:rPr lang="en-US" sz="2800" dirty="0"/>
              <a:t>N</a:t>
            </a:r>
            <a:r>
              <a:rPr lang="vi-VN" sz="2800" dirty="0"/>
              <a:t>) = (</a:t>
            </a:r>
            <a:r>
              <a:rPr lang="en-US" sz="2800" dirty="0"/>
              <a:t>N</a:t>
            </a:r>
            <a:r>
              <a:rPr lang="vi-VN" sz="2800" dirty="0"/>
              <a:t>+1)</a:t>
            </a:r>
            <a:r>
              <a:rPr lang="vi-VN" sz="2800" baseline="30000" dirty="0"/>
              <a:t>2</a:t>
            </a:r>
            <a:r>
              <a:rPr lang="vi-VN" sz="2800" dirty="0"/>
              <a:t> ≤ 4</a:t>
            </a:r>
            <a:r>
              <a:rPr lang="en-US" sz="2800" dirty="0"/>
              <a:t>N</a:t>
            </a:r>
            <a:r>
              <a:rPr lang="vi-VN" sz="2800" baseline="30000" dirty="0"/>
              <a:t>2</a:t>
            </a:r>
            <a:r>
              <a:rPr lang="vi-VN" sz="2800" dirty="0"/>
              <a:t> với mọi </a:t>
            </a:r>
            <a:r>
              <a:rPr lang="en-US" sz="2800" dirty="0"/>
              <a:t>N</a:t>
            </a:r>
            <a:r>
              <a:rPr lang="vi-VN" sz="2800" dirty="0"/>
              <a:t> ≥ 1, tức là tỷ suất tăng của T(</a:t>
            </a:r>
            <a:r>
              <a:rPr lang="en-US" sz="2800" dirty="0"/>
              <a:t>N</a:t>
            </a:r>
            <a:r>
              <a:rPr lang="vi-VN" sz="2800" dirty="0"/>
              <a:t>) là </a:t>
            </a:r>
            <a:r>
              <a:rPr lang="en-US" sz="2800" dirty="0"/>
              <a:t>N</a:t>
            </a:r>
            <a:r>
              <a:rPr lang="vi-VN" sz="2800" baseline="30000" dirty="0"/>
              <a:t>2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VD: </a:t>
            </a:r>
            <a:r>
              <a:rPr lang="vi-VN" sz="2800" dirty="0"/>
              <a:t>Tỷ suất tăng của hàm T(</a:t>
            </a:r>
            <a:r>
              <a:rPr lang="en-US" sz="2800" dirty="0"/>
              <a:t>N</a:t>
            </a:r>
            <a:r>
              <a:rPr lang="vi-VN" sz="2800" dirty="0"/>
              <a:t>) = 3</a:t>
            </a:r>
            <a:r>
              <a:rPr lang="en-US" sz="2800" dirty="0"/>
              <a:t>N</a:t>
            </a:r>
            <a:r>
              <a:rPr lang="vi-VN" sz="2800" baseline="30000" dirty="0"/>
              <a:t>3</a:t>
            </a:r>
            <a:r>
              <a:rPr lang="vi-VN" sz="2800" dirty="0"/>
              <a:t> + 2</a:t>
            </a:r>
            <a:r>
              <a:rPr lang="en-US" sz="2800" dirty="0"/>
              <a:t>N</a:t>
            </a:r>
            <a:r>
              <a:rPr lang="vi-VN" sz="2800" baseline="30000" dirty="0"/>
              <a:t>2</a:t>
            </a:r>
            <a:r>
              <a:rPr lang="vi-VN" sz="2800" dirty="0"/>
              <a:t> là </a:t>
            </a:r>
            <a:r>
              <a:rPr lang="en-US" sz="2800" dirty="0"/>
              <a:t>N</a:t>
            </a:r>
            <a:r>
              <a:rPr lang="vi-VN" sz="2800" baseline="30000" dirty="0"/>
              <a:t>3</a:t>
            </a:r>
            <a:r>
              <a:rPr lang="vi-VN" sz="2800" dirty="0"/>
              <a:t>. </a:t>
            </a:r>
            <a:r>
              <a:rPr lang="en-US" sz="2800" dirty="0" err="1"/>
              <a:t>Đặt</a:t>
            </a:r>
            <a:r>
              <a:rPr lang="en-US" sz="2800" dirty="0"/>
              <a:t> N</a:t>
            </a:r>
            <a:r>
              <a:rPr lang="vi-VN" sz="2800" baseline="-25000" dirty="0"/>
              <a:t>0</a:t>
            </a:r>
            <a:r>
              <a:rPr lang="vi-VN" sz="2800" dirty="0"/>
              <a:t> = 0 và c = 5 ta dễ dàng chứng minh rằng với mọi </a:t>
            </a:r>
            <a:r>
              <a:rPr lang="en-US" sz="2800" dirty="0"/>
              <a:t>N</a:t>
            </a:r>
            <a:r>
              <a:rPr lang="vi-VN" sz="2800" dirty="0"/>
              <a:t> ≥ 0 thì 3</a:t>
            </a:r>
            <a:r>
              <a:rPr lang="en-US" sz="2800" dirty="0"/>
              <a:t>N</a:t>
            </a:r>
            <a:r>
              <a:rPr lang="vi-VN" sz="2800" baseline="30000" dirty="0"/>
              <a:t>3</a:t>
            </a:r>
            <a:r>
              <a:rPr lang="vi-VN" sz="2800" dirty="0"/>
              <a:t> + 2</a:t>
            </a:r>
            <a:r>
              <a:rPr lang="en-US" sz="2800" dirty="0"/>
              <a:t>N</a:t>
            </a:r>
            <a:r>
              <a:rPr lang="vi-VN" sz="2800" baseline="30000" dirty="0"/>
              <a:t>2</a:t>
            </a:r>
            <a:r>
              <a:rPr lang="vi-VN" sz="2800" dirty="0"/>
              <a:t> ≤ 5</a:t>
            </a:r>
            <a:r>
              <a:rPr lang="en-US" sz="2800" dirty="0"/>
              <a:t>N</a:t>
            </a:r>
            <a:r>
              <a:rPr lang="vi-VN" sz="2800" baseline="30000" dirty="0"/>
              <a:t>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273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Chương</a:t>
            </a:r>
            <a:r>
              <a:rPr lang="nl-NL" b="1" dirty="0"/>
              <a:t> 2. Tìm kiếm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2.1. Nhu cầu tìm kiếm, sắp xếp dữ liệu trong một hệ thống thông tin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2.2. Các giải thuật tìm kiếm nội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2.2.1. Tìm kiếm tuyến tính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2.2.2. Tìm kiếm nhị phân</a:t>
            </a:r>
            <a:endParaRPr lang="en-US" dirty="0"/>
          </a:p>
          <a:p>
            <a:pPr marL="0" indent="0">
              <a:buNone/>
            </a:pPr>
            <a:r>
              <a:rPr lang="vi-VN" b="1" dirty="0"/>
              <a:t>Chương</a:t>
            </a:r>
            <a:r>
              <a:rPr lang="nl-NL" b="1" dirty="0"/>
              <a:t> 3. Sắp xếp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3.1. Các giải thuật sắp xếp nội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3.2. Định nghĩa bài toán sắp xếp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3.3. Các phương pháp sắp xếp cơ bản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1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5127"/>
            <a:ext cx="9296400" cy="1325563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25625"/>
                <a:ext cx="102870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err="1"/>
                  <a:t>Hàm</a:t>
                </a:r>
                <a:r>
                  <a:rPr lang="en-US" sz="2400" dirty="0"/>
                  <a:t> T(N)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O(f(N)) (hay T(N)=O(f(N) – T(N)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độ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phức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tạp</a:t>
                </a:r>
                <a:r>
                  <a:rPr lang="en-US" sz="2400" b="1" dirty="0"/>
                  <a:t>/ </a:t>
                </a:r>
                <a:r>
                  <a:rPr lang="en-US" sz="2400" b="1" dirty="0" err="1"/>
                  <a:t>có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tỷ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suất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tăng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f(N)) </a:t>
                </a:r>
                <a:r>
                  <a:rPr lang="en-US" sz="2400" dirty="0" err="1"/>
                  <a:t>nếu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tồn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tại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hằng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c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N</a:t>
                </a:r>
                <a:r>
                  <a:rPr lang="en-US" sz="2400" baseline="-25000" dirty="0"/>
                  <a:t>0</a:t>
                </a: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Đ</a:t>
                </a:r>
                <a:r>
                  <a:rPr lang="vi-VN" sz="2400" dirty="0"/>
                  <a:t>ộ phức tạp giải thuật là một hàm chặn trên của hàm thời gian</a:t>
                </a: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VD: </a:t>
                </a:r>
                <a:r>
                  <a:rPr lang="vi-VN" sz="2400" b="1" dirty="0"/>
                  <a:t>log</a:t>
                </a:r>
                <a:r>
                  <a:rPr lang="vi-VN" sz="2400" b="1" baseline="-25000" dirty="0"/>
                  <a:t>2</a:t>
                </a:r>
                <a:r>
                  <a:rPr lang="vi-VN" sz="2400" b="1" dirty="0"/>
                  <a:t>n, n, nlog</a:t>
                </a:r>
                <a:r>
                  <a:rPr lang="vi-VN" sz="2400" b="1" baseline="-25000" dirty="0"/>
                  <a:t>2</a:t>
                </a:r>
                <a:r>
                  <a:rPr lang="vi-VN" sz="2400" b="1" dirty="0"/>
                  <a:t>n, n</a:t>
                </a:r>
                <a:r>
                  <a:rPr lang="vi-VN" sz="2400" b="1" baseline="30000" dirty="0"/>
                  <a:t>2</a:t>
                </a:r>
                <a:r>
                  <a:rPr lang="vi-VN" sz="2400" b="1" dirty="0"/>
                  <a:t>, n</a:t>
                </a:r>
                <a:r>
                  <a:rPr lang="vi-VN" sz="2400" b="1" baseline="30000" dirty="0"/>
                  <a:t>3</a:t>
                </a:r>
                <a:r>
                  <a:rPr lang="vi-VN" sz="2400" b="1" dirty="0"/>
                  <a:t>, n!, n</a:t>
                </a:r>
                <a:r>
                  <a:rPr lang="vi-VN" sz="2400" b="1" baseline="30000" dirty="0"/>
                  <a:t>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25625"/>
                <a:ext cx="10287000" cy="4351338"/>
              </a:xfrm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2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5028"/>
            <a:ext cx="10287000" cy="994172"/>
          </a:xfrm>
        </p:spPr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1"/>
            <a:ext cx="10286999" cy="5033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(1) Quy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vi-VN" b="1" dirty="0"/>
              <a:t>cộng</a:t>
            </a:r>
            <a:endParaRPr lang="en-US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vi-VN" dirty="0"/>
              <a:t>Nếu T1(</a:t>
            </a:r>
            <a:r>
              <a:rPr lang="en-US" dirty="0"/>
              <a:t>N</a:t>
            </a:r>
            <a:r>
              <a:rPr lang="vi-VN" dirty="0"/>
              <a:t>) và T2(</a:t>
            </a:r>
            <a:r>
              <a:rPr lang="en-US" dirty="0"/>
              <a:t>N</a:t>
            </a:r>
            <a:r>
              <a:rPr lang="vi-VN" dirty="0"/>
              <a:t>) là thời gian thực hiện của hai đoạn chương trình P1 và P2; và T1(</a:t>
            </a:r>
            <a:r>
              <a:rPr lang="en-US" dirty="0"/>
              <a:t>N</a:t>
            </a:r>
            <a:r>
              <a:rPr lang="vi-VN" dirty="0"/>
              <a:t>)=O(f(</a:t>
            </a:r>
            <a:r>
              <a:rPr lang="en-US" dirty="0"/>
              <a:t>N</a:t>
            </a:r>
            <a:r>
              <a:rPr lang="vi-VN" dirty="0"/>
              <a:t>)), T2(</a:t>
            </a:r>
            <a:r>
              <a:rPr lang="en-US" dirty="0"/>
              <a:t>N</a:t>
            </a:r>
            <a:r>
              <a:rPr lang="vi-VN" dirty="0"/>
              <a:t>)=O(g(</a:t>
            </a:r>
            <a:r>
              <a:rPr lang="en-US" dirty="0"/>
              <a:t>N</a:t>
            </a:r>
            <a:r>
              <a:rPr lang="vi-VN" dirty="0"/>
              <a:t>) 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vi-VN" dirty="0"/>
              <a:t>thời gian thực hiện của đoạn hai chương trình đó </a:t>
            </a:r>
            <a:r>
              <a:rPr lang="vi-VN" b="1" dirty="0"/>
              <a:t>nối tiếp nhau</a:t>
            </a:r>
            <a:r>
              <a:rPr lang="vi-VN" dirty="0"/>
              <a:t> là</a:t>
            </a: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vi-VN" dirty="0">
                <a:solidFill>
                  <a:srgbClr val="FF0000"/>
                </a:solidFill>
              </a:rPr>
              <a:t>T(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vi-VN" dirty="0">
                <a:solidFill>
                  <a:srgbClr val="FF0000"/>
                </a:solidFill>
              </a:rPr>
              <a:t>)=O(</a:t>
            </a:r>
            <a:r>
              <a:rPr lang="vi-VN" b="1" dirty="0">
                <a:solidFill>
                  <a:srgbClr val="FF0000"/>
                </a:solidFill>
              </a:rPr>
              <a:t>max(f(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vi-VN" b="1" dirty="0">
                <a:solidFill>
                  <a:srgbClr val="FF0000"/>
                </a:solidFill>
              </a:rPr>
              <a:t>),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b="1" dirty="0">
                <a:solidFill>
                  <a:srgbClr val="FF0000"/>
                </a:solidFill>
              </a:rPr>
              <a:t>g(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vi-VN" b="1" dirty="0">
                <a:solidFill>
                  <a:srgbClr val="FF0000"/>
                </a:solidFill>
              </a:rPr>
              <a:t>))</a:t>
            </a:r>
            <a:r>
              <a:rPr lang="vi-VN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6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16AB-0F3C-4BCE-ABBB-F59D4238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9212"/>
            <a:ext cx="10287000" cy="1108928"/>
          </a:xfrm>
        </p:spPr>
        <p:txBody>
          <a:bodyPr/>
          <a:lstStyle/>
          <a:p>
            <a:r>
              <a:rPr lang="en-US" dirty="0"/>
              <a:t>(1)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vi-VN" dirty="0"/>
              <a:t>max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F4B0-E5C8-42C3-A916-65FB51B6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2E411385-7DF0-4B04-970C-A6D1BF26FEC5}"/>
              </a:ext>
            </a:extLst>
          </p:cNvPr>
          <p:cNvSpPr/>
          <p:nvPr/>
        </p:nvSpPr>
        <p:spPr>
          <a:xfrm>
            <a:off x="7924800" y="2935487"/>
            <a:ext cx="2457450" cy="1492449"/>
          </a:xfrm>
          <a:prstGeom prst="irregularSeal1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 err="1"/>
              <a:t>Số</a:t>
            </a:r>
            <a:r>
              <a:rPr lang="en-US" sz="1650" dirty="0"/>
              <a:t> phép </a:t>
            </a:r>
            <a:r>
              <a:rPr lang="en-US" sz="1650" dirty="0" err="1"/>
              <a:t>tính</a:t>
            </a:r>
            <a:r>
              <a:rPr lang="en-US" sz="165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837D7-EB27-265B-9897-FB42CD1C6C2C}"/>
                  </a:ext>
                </a:extLst>
              </p:cNvPr>
              <p:cNvSpPr txBox="1"/>
              <p:nvPr/>
            </p:nvSpPr>
            <p:spPr>
              <a:xfrm>
                <a:off x="1066801" y="1122742"/>
                <a:ext cx="7641198" cy="55460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Input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: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Số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nguyên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dương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n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và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m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Output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r>
                      <a:rPr lang="en-US" sz="22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1+2+3+…+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  <m:r>
                          <a:rPr lang="en-US" sz="22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!</m:t>
                        </m:r>
                      </m:den>
                    </m:f>
                  </m:oMath>
                </a14:m>
                <a:endParaRPr lang="en-US" sz="2200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Algorithm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: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TongS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</a:t>
                </a: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i:=1,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tu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:=0,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mau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:=1</a:t>
                </a: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while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i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&lt;=n 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do</a:t>
                </a: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tu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:=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tu+i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;</a:t>
                </a: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i:=i+1;</a:t>
                </a: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endwhile</a:t>
                </a:r>
                <a:endParaRPr lang="en-US" sz="2200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i:=1;</a:t>
                </a: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while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i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&lt;=m 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do</a:t>
                </a: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mau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:=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mau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i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;</a:t>
                </a: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i:=i+1;</a:t>
                </a: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endwhile</a:t>
                </a:r>
                <a:endParaRPr lang="en-US" sz="2200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pPr marL="698500" lvl="1" indent="-4572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return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tu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/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mau</a:t>
                </a:r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837D7-EB27-265B-9897-FB42CD1C6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1122742"/>
                <a:ext cx="7641198" cy="5546047"/>
              </a:xfrm>
              <a:prstGeom prst="rect">
                <a:avLst/>
              </a:prstGeom>
              <a:blipFill>
                <a:blip r:embed="rId2"/>
                <a:stretch>
                  <a:fillRect l="-1038" t="-220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97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(2)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en-US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vi-VN" dirty="0"/>
              <a:t>Nếu T1(</a:t>
            </a:r>
            <a:r>
              <a:rPr lang="en-US" dirty="0"/>
              <a:t>N</a:t>
            </a:r>
            <a:r>
              <a:rPr lang="vi-VN" dirty="0"/>
              <a:t>) và T2(</a:t>
            </a:r>
            <a:r>
              <a:rPr lang="en-US" dirty="0"/>
              <a:t>N</a:t>
            </a:r>
            <a:r>
              <a:rPr lang="vi-VN" dirty="0"/>
              <a:t>) là thời gian thực hiện của hai đoạn chương trình P1và P2 và T1(</a:t>
            </a:r>
            <a:r>
              <a:rPr lang="en-US" dirty="0"/>
              <a:t>N</a:t>
            </a:r>
            <a:r>
              <a:rPr lang="vi-VN" dirty="0"/>
              <a:t>) = O(f(</a:t>
            </a:r>
            <a:r>
              <a:rPr lang="en-US" dirty="0"/>
              <a:t>N</a:t>
            </a:r>
            <a:r>
              <a:rPr lang="vi-VN" dirty="0"/>
              <a:t>)), T2(</a:t>
            </a:r>
            <a:r>
              <a:rPr lang="en-US" dirty="0"/>
              <a:t>N</a:t>
            </a:r>
            <a:r>
              <a:rPr lang="vi-VN" dirty="0"/>
              <a:t>) = O(g(</a:t>
            </a:r>
            <a:r>
              <a:rPr lang="en-US" dirty="0"/>
              <a:t>N</a:t>
            </a:r>
            <a:r>
              <a:rPr lang="vi-VN" dirty="0"/>
              <a:t>)</a:t>
            </a:r>
            <a:r>
              <a:rPr lang="en-US" dirty="0"/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vi-VN" dirty="0"/>
              <a:t>hời gian thực hiện của đoạn hai đoạn chương trình đó </a:t>
            </a:r>
            <a:r>
              <a:rPr lang="vi-VN" b="1" dirty="0"/>
              <a:t>lồng nhau </a:t>
            </a:r>
            <a:r>
              <a:rPr lang="vi-VN" dirty="0"/>
              <a:t>là </a:t>
            </a: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vi-VN" dirty="0">
                <a:solidFill>
                  <a:srgbClr val="FF0000"/>
                </a:solidFill>
              </a:rPr>
              <a:t>T(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vi-VN" dirty="0">
                <a:solidFill>
                  <a:srgbClr val="FF0000"/>
                </a:solidFill>
              </a:rPr>
              <a:t>) = O(</a:t>
            </a:r>
            <a:r>
              <a:rPr lang="vi-VN" b="1" dirty="0">
                <a:solidFill>
                  <a:srgbClr val="FF0000"/>
                </a:solidFill>
              </a:rPr>
              <a:t>f(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vi-VN" b="1" dirty="0">
                <a:solidFill>
                  <a:srgbClr val="FF0000"/>
                </a:solidFill>
              </a:rPr>
              <a:t>).g(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vi-VN" b="1" dirty="0">
                <a:solidFill>
                  <a:srgbClr val="FF0000"/>
                </a:solidFill>
              </a:rPr>
              <a:t>)</a:t>
            </a:r>
            <a:r>
              <a:rPr lang="vi-VN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1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16AB-0F3C-4BCE-ABBB-F59D4238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21138"/>
            <a:ext cx="4495800" cy="1108928"/>
          </a:xfrm>
        </p:spPr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92A5-36A5-4416-B3E6-18F96902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15814"/>
            <a:ext cx="4648200" cy="2370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ym typeface="Wingdings" panose="05000000000000000000" pitchFamily="2" charset="2"/>
              </a:rPr>
              <a:t>Input: Ma </a:t>
            </a:r>
            <a:r>
              <a:rPr lang="en-US" i="1" dirty="0" err="1">
                <a:sym typeface="Wingdings" panose="05000000000000000000" pitchFamily="2" charset="2"/>
              </a:rPr>
              <a:t>trận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a</a:t>
            </a:r>
            <a:r>
              <a:rPr lang="en-US" i="1" baseline="-25000" dirty="0" err="1">
                <a:sym typeface="Wingdings" panose="05000000000000000000" pitchFamily="2" charset="2"/>
              </a:rPr>
              <a:t>nxm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số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nguyên</a:t>
            </a:r>
            <a:r>
              <a:rPr lang="en-US" i="1" dirty="0">
                <a:sym typeface="Wingdings" panose="05000000000000000000" pitchFamily="2" charset="2"/>
              </a:rPr>
              <a:t> x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ym typeface="Wingdings" panose="05000000000000000000" pitchFamily="2" charset="2"/>
              </a:rPr>
              <a:t>Output: 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ym typeface="Wingdings" panose="05000000000000000000" pitchFamily="2" charset="2"/>
              </a:rPr>
              <a:t>True: </a:t>
            </a:r>
            <a:r>
              <a:rPr lang="en-US" i="1" dirty="0" err="1">
                <a:sym typeface="Wingdings" panose="05000000000000000000" pitchFamily="2" charset="2"/>
              </a:rPr>
              <a:t>nếu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tồn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tại</a:t>
            </a:r>
            <a:r>
              <a:rPr lang="en-US" i="1" dirty="0">
                <a:sym typeface="Wingdings" panose="05000000000000000000" pitchFamily="2" charset="2"/>
              </a:rPr>
              <a:t> x</a:t>
            </a:r>
          </a:p>
          <a:p>
            <a:pPr lvl="1">
              <a:lnSpc>
                <a:spcPct val="150000"/>
              </a:lnSpc>
            </a:pPr>
            <a:r>
              <a:rPr lang="en-US" i="1" dirty="0">
                <a:sym typeface="Wingdings" panose="05000000000000000000" pitchFamily="2" charset="2"/>
              </a:rPr>
              <a:t>False: </a:t>
            </a:r>
            <a:r>
              <a:rPr lang="en-US" i="1" dirty="0" err="1">
                <a:sym typeface="Wingdings" panose="05000000000000000000" pitchFamily="2" charset="2"/>
              </a:rPr>
              <a:t>không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tồn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tại</a:t>
            </a:r>
            <a:r>
              <a:rPr lang="en-US" i="1" dirty="0">
                <a:sym typeface="Wingdings" panose="05000000000000000000" pitchFamily="2" charset="2"/>
              </a:rPr>
              <a:t>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F4B0-E5C8-42C3-A916-65FB51B6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8D0C-8849-4E87-8C89-F64F04949B7A}"/>
              </a:ext>
            </a:extLst>
          </p:cNvPr>
          <p:cNvSpPr txBox="1"/>
          <p:nvPr/>
        </p:nvSpPr>
        <p:spPr>
          <a:xfrm>
            <a:off x="6200775" y="483408"/>
            <a:ext cx="4819650" cy="6055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Algorithm: 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=0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&lt;n DO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j=0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WHILE j&lt;m DO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IF a(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i,j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)==x </a:t>
            </a:r>
            <a:r>
              <a:rPr lang="vi-VN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True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ENDIF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j=j+1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ENDWHILE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=i+1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ENDWHILE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False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2E411385-7DF0-4B04-970C-A6D1BF26FEC5}"/>
              </a:ext>
            </a:extLst>
          </p:cNvPr>
          <p:cNvSpPr/>
          <p:nvPr/>
        </p:nvSpPr>
        <p:spPr>
          <a:xfrm>
            <a:off x="9201150" y="483408"/>
            <a:ext cx="2457450" cy="1492449"/>
          </a:xfrm>
          <a:prstGeom prst="irregularSeal1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 err="1"/>
              <a:t>Số</a:t>
            </a:r>
            <a:r>
              <a:rPr lang="en-US" sz="1650" dirty="0"/>
              <a:t> phép </a:t>
            </a:r>
            <a:r>
              <a:rPr lang="en-US" sz="1650" dirty="0" err="1"/>
              <a:t>tính</a:t>
            </a:r>
            <a:r>
              <a:rPr lang="en-US" sz="16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5113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73E-9BDA-4029-8565-62415CB3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dùng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CC548-37FE-4DB4-AE56-3098D1EF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B11C4E01-F48D-4207-B882-765EA50F8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989138"/>
          <a:ext cx="11684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431640" progId="Equation.3">
                  <p:embed/>
                </p:oleObj>
              </mc:Choice>
              <mc:Fallback>
                <p:oleObj name="Equation" r:id="rId2" imgW="507960" imgH="431640" progId="Equation.3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B11C4E01-F48D-4207-B882-765EA50F8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9138"/>
                        <a:ext cx="11684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266D4A08-6212-490D-9486-EE0C2E5BC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981201"/>
          <a:ext cx="39624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431640" progId="Equation.3">
                  <p:embed/>
                </p:oleObj>
              </mc:Choice>
              <mc:Fallback>
                <p:oleObj name="Equation" r:id="rId4" imgW="1650960" imgH="431640" progId="Equation.3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266D4A08-6212-490D-9486-EE0C2E5BC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81201"/>
                        <a:ext cx="39624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5C1D6D88-5CA0-4F00-B8CB-48F9A805F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8338"/>
          <a:ext cx="19177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431640" progId="Equation.3">
                  <p:embed/>
                </p:oleObj>
              </mc:Choice>
              <mc:Fallback>
                <p:oleObj name="Equation" r:id="rId6" imgW="901440" imgH="431640" progId="Equation.3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5C1D6D88-5CA0-4F00-B8CB-48F9A805F2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8338"/>
                        <a:ext cx="19177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>
            <a:extLst>
              <a:ext uri="{FF2B5EF4-FFF2-40B4-BE49-F238E27FC236}">
                <a16:creationId xmlns:a16="http://schemas.microsoft.com/office/drawing/2014/main" id="{6C1BF209-85ED-4797-84E6-47E844287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3205163"/>
          <a:ext cx="31607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720" imgH="431640" progId="Equation.3">
                  <p:embed/>
                </p:oleObj>
              </mc:Choice>
              <mc:Fallback>
                <p:oleObj name="Equation" r:id="rId8" imgW="1485720" imgH="431640" progId="Equation.3">
                  <p:embed/>
                  <p:pic>
                    <p:nvPicPr>
                      <p:cNvPr id="12" name="Object 23">
                        <a:extLst>
                          <a:ext uri="{FF2B5EF4-FFF2-40B4-BE49-F238E27FC236}">
                            <a16:creationId xmlns:a16="http://schemas.microsoft.com/office/drawing/2014/main" id="{6C1BF209-85ED-4797-84E6-47E844287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3205163"/>
                        <a:ext cx="31607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9">
            <a:extLst>
              <a:ext uri="{FF2B5EF4-FFF2-40B4-BE49-F238E27FC236}">
                <a16:creationId xmlns:a16="http://schemas.microsoft.com/office/drawing/2014/main" id="{1C53B631-7A04-4ED7-A388-E9402CED6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0764" y="4321175"/>
          <a:ext cx="2187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520" imgH="457200" progId="Equation.3">
                  <p:embed/>
                </p:oleObj>
              </mc:Choice>
              <mc:Fallback>
                <p:oleObj name="Equation" r:id="rId10" imgW="1028520" imgH="457200" progId="Equation.3">
                  <p:embed/>
                  <p:pic>
                    <p:nvPicPr>
                      <p:cNvPr id="14" name="Object 29">
                        <a:extLst>
                          <a:ext uri="{FF2B5EF4-FFF2-40B4-BE49-F238E27FC236}">
                            <a16:creationId xmlns:a16="http://schemas.microsoft.com/office/drawing/2014/main" id="{1C53B631-7A04-4ED7-A388-E9402CED6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4" y="4321175"/>
                        <a:ext cx="21875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2">
            <a:extLst>
              <a:ext uri="{FF2B5EF4-FFF2-40B4-BE49-F238E27FC236}">
                <a16:creationId xmlns:a16="http://schemas.microsoft.com/office/drawing/2014/main" id="{D08D1FED-192B-4D63-B090-D0E63B81B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324351"/>
          <a:ext cx="28956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400" imgH="431640" progId="Equation.3">
                  <p:embed/>
                </p:oleObj>
              </mc:Choice>
              <mc:Fallback>
                <p:oleObj name="Equation" r:id="rId12" imgW="1409400" imgH="431640" progId="Equation.3">
                  <p:embed/>
                  <p:pic>
                    <p:nvPicPr>
                      <p:cNvPr id="16" name="Object 32">
                        <a:extLst>
                          <a:ext uri="{FF2B5EF4-FFF2-40B4-BE49-F238E27FC236}">
                            <a16:creationId xmlns:a16="http://schemas.microsoft.com/office/drawing/2014/main" id="{D08D1FED-192B-4D63-B090-D0E63B81B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324351"/>
                        <a:ext cx="28956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8">
            <a:extLst>
              <a:ext uri="{FF2B5EF4-FFF2-40B4-BE49-F238E27FC236}">
                <a16:creationId xmlns:a16="http://schemas.microsoft.com/office/drawing/2014/main" id="{D6EA0070-D5CF-46BA-AAB7-B0DEF6298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180013"/>
          <a:ext cx="2209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91880" imgH="444240" progId="Equation.3">
                  <p:embed/>
                </p:oleObj>
              </mc:Choice>
              <mc:Fallback>
                <p:oleObj name="Equation" r:id="rId14" imgW="1091880" imgH="444240" progId="Equation.3">
                  <p:embed/>
                  <p:pic>
                    <p:nvPicPr>
                      <p:cNvPr id="18" name="Object 38">
                        <a:extLst>
                          <a:ext uri="{FF2B5EF4-FFF2-40B4-BE49-F238E27FC236}">
                            <a16:creationId xmlns:a16="http://schemas.microsoft.com/office/drawing/2014/main" id="{D6EA0070-D5CF-46BA-AAB7-B0DEF6298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80013"/>
                        <a:ext cx="22098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46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D50C2-0B02-C500-6481-2B721A64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Các bước đánh giá độ phức tạp của giải thuật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D3FD7-F55F-48A3-6FAD-405A6F13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D529A69-5BBF-4BF4-8035-9D0FCD911F0A}" type="slidenum">
              <a:rPr lang="en-US" smtClean="0"/>
              <a:pPr>
                <a:spcAft>
                  <a:spcPts val="600"/>
                </a:spcAft>
                <a:defRPr/>
              </a:pPr>
              <a:t>56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9557089-D2D6-EA45-5667-4BADBA5EC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03053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941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102870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vi-VN" dirty="0"/>
              <a:t>phức tạp của giải thuật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17639"/>
            <a:ext cx="10287000" cy="516572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O(1)        : </a:t>
            </a:r>
            <a:r>
              <a:rPr lang="en-US" sz="2400" dirty="0" err="1"/>
              <a:t>Nếu</a:t>
            </a:r>
            <a:r>
              <a:rPr lang="en-US" sz="2400" dirty="0"/>
              <a:t> T(n)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hằng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(T(n)=C)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O(log</a:t>
            </a:r>
            <a:r>
              <a:rPr lang="en-US" sz="2400" baseline="-25000" dirty="0"/>
              <a:t>2</a:t>
            </a:r>
            <a:r>
              <a:rPr lang="en-US" sz="2400" dirty="0"/>
              <a:t>n)  :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logarit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O( n)       :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O(nlog</a:t>
            </a:r>
            <a:r>
              <a:rPr lang="en-US" sz="2400" baseline="-25000" dirty="0"/>
              <a:t>2</a:t>
            </a:r>
            <a:r>
              <a:rPr lang="en-US" sz="2400" dirty="0"/>
              <a:t>n):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logarit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O( n</a:t>
            </a:r>
            <a:r>
              <a:rPr lang="en-US" sz="2400" baseline="30000" dirty="0"/>
              <a:t>2</a:t>
            </a:r>
            <a:r>
              <a:rPr lang="en-US" sz="2400" dirty="0"/>
              <a:t>),  O(n</a:t>
            </a:r>
            <a:r>
              <a:rPr lang="en-US" sz="2400" baseline="30000" dirty="0"/>
              <a:t>3</a:t>
            </a:r>
            <a:r>
              <a:rPr lang="en-US" sz="2400" dirty="0"/>
              <a:t>),…,O(n</a:t>
            </a:r>
            <a:r>
              <a:rPr lang="en-US" sz="2400" dirty="0">
                <a:sym typeface="Symbol" pitchFamily="18" charset="2"/>
              </a:rPr>
              <a:t></a:t>
            </a:r>
            <a:r>
              <a:rPr lang="en-US" sz="2400" baseline="30000" dirty="0">
                <a:sym typeface="Symbol" pitchFamily="18" charset="2"/>
              </a:rPr>
              <a:t></a:t>
            </a:r>
            <a:r>
              <a:rPr lang="en-US" sz="2400" dirty="0">
                <a:sym typeface="Symbol" pitchFamily="18" charset="2"/>
              </a:rPr>
              <a:t>): </a:t>
            </a:r>
            <a:r>
              <a:rPr lang="en-US" sz="2400" dirty="0" err="1">
                <a:sym typeface="Symbol" pitchFamily="18" charset="2"/>
              </a:rPr>
              <a:t>Độ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phức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tạp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đa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thức</a:t>
            </a:r>
            <a:endParaRPr lang="en-US" sz="2400" baseline="30000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O(n!), O( </a:t>
            </a:r>
            <a:r>
              <a:rPr lang="en-US" sz="2400" dirty="0" err="1"/>
              <a:t>n</a:t>
            </a:r>
            <a:r>
              <a:rPr lang="en-US" sz="2400" baseline="30000" dirty="0" err="1"/>
              <a:t>n</a:t>
            </a:r>
            <a:r>
              <a:rPr lang="en-US" sz="2400" baseline="30000" dirty="0"/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 err="1">
                <a:solidFill>
                  <a:srgbClr val="FF0000"/>
                </a:solidFill>
              </a:rPr>
              <a:t>Độ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tạp</a:t>
            </a:r>
            <a:r>
              <a:rPr lang="en-US" sz="2400" dirty="0">
                <a:solidFill>
                  <a:srgbClr val="FF0000"/>
                </a:solidFill>
              </a:rPr>
              <a:t> ở </a:t>
            </a:r>
            <a:r>
              <a:rPr lang="en-US" sz="2400" dirty="0" err="1">
                <a:solidFill>
                  <a:srgbClr val="FF0000"/>
                </a:solidFill>
              </a:rPr>
              <a:t>mức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mũ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tiến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thuật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50000"/>
              </a:lnSpc>
              <a:buFont typeface="Symbol" pitchFamily="18" charset="2"/>
              <a:buNone/>
            </a:pPr>
            <a:endParaRPr lang="en-US" sz="2400" baseline="300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57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2624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9201150" cy="50291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	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j = N;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a[j]&lt;a[j-1]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tạm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a[j];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]=a[j-1];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a[j]=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tạm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j = j-1;		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i+1;	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Dừng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Ngược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Lặp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00631FF5-338C-46EE-A087-686440E06ED7}"/>
              </a:ext>
            </a:extLst>
          </p:cNvPr>
          <p:cNvSpPr/>
          <p:nvPr/>
        </p:nvSpPr>
        <p:spPr>
          <a:xfrm>
            <a:off x="8153400" y="1690688"/>
            <a:ext cx="2457450" cy="1492449"/>
          </a:xfrm>
          <a:prstGeom prst="irregularSeal1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 err="1"/>
              <a:t>Độ</a:t>
            </a:r>
            <a:r>
              <a:rPr lang="en-US" sz="1650" dirty="0"/>
              <a:t> </a:t>
            </a:r>
            <a:r>
              <a:rPr lang="en-US" sz="1650" dirty="0" err="1"/>
              <a:t>phức</a:t>
            </a:r>
            <a:r>
              <a:rPr lang="en-US" sz="1650" dirty="0"/>
              <a:t> </a:t>
            </a:r>
            <a:r>
              <a:rPr lang="en-US" sz="1650" dirty="0" err="1"/>
              <a:t>tạp</a:t>
            </a:r>
            <a:r>
              <a:rPr lang="en-US" sz="1650" dirty="0"/>
              <a:t> </a:t>
            </a:r>
            <a:r>
              <a:rPr lang="en-US" sz="1650" dirty="0" err="1"/>
              <a:t>giải</a:t>
            </a:r>
            <a:r>
              <a:rPr lang="en-US" sz="1650" dirty="0"/>
              <a:t> </a:t>
            </a:r>
            <a:r>
              <a:rPr lang="en-US" sz="1650" dirty="0" err="1"/>
              <a:t>thuật</a:t>
            </a:r>
            <a:r>
              <a:rPr lang="en-US" sz="16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7971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102870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vi-VN" b="1"/>
              <a:t>CTDL </a:t>
            </a:r>
            <a:r>
              <a:rPr lang="vi-VN" b="1" dirty="0"/>
              <a:t>&amp; GT</a:t>
            </a:r>
            <a:endParaRPr lang="en-US" b="1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9C8558-BBA6-488B-8BCB-65718145D1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24200" y="1066800"/>
            <a:ext cx="5715000" cy="556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vi-VN" sz="4000" b="1" dirty="0">
                <a:solidFill>
                  <a:schemeClr val="bg1"/>
                </a:solidFill>
              </a:rPr>
              <a:t>Chương trình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6600" y="2362200"/>
            <a:ext cx="2590800" cy="2514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Cấu trúc dữ liệu</a:t>
            </a:r>
          </a:p>
        </p:txBody>
      </p:sp>
      <p:sp>
        <p:nvSpPr>
          <p:cNvPr id="10" name="Oval 9"/>
          <p:cNvSpPr/>
          <p:nvPr/>
        </p:nvSpPr>
        <p:spPr>
          <a:xfrm>
            <a:off x="6172200" y="2362200"/>
            <a:ext cx="2514600" cy="2514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Giải thuật</a:t>
            </a:r>
          </a:p>
        </p:txBody>
      </p:sp>
      <p:sp>
        <p:nvSpPr>
          <p:cNvPr id="8" name="Curved Down Arrow 7"/>
          <p:cNvSpPr/>
          <p:nvPr/>
        </p:nvSpPr>
        <p:spPr>
          <a:xfrm>
            <a:off x="4457700" y="1752600"/>
            <a:ext cx="3086100" cy="83820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4610100" y="4495799"/>
            <a:ext cx="3086100" cy="83820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4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Chương </a:t>
            </a:r>
            <a:r>
              <a:rPr lang="nl-NL" b="1" dirty="0"/>
              <a:t>4. Tổ chức ngăn xếp (Stack) &amp; Hàng đợi (Queue) trên mảng </a:t>
            </a:r>
            <a:r>
              <a:rPr lang="vi-VN" b="1" dirty="0"/>
              <a:t>1</a:t>
            </a:r>
            <a:r>
              <a:rPr lang="nl-NL" b="1" dirty="0"/>
              <a:t> chiều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4.1. Ngăn xếp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4.1.1. Giới thiệu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4.1.2. Các thao tác trên ngăn xếp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4.1.3. Các ứng dụng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4.2. Hàng đợi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4.2.1. Giới thiệu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4.2.2. Các thao tác trên hàng đợi</a:t>
            </a:r>
          </a:p>
          <a:p>
            <a:pPr marL="0" indent="0">
              <a:buNone/>
            </a:pPr>
            <a:r>
              <a:rPr lang="nl-NL" dirty="0"/>
              <a:t>4.2.3. Các ứng 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7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Xây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dựng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phù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hợp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cung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hành</a:t>
            </a:r>
            <a:r>
              <a:rPr lang="en-US" dirty="0">
                <a:sym typeface="Wingdings" panose="05000000000000000000" pitchFamily="2" charset="2"/>
              </a:rPr>
              <a:t> vi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đợi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trò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tâm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2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: CTDL,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, …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CTDL: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xoá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>
              <a:latin typeface="VNI-Time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2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/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6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CTDL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/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lớp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2. </a:t>
            </a:r>
            <a:r>
              <a:rPr lang="en-US" dirty="0" err="1">
                <a:sym typeface="Wingdings" panose="05000000000000000000" pitchFamily="2" charset="2"/>
              </a:rPr>
              <a:t>Đặc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2800" dirty="0" err="1">
                <a:sym typeface="Wingdings" panose="05000000000000000000" pitchFamily="2" charset="2"/>
              </a:rPr>
              <a:t>Các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/ </a:t>
            </a:r>
            <a:r>
              <a:rPr lang="en-US" sz="2800" dirty="0" err="1"/>
              <a:t>ra</a:t>
            </a:r>
            <a:endParaRPr lang="en-US" sz="2800" dirty="0"/>
          </a:p>
          <a:p>
            <a:pPr lvl="1"/>
            <a:r>
              <a:rPr lang="vi-VN" sz="2800" dirty="0"/>
              <a:t>Các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vi-VN" sz="2800" dirty="0"/>
              <a:t>kiện (</a:t>
            </a:r>
            <a:r>
              <a:rPr lang="vi-VN" sz="2800" i="1" dirty="0"/>
              <a:t>precondition</a:t>
            </a:r>
            <a:r>
              <a:rPr lang="vi-VN" sz="2800" dirty="0"/>
              <a:t>)</a:t>
            </a:r>
            <a:endParaRPr lang="en-US" sz="2800" dirty="0"/>
          </a:p>
          <a:p>
            <a:pPr lvl="1"/>
            <a:r>
              <a:rPr lang="vi-VN" sz="2800" dirty="0"/>
              <a:t>Các </a:t>
            </a:r>
            <a:r>
              <a:rPr lang="en-US" sz="2800" dirty="0" err="1"/>
              <a:t>hậu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vi-VN" sz="2800" dirty="0"/>
              <a:t>(</a:t>
            </a:r>
            <a:r>
              <a:rPr lang="vi-VN" sz="2800" i="1" dirty="0"/>
              <a:t>postcondition</a:t>
            </a:r>
            <a:r>
              <a:rPr lang="vi-VN" sz="2800" dirty="0"/>
              <a:t>)</a:t>
            </a:r>
            <a:endParaRPr lang="en-US" sz="2800" dirty="0"/>
          </a:p>
          <a:p>
            <a:pPr lvl="1"/>
            <a:r>
              <a:rPr lang="vi-VN" sz="2800" dirty="0"/>
              <a:t>Các lớp, hàm có sử dụng trong phương thức (</a:t>
            </a:r>
            <a:r>
              <a:rPr lang="vi-VN" sz="2800" i="1" dirty="0"/>
              <a:t>uses</a:t>
            </a:r>
            <a:r>
              <a:rPr lang="vi-VN" sz="2800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: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89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KDL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Class: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abstract data type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 lvl="1" algn="just">
              <a:lnSpc>
                <a:spcPct val="150000"/>
              </a:lnSpc>
            </a:pP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+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(</a:t>
            </a:r>
            <a:r>
              <a:rPr lang="en-US" altLang="en-US" dirty="0" err="1"/>
              <a:t>nội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constructor </a:t>
            </a:r>
            <a:r>
              <a:rPr lang="en-US" altLang="en-US" dirty="0" err="1"/>
              <a:t>và</a:t>
            </a:r>
            <a:r>
              <a:rPr lang="en-US" altLang="en-US" dirty="0"/>
              <a:t> destructor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=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(instance)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class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điệp</a:t>
            </a:r>
            <a:r>
              <a:rPr lang="en-US" altLang="en-US" dirty="0"/>
              <a:t> (message):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lẫn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(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79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972550" cy="914400"/>
          </a:xfrm>
        </p:spPr>
        <p:txBody>
          <a:bodyPr/>
          <a:lstStyle/>
          <a:p>
            <a:pPr eaLnBrk="1" hangingPunct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(class) C#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085850" y="1219201"/>
            <a:ext cx="10191750" cy="5029199"/>
          </a:xfrm>
        </p:spPr>
        <p:txBody>
          <a:bodyPr>
            <a:noAutofit/>
          </a:bodyPr>
          <a:lstStyle/>
          <a:p>
            <a:pPr marL="234950">
              <a:lnSpc>
                <a:spcPct val="150000"/>
              </a:lnSpc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khóa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xuất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vi-V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vi-V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TênLớp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vi-V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>
              <a:lnSpc>
                <a:spcPct val="150000"/>
              </a:lnSpc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393700">
              <a:lnSpc>
                <a:spcPct val="150000"/>
              </a:lnSpc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khóa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xuất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thuộc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tính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393700">
              <a:lnSpc>
                <a:spcPct val="150000"/>
              </a:lnSpc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khóa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xuất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</a:p>
          <a:p>
            <a:pPr marL="457200" indent="-393700">
              <a:lnSpc>
                <a:spcPct val="150000"/>
              </a:lnSpc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0" indent="-393700">
              <a:lnSpc>
                <a:spcPct val="150000"/>
              </a:lnSpc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Định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nghĩa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93700">
              <a:lnSpc>
                <a:spcPct val="150000"/>
              </a:lnSpc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34950">
              <a:lnSpc>
                <a:spcPct val="150000"/>
              </a:lnSpc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81900" y="6356352"/>
            <a:ext cx="245745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4FD6D1-44ED-4F38-A06E-383F3933C31D}" type="slidenum">
              <a:rPr lang="en-US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65</a:t>
            </a:fld>
            <a:endParaRPr 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184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B30170D-3D77-5B7A-E33E-AAA8E04AE25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93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972550" cy="914400"/>
          </a:xfrm>
        </p:spPr>
        <p:txBody>
          <a:bodyPr/>
          <a:lstStyle/>
          <a:p>
            <a:pPr eaLnBrk="1" hangingPunct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066800" y="1636713"/>
            <a:ext cx="10287000" cy="4840287"/>
          </a:xfrm>
        </p:spPr>
        <p:txBody>
          <a:bodyPr>
            <a:noAutofit/>
          </a:bodyPr>
          <a:lstStyle/>
          <a:p>
            <a:pPr marL="339725" indent="-33972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(mặc định)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ruy xuất trong nội bộ 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9725" indent="-33972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9725" indent="-33972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 xuất mọi nơi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9725" indent="-33972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81900" y="6356352"/>
            <a:ext cx="245745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4FD6D1-44ED-4F38-A06E-383F3933C31D}" type="slidenum">
              <a:rPr lang="en-US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66</a:t>
            </a:fld>
            <a:endParaRPr 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184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CE822C3-2216-F14D-1F64-C9F2A7AA597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74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10210800" cy="9144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VD: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HocSinh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,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,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in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00" y="1201736"/>
            <a:ext cx="10896600" cy="53371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HocSinh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van;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ho ten: ");   </a:t>
            </a:r>
            <a:endParaRPr lang="vi-V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diem van: ");  </a:t>
            </a:r>
            <a:endParaRPr lang="vi-V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van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diem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"); </a:t>
            </a:r>
            <a:endParaRPr lang="vi-V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dtb = (float)(toan + van) / 2;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Xuat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vi-V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("Diem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{0:0.00}",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81900" y="6356352"/>
            <a:ext cx="245745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3B439A-B8D4-40AA-9BE3-25283D005D68}" type="slidenum">
              <a:rPr lang="en-US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67</a:t>
            </a:fld>
            <a:endParaRPr 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184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114ECCB-6F7A-267F-B70F-113C21DFD79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6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9048750" cy="914400"/>
          </a:xfrm>
        </p:spPr>
        <p:txBody>
          <a:bodyPr/>
          <a:lstStyle/>
          <a:p>
            <a:pPr eaLnBrk="1" hangingPunct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81900" y="6356352"/>
            <a:ext cx="245745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C97B59-DC3C-4AD9-BF13-F1A7E99E26C1}" type="slidenum">
              <a:rPr lang="en-US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68</a:t>
            </a:fld>
            <a:endParaRPr 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184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3" name="Content Placeholder 2"/>
          <p:cNvSpPr txBox="1">
            <a:spLocks/>
          </p:cNvSpPr>
          <p:nvPr/>
        </p:nvSpPr>
        <p:spPr bwMode="gray">
          <a:xfrm>
            <a:off x="990600" y="1219200"/>
            <a:ext cx="10363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TênĐốiTượng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	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HocSinh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hsA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HocSinh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TênĐốiTượng.TênPhươngThức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	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hsA.Nhap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hsA.Xuat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	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042372-FB2A-3C71-BA3B-55F08A78DF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05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CTDL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CTDL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(KDL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)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 marL="342900" lvl="1" indent="0" algn="just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private/ protected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1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b="1" dirty="0"/>
              <a:t>Chương</a:t>
            </a:r>
            <a:r>
              <a:rPr lang="nl-NL" b="1" dirty="0"/>
              <a:t> 5. Cấu trúc dữ liệu động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5.1. Đặt vấn đề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5.2. Kiểu dữ liệu con trỏ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5.2.1. Biến không động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5.2.2. Kiểu con trỏ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5.2.3. Biến động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5.3. Danh sách liên kết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5.3.1. Định nghĩa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5.3.2. Các hình thức tổ chức danh 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76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dừng</a:t>
            </a:r>
            <a:r>
              <a:rPr lang="en-US" dirty="0"/>
              <a:t>/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KDL: </a:t>
            </a:r>
            <a:r>
              <a:rPr lang="en-US" dirty="0" err="1"/>
              <a:t>dùng</a:t>
            </a:r>
            <a:r>
              <a:rPr lang="en-US" dirty="0"/>
              <a:t> template (C++) hay Genetic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public,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private/ protected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538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C#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525000" cy="37195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: if…else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: switch…case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/>
              <a:t>Lặp</a:t>
            </a:r>
            <a:r>
              <a:rPr lang="en-US" dirty="0"/>
              <a:t> : for, while, do…while, </a:t>
            </a:r>
            <a:r>
              <a:rPr lang="en-US" dirty="0" err="1"/>
              <a:t>foreach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C0948-43C7-3293-DED0-4586005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82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Cấu trúc rẽ nhánh</a:t>
            </a:r>
          </a:p>
        </p:txBody>
      </p:sp>
      <p:sp>
        <p:nvSpPr>
          <p:cNvPr id="61444" name="AutoShape 2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45" name="AutoShape 4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828801"/>
            <a:ext cx="5029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biểu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điều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khối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;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Nếu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biểu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điều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kiện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(true)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khối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lệnh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89872"/>
              </p:ext>
            </p:extLst>
          </p:nvPr>
        </p:nvGraphicFramePr>
        <p:xfrm>
          <a:off x="6705600" y="1295400"/>
          <a:ext cx="45243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28742" imgH="2800350" progId="Visio.Drawing.11">
                  <p:embed/>
                </p:oleObj>
              </mc:Choice>
              <mc:Fallback>
                <p:oleObj name="Visio" r:id="rId2" imgW="2628742" imgH="2800350" progId="Visio.Drawing.11">
                  <p:embed/>
                  <p:pic>
                    <p:nvPicPr>
                      <p:cNvPr id="614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295400"/>
                        <a:ext cx="452437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85EA2-CB87-A19A-CC71-0EE0CF1D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4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8972550" cy="1187450"/>
          </a:xfrm>
        </p:spPr>
        <p:txBody>
          <a:bodyPr/>
          <a:lstStyle/>
          <a:p>
            <a:pPr eaLnBrk="1" hangingPunct="1"/>
            <a:r>
              <a:rPr lang="en-US"/>
              <a:t>Cấu trúc rẽ nhánh (tt)</a:t>
            </a:r>
          </a:p>
        </p:txBody>
      </p:sp>
      <p:sp>
        <p:nvSpPr>
          <p:cNvPr id="63492" name="AutoShape 2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93" name="AutoShape 4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011734"/>
            <a:ext cx="54864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(biểu thức điều kiện)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&lt;khối lệnh 1&gt;;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&lt;khối lệnh 2&gt;;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endParaRPr lang="vi-V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Nếu biểu thức điều kiện cho kết quả khác không thì thực hiện khối lệnh 1, ngược lại thì cho thực hiện khối lệnh thứ 2. </a:t>
            </a:r>
          </a:p>
        </p:txBody>
      </p:sp>
      <p:graphicFrame>
        <p:nvGraphicFramePr>
          <p:cNvPr id="634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125033"/>
              </p:ext>
            </p:extLst>
          </p:nvPr>
        </p:nvGraphicFramePr>
        <p:xfrm>
          <a:off x="6858000" y="1600200"/>
          <a:ext cx="48133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95559" imgH="2800350" progId="Visio.Drawing.11">
                  <p:embed/>
                </p:oleObj>
              </mc:Choice>
              <mc:Fallback>
                <p:oleObj name="Visio" r:id="rId2" imgW="3095559" imgH="2800350" progId="Visio.Drawing.11">
                  <p:embed/>
                  <p:pic>
                    <p:nvPicPr>
                      <p:cNvPr id="634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600200"/>
                        <a:ext cx="48133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10537-80BE-3326-AF66-2101B992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14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8972550" cy="1047750"/>
          </a:xfrm>
        </p:spPr>
        <p:txBody>
          <a:bodyPr/>
          <a:lstStyle/>
          <a:p>
            <a:pPr eaLnBrk="1" hangingPunct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143000" y="1524001"/>
            <a:ext cx="9372600" cy="4949825"/>
          </a:xfrm>
        </p:spPr>
        <p:txBody>
          <a:bodyPr>
            <a:normAutofit lnSpcReduction="10000"/>
          </a:bodyPr>
          <a:lstStyle/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switch (</a:t>
            </a:r>
            <a:r>
              <a:rPr lang="en-US" sz="2400" dirty="0" err="1"/>
              <a:t>biểu</a:t>
            </a:r>
            <a:r>
              <a:rPr lang="en-US" sz="2400" dirty="0"/>
              <a:t> </a:t>
            </a:r>
            <a:r>
              <a:rPr lang="en-US" sz="2400" dirty="0" err="1"/>
              <a:t>thức</a:t>
            </a:r>
            <a:r>
              <a:rPr lang="en-US" sz="2400" dirty="0"/>
              <a:t>)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</a:t>
            </a:r>
            <a:endParaRPr lang="en-US" sz="2400" dirty="0"/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case  n1: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              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lệnh</a:t>
            </a:r>
            <a:r>
              <a:rPr lang="en-US" sz="2400" dirty="0"/>
              <a:t> 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               break 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case  n2:         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           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lệnh</a:t>
            </a:r>
            <a:r>
              <a:rPr lang="en-US" sz="2400" dirty="0"/>
              <a:t> 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            break 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………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case  </a:t>
            </a:r>
            <a:r>
              <a:rPr lang="en-US" sz="2400" dirty="0" err="1"/>
              <a:t>nk</a:t>
            </a:r>
            <a:r>
              <a:rPr lang="en-US" sz="2400" dirty="0"/>
              <a:t>:                                                                                       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            &lt;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lệnh</a:t>
            </a:r>
            <a:r>
              <a:rPr lang="en-US" sz="2400" dirty="0"/>
              <a:t>&gt; 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            break 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[default: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lệnh</a:t>
            </a:r>
            <a:r>
              <a:rPr lang="en-US" sz="2400" dirty="0"/>
              <a:t>]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/>
              <a:t>			break;                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</a:t>
            </a:r>
            <a:endParaRPr lang="en-US" sz="2400" dirty="0"/>
          </a:p>
          <a:p>
            <a:pPr marL="273050" indent="-273050">
              <a:buNone/>
            </a:pPr>
            <a:endParaRPr lang="en-US" sz="2400" dirty="0"/>
          </a:p>
        </p:txBody>
      </p:sp>
      <p:sp>
        <p:nvSpPr>
          <p:cNvPr id="65541" name="AutoShape 2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42" name="AutoShape 4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4953000" y="2286000"/>
            <a:ext cx="34290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136"/>
              <a:gd name="adj6" fmla="val -5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/>
              <a:t>KQ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06EAB5-30CB-6C99-36B0-5139D3D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25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lặp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while</a:t>
            </a:r>
          </a:p>
          <a:p>
            <a:pPr>
              <a:lnSpc>
                <a:spcPct val="150000"/>
              </a:lnSpc>
            </a:pPr>
            <a:r>
              <a:rPr lang="en-US"/>
              <a:t>for</a:t>
            </a:r>
          </a:p>
          <a:p>
            <a:pPr>
              <a:lnSpc>
                <a:spcPct val="150000"/>
              </a:lnSpc>
            </a:pPr>
            <a:r>
              <a:rPr lang="en-US"/>
              <a:t>do…while</a:t>
            </a:r>
          </a:p>
          <a:p>
            <a:pPr>
              <a:lnSpc>
                <a:spcPct val="150000"/>
              </a:lnSpc>
            </a:pPr>
            <a:r>
              <a:rPr lang="en-US"/>
              <a:t>foreach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167DE-3968-C025-A27F-347933C0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65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lặp while và for</a:t>
            </a:r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2124076" y="1028700"/>
          <a:ext cx="8158163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26440" imgH="3519000" progId="Visio.Drawing.11">
                  <p:embed/>
                </p:oleObj>
              </mc:Choice>
              <mc:Fallback>
                <p:oleObj name="Visio" r:id="rId2" imgW="4726440" imgH="3519000" progId="Visio.Drawing.11">
                  <p:embed/>
                  <p:pic>
                    <p:nvPicPr>
                      <p:cNvPr id="696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6" y="1028700"/>
                        <a:ext cx="8158163" cy="582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48967-8248-845F-9026-3819AF9E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097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Hoạt động cấu trúc lặp while và for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u="sng"/>
              <a:t>Bước 1:</a:t>
            </a:r>
            <a:r>
              <a:rPr lang="en-US"/>
              <a:t> Thực hiện khởi gán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u="sng"/>
              <a:t>Bước 2:</a:t>
            </a:r>
            <a:r>
              <a:rPr lang="en-US"/>
              <a:t> Kiểm tra biểu thức điều kiện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</a:pPr>
            <a:r>
              <a:rPr lang="en-US"/>
              <a:t>Nếu kết quả là true thì cho thực hiện các lệnh của vòng lặp, thực hiện biểu thức tăng/ giảm. Quay trở lại bước 2.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</a:pPr>
            <a:r>
              <a:rPr lang="en-US"/>
              <a:t>Ngược lại kết thúc vòng lặp.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3472F0-3BA8-7268-ABDB-700F69A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91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Cấu trúc lặp while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525000" cy="4783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&lt; </a:t>
            </a:r>
            <a:r>
              <a:rPr lang="en-US" dirty="0" err="1"/>
              <a:t>Khởi</a:t>
            </a:r>
            <a:r>
              <a:rPr lang="en-US" dirty="0"/>
              <a:t> </a:t>
            </a:r>
            <a:r>
              <a:rPr lang="en-US" dirty="0" err="1"/>
              <a:t>gán</a:t>
            </a:r>
            <a:r>
              <a:rPr lang="en-US" dirty="0"/>
              <a:t>&gt;;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while (&lt;</a:t>
            </a:r>
            <a:r>
              <a:rPr lang="en-US" dirty="0" err="1"/>
              <a:t>biểu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kiện</a:t>
            </a:r>
            <a:r>
              <a:rPr lang="en-US" dirty="0"/>
              <a:t>&gt;)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>
                <a:sym typeface="Symbol" panose="05050102010706020507" pitchFamily="18" charset="2"/>
              </a:rPr>
              <a:t>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lệnh</a:t>
            </a:r>
            <a:r>
              <a:rPr lang="en-US" dirty="0"/>
              <a:t>/ </a:t>
            </a:r>
            <a:r>
              <a:rPr lang="en-US" dirty="0" err="1"/>
              <a:t>khối</a:t>
            </a:r>
            <a:r>
              <a:rPr lang="en-US" dirty="0"/>
              <a:t> </a:t>
            </a:r>
            <a:r>
              <a:rPr lang="en-US" dirty="0" err="1"/>
              <a:t>lệnh</a:t>
            </a:r>
            <a:r>
              <a:rPr lang="en-US" dirty="0"/>
              <a:t>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		&lt;</a:t>
            </a:r>
            <a:r>
              <a:rPr lang="en-US" dirty="0" err="1"/>
              <a:t>tăng</a:t>
            </a:r>
            <a:r>
              <a:rPr lang="en-US" dirty="0"/>
              <a:t>/</a:t>
            </a:r>
            <a:r>
              <a:rPr lang="en-US" dirty="0" err="1"/>
              <a:t>giảm</a:t>
            </a:r>
            <a:r>
              <a:rPr lang="en-US" dirty="0"/>
              <a:t> chỉ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lặp</a:t>
            </a:r>
            <a:r>
              <a:rPr lang="en-US" dirty="0"/>
              <a:t>&gt;;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>
                <a:sym typeface="Symbol" panose="05050102010706020507" pitchFamily="18" charset="2"/>
              </a:rPr>
              <a:t></a:t>
            </a:r>
            <a:endParaRPr lang="en-US" dirty="0"/>
          </a:p>
        </p:txBody>
      </p:sp>
      <p:sp>
        <p:nvSpPr>
          <p:cNvPr id="71685" name="AutoShape 2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686" name="AutoShape 4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7B7019-987A-B98C-E91D-C6284898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622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Cấu trúc lặp for</a:t>
            </a:r>
          </a:p>
        </p:txBody>
      </p:sp>
      <p:sp>
        <p:nvSpPr>
          <p:cNvPr id="73732" name="AutoShape 2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733" name="AutoShape 4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734" name="Content Placeholder 2"/>
          <p:cNvSpPr txBox="1">
            <a:spLocks/>
          </p:cNvSpPr>
          <p:nvPr/>
        </p:nvSpPr>
        <p:spPr bwMode="gray">
          <a:xfrm>
            <a:off x="838200" y="1524000"/>
            <a:ext cx="9601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6858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400050" defTabSz="6858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457200" defTabSz="6858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571500" defTabSz="6858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685800" defTabSz="6858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685800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685800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685800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685800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ĐK&gt;;&lt;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khối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B7B14-8262-EB55-C62D-E04730FE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vi-VN" b="1" dirty="0"/>
              <a:t>Chương</a:t>
            </a:r>
            <a:r>
              <a:rPr lang="nl-NL" b="1" dirty="0"/>
              <a:t> 5 (tt)</a:t>
            </a:r>
          </a:p>
          <a:p>
            <a:pPr marL="0" indent="0">
              <a:buNone/>
            </a:pPr>
            <a:r>
              <a:rPr lang="nl-NL" dirty="0"/>
              <a:t>5.4. Danh sách đơn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5.4.1. Tổ chức danh sách đơn theo cấp phát liên kết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5.4.2. Các thao tác cơ bản trên danh sách đơn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5.4.3. Sắp xếp danh sách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5.4.4. Các cấu trúc đặc biệt của danh sách đơn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5.5. Một số cấu trúc dữ liệu dạng danh sách liên kết khác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5.5.1. Danh sách liên kết kép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5.5.2. Danh sách liên kết vòng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5.5.3. Danh sách có nhiều mối liên kết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5.5.4. Danh sách tổng 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497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2"/>
          <p:cNvSpPr>
            <a:spLocks noGrp="1"/>
          </p:cNvSpPr>
          <p:nvPr>
            <p:ph type="title"/>
          </p:nvPr>
        </p:nvSpPr>
        <p:spPr>
          <a:xfrm>
            <a:off x="1066800" y="15876"/>
            <a:ext cx="8972550" cy="1203325"/>
          </a:xfrm>
        </p:spPr>
        <p:txBody>
          <a:bodyPr/>
          <a:lstStyle/>
          <a:p>
            <a:pPr eaLnBrk="1" hangingPunct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do…while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66800" y="1258887"/>
            <a:ext cx="6019800" cy="5254625"/>
          </a:xfrm>
        </p:spPr>
        <p:txBody>
          <a:bodyPr rtlCol="0">
            <a:noAutofit/>
          </a:bodyPr>
          <a:lstStyle/>
          <a:p>
            <a:pPr marL="274320" indent="-274320">
              <a:lnSpc>
                <a:spcPct val="150000"/>
              </a:lnSpc>
              <a:buNone/>
              <a:defRPr/>
            </a:pPr>
            <a:r>
              <a:rPr lang="en-US" sz="2800" dirty="0"/>
              <a:t>do</a:t>
            </a:r>
          </a:p>
          <a:p>
            <a:pPr marL="274320" indent="-274320">
              <a:lnSpc>
                <a:spcPct val="150000"/>
              </a:lnSpc>
              <a:buNone/>
              <a:defRPr/>
            </a:pPr>
            <a:r>
              <a:rPr lang="en-US" sz="2800" dirty="0"/>
              <a:t>{</a:t>
            </a:r>
          </a:p>
          <a:p>
            <a:pPr marL="274320" indent="-274320">
              <a:lnSpc>
                <a:spcPct val="150000"/>
              </a:lnSpc>
              <a:buNone/>
              <a:defRPr/>
            </a:pPr>
            <a:r>
              <a:rPr lang="en-US" sz="2800" dirty="0"/>
              <a:t>	&lt; </a:t>
            </a:r>
            <a:r>
              <a:rPr lang="en-US" sz="2800" dirty="0" err="1"/>
              <a:t>khối</a:t>
            </a:r>
            <a:r>
              <a:rPr lang="en-US" sz="2800" dirty="0"/>
              <a:t> </a:t>
            </a:r>
            <a:r>
              <a:rPr lang="en-US" sz="2800" dirty="0" err="1"/>
              <a:t>lệnh</a:t>
            </a:r>
            <a:r>
              <a:rPr lang="en-US" sz="2800" dirty="0"/>
              <a:t>&gt; ;</a:t>
            </a:r>
          </a:p>
          <a:p>
            <a:pPr marL="274320" indent="-274320">
              <a:lnSpc>
                <a:spcPct val="150000"/>
              </a:lnSpc>
              <a:buNone/>
              <a:defRPr/>
            </a:pPr>
            <a:r>
              <a:rPr lang="en-US" sz="2800" dirty="0"/>
              <a:t>} while (</a:t>
            </a:r>
            <a:r>
              <a:rPr lang="en-US" sz="2800" dirty="0" err="1"/>
              <a:t>biểu</a:t>
            </a:r>
            <a:r>
              <a:rPr lang="en-US" sz="2800" dirty="0"/>
              <a:t> </a:t>
            </a:r>
            <a:r>
              <a:rPr lang="en-US" sz="2800" dirty="0" err="1"/>
              <a:t>thức</a:t>
            </a:r>
            <a:r>
              <a:rPr lang="en-US" sz="2800" dirty="0"/>
              <a:t> ĐK);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800" i="1" dirty="0" err="1"/>
              <a:t>Thực</a:t>
            </a:r>
            <a:r>
              <a:rPr lang="en-US" sz="2800" i="1" dirty="0"/>
              <a:t> </a:t>
            </a:r>
            <a:r>
              <a:rPr lang="en-US" sz="2800" i="1" dirty="0" err="1"/>
              <a:t>hiện</a:t>
            </a:r>
            <a:r>
              <a:rPr lang="en-US" sz="2800" i="1" dirty="0"/>
              <a:t> </a:t>
            </a:r>
            <a:r>
              <a:rPr lang="en-US" sz="2800" i="1" dirty="0" err="1"/>
              <a:t>khối</a:t>
            </a:r>
            <a:r>
              <a:rPr lang="en-US" sz="2800" i="1" dirty="0"/>
              <a:t> </a:t>
            </a:r>
            <a:r>
              <a:rPr lang="en-US" sz="2800" i="1" dirty="0" err="1"/>
              <a:t>lệnh</a:t>
            </a:r>
            <a:r>
              <a:rPr lang="en-US" sz="2800" i="1" dirty="0"/>
              <a:t> </a:t>
            </a:r>
            <a:r>
              <a:rPr lang="en-US" sz="2800" i="1" dirty="0" err="1"/>
              <a:t>cho</a:t>
            </a:r>
            <a:r>
              <a:rPr lang="en-US" sz="2800" i="1" dirty="0"/>
              <a:t> </a:t>
            </a:r>
            <a:r>
              <a:rPr lang="en-US" sz="2800" i="1" dirty="0" err="1"/>
              <a:t>đến</a:t>
            </a:r>
            <a:r>
              <a:rPr lang="en-US" sz="2800" i="1" dirty="0"/>
              <a:t> </a:t>
            </a:r>
            <a:r>
              <a:rPr lang="en-US" sz="2800" i="1" dirty="0" err="1"/>
              <a:t>khi</a:t>
            </a:r>
            <a:r>
              <a:rPr lang="en-US" sz="2800" i="1" dirty="0"/>
              <a:t> </a:t>
            </a:r>
            <a:r>
              <a:rPr lang="en-US" sz="2800" i="1" dirty="0" err="1"/>
              <a:t>biểu</a:t>
            </a:r>
            <a:r>
              <a:rPr lang="en-US" sz="2800" i="1" dirty="0"/>
              <a:t> </a:t>
            </a:r>
            <a:r>
              <a:rPr lang="en-US" sz="2800" i="1" dirty="0" err="1"/>
              <a:t>thức</a:t>
            </a:r>
            <a:r>
              <a:rPr lang="en-US" sz="2800" i="1" dirty="0"/>
              <a:t> </a:t>
            </a:r>
            <a:r>
              <a:rPr lang="en-US" sz="2800" i="1" dirty="0" err="1"/>
              <a:t>điều</a:t>
            </a:r>
            <a:r>
              <a:rPr lang="en-US" sz="2800" i="1" dirty="0"/>
              <a:t> </a:t>
            </a:r>
            <a:r>
              <a:rPr lang="en-US" sz="2800" i="1" dirty="0" err="1"/>
              <a:t>kiện</a:t>
            </a:r>
            <a:r>
              <a:rPr lang="en-US" sz="2800" i="1" dirty="0"/>
              <a:t> </a:t>
            </a:r>
            <a:r>
              <a:rPr lang="en-US" sz="2800" i="1" dirty="0" err="1"/>
              <a:t>là</a:t>
            </a:r>
            <a:r>
              <a:rPr lang="en-US" sz="2800" i="1" dirty="0"/>
              <a:t> false</a:t>
            </a:r>
            <a:endParaRPr lang="en-US" sz="2800" dirty="0"/>
          </a:p>
        </p:txBody>
      </p:sp>
      <p:sp>
        <p:nvSpPr>
          <p:cNvPr id="75781" name="AutoShape 2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782" name="AutoShape 4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757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18483"/>
              </p:ext>
            </p:extLst>
          </p:nvPr>
        </p:nvGraphicFramePr>
        <p:xfrm>
          <a:off x="6883400" y="625475"/>
          <a:ext cx="53086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90808" imgH="3666965" progId="Visio.Drawing.11">
                  <p:embed/>
                </p:oleObj>
              </mc:Choice>
              <mc:Fallback>
                <p:oleObj name="Visio" r:id="rId2" imgW="3190808" imgH="3666965" progId="Visio.Drawing.11">
                  <p:embed/>
                  <p:pic>
                    <p:nvPicPr>
                      <p:cNvPr id="757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625475"/>
                        <a:ext cx="53086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5FC8A-0669-0322-C631-8D6F40CC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21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Cấu trúc lặp foreach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9829800" cy="47831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foreach (&lt;KDL </a:t>
            </a:r>
            <a:r>
              <a:rPr lang="en-US" dirty="0" err="1"/>
              <a:t>mảng</a:t>
            </a:r>
            <a:r>
              <a:rPr lang="en-US" dirty="0"/>
              <a:t>&gt;  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&gt;  in  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&gt;)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}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76805" name="AutoShape 2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806" name="AutoShape 4" descr="mk:@MSITStore:E:\06HCA\ITC\LTHDT\Addison%20Wesley%20Essential%20C%20Sharp%202.0%20Jul%202006.chm::/0321150775/images/michaelis_mindmap02_alt.jp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02401-4F2B-B712-CDD6-C17F0719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29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816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ADT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ADT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a/b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, chia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MyIntArray</a:t>
            </a:r>
            <a:r>
              <a:rPr lang="en-US" dirty="0"/>
              <a:t> dùng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min.</a:t>
            </a: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dùng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(generic) </a:t>
            </a:r>
            <a:r>
              <a:rPr lang="en-US" dirty="0" err="1"/>
              <a:t>và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78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24400" y="2330450"/>
            <a:ext cx="2590800" cy="2624138"/>
            <a:chOff x="3448050" y="2057400"/>
            <a:chExt cx="2590800" cy="2624138"/>
          </a:xfrm>
        </p:grpSpPr>
        <p:sp>
          <p:nvSpPr>
            <p:cNvPr id="5" name="Oval 4"/>
            <p:cNvSpPr/>
            <p:nvPr/>
          </p:nvSpPr>
          <p:spPr>
            <a:xfrm>
              <a:off x="3448050" y="2057400"/>
              <a:ext cx="2590800" cy="2624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00" b="1" dirty="0"/>
                <a:t>?</a:t>
              </a:r>
              <a:endParaRPr lang="en-US" sz="36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590800"/>
              <a:ext cx="375713" cy="695786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69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b="1" dirty="0"/>
              <a:t>Chương</a:t>
            </a:r>
            <a:r>
              <a:rPr lang="nl-NL" b="1" dirty="0"/>
              <a:t> 6. Cấu trúc cây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6.1. Cấu trúc cây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6.1.1. Một số khái niệm cơ bản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6.1.2. Một số ví dụ về đối tượng các cấu trúc dạng cây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6.2. Cây nhị phân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6.2.1. Một số tính chất của cây nhị phân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6.2.2. Biểu diễn cây nhị phân T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6.2.3. Duyệt cây nhị phân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6.2.4. Biểu diễn cây tổng quát bằng cây nhị phân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6.2.5. Một cách biểu diễn cây nhị phân 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35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5286</Words>
  <Application>Microsoft Macintosh PowerPoint</Application>
  <PresentationFormat>Widescreen</PresentationFormat>
  <Paragraphs>789</Paragraphs>
  <Slides>83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97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Verdana</vt:lpstr>
      <vt:lpstr>VNI-Times</vt:lpstr>
      <vt:lpstr>Wingdings</vt:lpstr>
      <vt:lpstr>1_Office 2013 - 2022 Theme</vt:lpstr>
      <vt:lpstr>Office 2013 - 2022 Theme</vt:lpstr>
      <vt:lpstr>Equation</vt:lpstr>
      <vt:lpstr>Visio</vt:lpstr>
      <vt:lpstr>CẤU TRÚC DỮ LIỆU VÀ GIẢI THUẬT</vt:lpstr>
      <vt:lpstr>Thông tin học phần</vt:lpstr>
      <vt:lpstr>Phương pháp đánh giá</vt:lpstr>
      <vt:lpstr>Nội dung giảng trên lớp</vt:lpstr>
      <vt:lpstr>Nội dung giảng trên lớp</vt:lpstr>
      <vt:lpstr>Nội dung giảng trên lớp</vt:lpstr>
      <vt:lpstr>Nội dung giảng trên lớp</vt:lpstr>
      <vt:lpstr>Nội dung giảng trên lớp</vt:lpstr>
      <vt:lpstr>Nội dung giảng trên lớp</vt:lpstr>
      <vt:lpstr>Nội dung giảng trên lớp</vt:lpstr>
      <vt:lpstr>Nội dung nghiên cứu theo nhóm</vt:lpstr>
      <vt:lpstr>Chương 1 Tổng quan về  Cấu trúc dữ liệu và Giải thuật</vt:lpstr>
      <vt:lpstr>Mục tiêu</vt:lpstr>
      <vt:lpstr>Vai trò của tổ chức dữ liệu</vt:lpstr>
      <vt:lpstr>Vai trò của tổ chức dữ liệu</vt:lpstr>
      <vt:lpstr>Trừu tượng hoá dữ liệu  (Abstract Data Type – ADT)</vt:lpstr>
      <vt:lpstr>Trừu tượng hóa dữ liệu (tt)</vt:lpstr>
      <vt:lpstr>Trừu tượng hóa dữ liệu (tt)</vt:lpstr>
      <vt:lpstr>Cấu trúc dữ liệu  (Data structures)</vt:lpstr>
      <vt:lpstr>Khái niệm về kiểu dữ liệu</vt:lpstr>
      <vt:lpstr>Kiểu số nguyên</vt:lpstr>
      <vt:lpstr>Kiểu Ký tự và logic</vt:lpstr>
      <vt:lpstr>Kiểu Số thực</vt:lpstr>
      <vt:lpstr>Kiểu Xâu ký tự (string)</vt:lpstr>
      <vt:lpstr>Kiểu mảng (Array)</vt:lpstr>
      <vt:lpstr>Mảng 1 chiều</vt:lpstr>
      <vt:lpstr>Kiểu Mảng 2 chiều</vt:lpstr>
      <vt:lpstr>KDL có cấu trúc</vt:lpstr>
      <vt:lpstr>KDL có cấu trúc</vt:lpstr>
      <vt:lpstr>KDL có cấu trúc</vt:lpstr>
      <vt:lpstr>Các tiêu chuẩn đánh giá CTDL</vt:lpstr>
      <vt:lpstr>Vai trò của tổ chức dữ liệu</vt:lpstr>
      <vt:lpstr>Khái niệm về giải thuật</vt:lpstr>
      <vt:lpstr>Các phương pháp mô tả giải thuật</vt:lpstr>
      <vt:lpstr>Các ký hiệu lưu đồ</vt:lpstr>
      <vt:lpstr>Ký hiệu mã giả</vt:lpstr>
      <vt:lpstr>Ví dụ mô tả giải thuật</vt:lpstr>
      <vt:lpstr>Mô tả bằng mã tự nhiên</vt:lpstr>
      <vt:lpstr>Mô tả bằng mã giả</vt:lpstr>
      <vt:lpstr>Mô tả bằng lưu đồ</vt:lpstr>
      <vt:lpstr>Bài tập</vt:lpstr>
      <vt:lpstr>Đặc trưng của giải thuật</vt:lpstr>
      <vt:lpstr>Đặc trưng của giải thuật (tt)</vt:lpstr>
      <vt:lpstr>Làm sao biết giải thuật tốt?</vt:lpstr>
      <vt:lpstr>Đánh giá độ tốt/xấu của giải thuật</vt:lpstr>
      <vt:lpstr>Đánh giá độ phức tạp giải thuật</vt:lpstr>
      <vt:lpstr>Đánh giá độ phức tạp giải thuật</vt:lpstr>
      <vt:lpstr>Thời gian thực thi chương trình</vt:lpstr>
      <vt:lpstr>Khái niệm độ phức tạp giải thuật</vt:lpstr>
      <vt:lpstr>Khái niệm độ phức tạp giải thuật</vt:lpstr>
      <vt:lpstr>Quy tắc tính độ phức tạp giải thuật</vt:lpstr>
      <vt:lpstr>(1) Quy tắc max</vt:lpstr>
      <vt:lpstr>Quy tắc tính độ phức tạp giải thuật</vt:lpstr>
      <vt:lpstr>(2) Quy tắc nhân</vt:lpstr>
      <vt:lpstr>Một số công thức thường dùng</vt:lpstr>
      <vt:lpstr>Các bước đánh giá độ phức tạp của giải thuật</vt:lpstr>
      <vt:lpstr>Các độ phức tạp của giải thuật thường gặp</vt:lpstr>
      <vt:lpstr>Bài tập</vt:lpstr>
      <vt:lpstr>CTDL &amp; GT</vt:lpstr>
      <vt:lpstr>Phân tích thiết kế hướng đối tượng</vt:lpstr>
      <vt:lpstr>Phân tích thiết kế hướng đối tượng</vt:lpstr>
      <vt:lpstr>Quá trình phân tích hướng đối tượng</vt:lpstr>
      <vt:lpstr>Xây dựng lớp CTDL</vt:lpstr>
      <vt:lpstr>Hiện thực KDL trừu tượng</vt:lpstr>
      <vt:lpstr>Định nghĩa lớp (class) C#</vt:lpstr>
      <vt:lpstr>Từ khóa truy xuất</vt:lpstr>
      <vt:lpstr>VD: Định nghĩa lớp HocSinh gồm dữ liệu họ tên, điểm văn và điểm toán. Các thao tác nhập, tính điểm trung bình và in kết quả</vt:lpstr>
      <vt:lpstr>Tạo và sử dụng đối tượng</vt:lpstr>
      <vt:lpstr>Các nguyên tắc xây dựng lớp CTDL</vt:lpstr>
      <vt:lpstr>Kỹ thuật lập trình</vt:lpstr>
      <vt:lpstr>Các cấu trúc điều khiển trong C#</vt:lpstr>
      <vt:lpstr>Cấu trúc rẽ nhánh</vt:lpstr>
      <vt:lpstr>Cấu trúc rẽ nhánh (tt)</vt:lpstr>
      <vt:lpstr>Cấu trúc lựa chọn</vt:lpstr>
      <vt:lpstr>Cấu trúc lặp</vt:lpstr>
      <vt:lpstr>Cấu trúc lặp while và for</vt:lpstr>
      <vt:lpstr>Hoạt động cấu trúc lặp while và for</vt:lpstr>
      <vt:lpstr>Cấu trúc lặp while</vt:lpstr>
      <vt:lpstr>Cấu trúc lặp for</vt:lpstr>
      <vt:lpstr>Cấu trúc lặp do…while</vt:lpstr>
      <vt:lpstr>Cấu trúc lặp foreach</vt:lpstr>
      <vt:lpstr>Bài tập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Thai</dc:creator>
  <cp:lastModifiedBy>Minh Thai Tran</cp:lastModifiedBy>
  <cp:revision>117</cp:revision>
  <dcterms:created xsi:type="dcterms:W3CDTF">2007-08-28T06:01:43Z</dcterms:created>
  <dcterms:modified xsi:type="dcterms:W3CDTF">2024-08-30T02:30:14Z</dcterms:modified>
</cp:coreProperties>
</file>