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86"/>
  </p:notesMasterIdLst>
  <p:handoutMasterIdLst>
    <p:handoutMasterId r:id="rId87"/>
  </p:handoutMasterIdLst>
  <p:sldIdLst>
    <p:sldId id="256" r:id="rId2"/>
    <p:sldId id="321" r:id="rId3"/>
    <p:sldId id="257" r:id="rId4"/>
    <p:sldId id="420" r:id="rId5"/>
    <p:sldId id="421" r:id="rId6"/>
    <p:sldId id="258" r:id="rId7"/>
    <p:sldId id="42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438" r:id="rId18"/>
    <p:sldId id="460" r:id="rId19"/>
    <p:sldId id="454" r:id="rId20"/>
    <p:sldId id="271" r:id="rId21"/>
    <p:sldId id="380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272" r:id="rId32"/>
    <p:sldId id="282" r:id="rId33"/>
    <p:sldId id="461" r:id="rId34"/>
    <p:sldId id="455" r:id="rId35"/>
    <p:sldId id="397" r:id="rId36"/>
    <p:sldId id="417" r:id="rId37"/>
    <p:sldId id="452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8" r:id="rId48"/>
    <p:sldId id="419" r:id="rId49"/>
    <p:sldId id="462" r:id="rId50"/>
    <p:sldId id="320" r:id="rId51"/>
    <p:sldId id="456" r:id="rId52"/>
    <p:sldId id="295" r:id="rId53"/>
    <p:sldId id="416" r:id="rId54"/>
    <p:sldId id="305" r:id="rId55"/>
    <p:sldId id="306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94" r:id="rId64"/>
    <p:sldId id="303" r:id="rId65"/>
    <p:sldId id="433" r:id="rId66"/>
    <p:sldId id="434" r:id="rId67"/>
    <p:sldId id="435" r:id="rId68"/>
    <p:sldId id="436" r:id="rId69"/>
    <p:sldId id="437" r:id="rId70"/>
    <p:sldId id="458" r:id="rId71"/>
    <p:sldId id="262" r:id="rId72"/>
    <p:sldId id="263" r:id="rId73"/>
    <p:sldId id="264" r:id="rId74"/>
    <p:sldId id="265" r:id="rId75"/>
    <p:sldId id="266" r:id="rId76"/>
    <p:sldId id="267" r:id="rId77"/>
    <p:sldId id="268" r:id="rId78"/>
    <p:sldId id="269" r:id="rId79"/>
    <p:sldId id="270" r:id="rId80"/>
    <p:sldId id="261" r:id="rId81"/>
    <p:sldId id="453" r:id="rId82"/>
    <p:sldId id="414" r:id="rId83"/>
    <p:sldId id="457" r:id="rId84"/>
    <p:sldId id="459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49CAF8-C4A1-5D42-8BDA-7DEBE7EE6CA4}" v="60" dt="2024-09-08T14:58:30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92" autoAdjust="0"/>
    <p:restoredTop sz="93981" autoAdjust="0"/>
  </p:normalViewPr>
  <p:slideViewPr>
    <p:cSldViewPr>
      <p:cViewPr varScale="1">
        <p:scale>
          <a:sx n="96" d="100"/>
          <a:sy n="96" d="100"/>
        </p:scale>
        <p:origin x="51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9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Thai Tran" userId="996740aabe1fc7dc" providerId="LiveId" clId="{40F8DCD3-4788-4956-9DC4-ACCF7FED86D8}"/>
    <pc:docChg chg="modSld">
      <pc:chgData name="Minh Thai Tran" userId="996740aabe1fc7dc" providerId="LiveId" clId="{40F8DCD3-4788-4956-9DC4-ACCF7FED86D8}" dt="2022-09-18T13:38:13.428" v="18" actId="20577"/>
      <pc:docMkLst>
        <pc:docMk/>
      </pc:docMkLst>
      <pc:sldChg chg="modSp mod">
        <pc:chgData name="Minh Thai Tran" userId="996740aabe1fc7dc" providerId="LiveId" clId="{40F8DCD3-4788-4956-9DC4-ACCF7FED86D8}" dt="2022-09-18T13:38:13.428" v="18" actId="20577"/>
        <pc:sldMkLst>
          <pc:docMk/>
          <pc:sldMk cId="0" sldId="256"/>
        </pc:sldMkLst>
        <pc:spChg chg="mod">
          <ac:chgData name="Minh Thai Tran" userId="996740aabe1fc7dc" providerId="LiveId" clId="{40F8DCD3-4788-4956-9DC4-ACCF7FED86D8}" dt="2022-09-18T13:38:13.428" v="18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Minh Thai Tran" userId="996740aabe1fc7dc" providerId="LiveId" clId="{CE5CCD68-829A-491D-8DE3-B46E2F4D5E78}"/>
    <pc:docChg chg="custSel delSld modSld">
      <pc:chgData name="Minh Thai Tran" userId="996740aabe1fc7dc" providerId="LiveId" clId="{CE5CCD68-829A-491D-8DE3-B46E2F4D5E78}" dt="2021-09-27T01:48:29.288" v="22" actId="47"/>
      <pc:docMkLst>
        <pc:docMk/>
      </pc:docMkLst>
      <pc:sldChg chg="modSp mod">
        <pc:chgData name="Minh Thai Tran" userId="996740aabe1fc7dc" providerId="LiveId" clId="{CE5CCD68-829A-491D-8DE3-B46E2F4D5E78}" dt="2021-09-26T11:39:41.721" v="5" actId="14100"/>
        <pc:sldMkLst>
          <pc:docMk/>
          <pc:sldMk cId="0" sldId="258"/>
        </pc:sldMkLst>
        <pc:spChg chg="mod">
          <ac:chgData name="Minh Thai Tran" userId="996740aabe1fc7dc" providerId="LiveId" clId="{CE5CCD68-829A-491D-8DE3-B46E2F4D5E78}" dt="2021-09-26T11:39:41.721" v="5" actId="14100"/>
          <ac:spMkLst>
            <pc:docMk/>
            <pc:sldMk cId="0" sldId="258"/>
            <ac:spMk id="10243" creationId="{00000000-0000-0000-0000-000000000000}"/>
          </ac:spMkLst>
        </pc:spChg>
      </pc:sldChg>
      <pc:sldChg chg="modSp mod">
        <pc:chgData name="Minh Thai Tran" userId="996740aabe1fc7dc" providerId="LiveId" clId="{CE5CCD68-829A-491D-8DE3-B46E2F4D5E78}" dt="2021-09-26T11:39:56.848" v="7" actId="2711"/>
        <pc:sldMkLst>
          <pc:docMk/>
          <pc:sldMk cId="0" sldId="259"/>
        </pc:sldMkLst>
        <pc:spChg chg="mod">
          <ac:chgData name="Minh Thai Tran" userId="996740aabe1fc7dc" providerId="LiveId" clId="{CE5CCD68-829A-491D-8DE3-B46E2F4D5E78}" dt="2021-09-26T11:39:56.848" v="7" actId="2711"/>
          <ac:spMkLst>
            <pc:docMk/>
            <pc:sldMk cId="0" sldId="259"/>
            <ac:spMk id="12291" creationId="{00000000-0000-0000-0000-000000000000}"/>
          </ac:spMkLst>
        </pc:spChg>
      </pc:sldChg>
      <pc:sldChg chg="del">
        <pc:chgData name="Minh Thai Tran" userId="996740aabe1fc7dc" providerId="LiveId" clId="{CE5CCD68-829A-491D-8DE3-B46E2F4D5E78}" dt="2021-09-27T01:48:29.288" v="22" actId="47"/>
        <pc:sldMkLst>
          <pc:docMk/>
          <pc:sldMk cId="274333880" sldId="319"/>
        </pc:sldMkLst>
      </pc:sldChg>
      <pc:sldChg chg="modSp mod">
        <pc:chgData name="Minh Thai Tran" userId="996740aabe1fc7dc" providerId="LiveId" clId="{CE5CCD68-829A-491D-8DE3-B46E2F4D5E78}" dt="2021-09-26T11:39:27.797" v="1" actId="27636"/>
        <pc:sldMkLst>
          <pc:docMk/>
          <pc:sldMk cId="4219521209" sldId="397"/>
        </pc:sldMkLst>
        <pc:spChg chg="mod">
          <ac:chgData name="Minh Thai Tran" userId="996740aabe1fc7dc" providerId="LiveId" clId="{CE5CCD68-829A-491D-8DE3-B46E2F4D5E78}" dt="2021-09-26T11:39:27.797" v="1" actId="27636"/>
          <ac:spMkLst>
            <pc:docMk/>
            <pc:sldMk cId="4219521209" sldId="397"/>
            <ac:spMk id="2" creationId="{00000000-0000-0000-0000-000000000000}"/>
          </ac:spMkLst>
        </pc:spChg>
      </pc:sldChg>
      <pc:sldChg chg="modSp mod">
        <pc:chgData name="Minh Thai Tran" userId="996740aabe1fc7dc" providerId="LiveId" clId="{CE5CCD68-829A-491D-8DE3-B46E2F4D5E78}" dt="2021-09-27T00:33:40.343" v="21" actId="20577"/>
        <pc:sldMkLst>
          <pc:docMk/>
          <pc:sldMk cId="1628863578" sldId="420"/>
        </pc:sldMkLst>
        <pc:graphicFrameChg chg="modGraphic">
          <ac:chgData name="Minh Thai Tran" userId="996740aabe1fc7dc" providerId="LiveId" clId="{CE5CCD68-829A-491D-8DE3-B46E2F4D5E78}" dt="2021-09-27T00:33:40.343" v="21" actId="20577"/>
          <ac:graphicFrameMkLst>
            <pc:docMk/>
            <pc:sldMk cId="1628863578" sldId="420"/>
            <ac:graphicFrameMk id="5" creationId="{00000000-0000-0000-0000-000000000000}"/>
          </ac:graphicFrameMkLst>
        </pc:graphicFrameChg>
      </pc:sldChg>
    </pc:docChg>
  </pc:docChgLst>
  <pc:docChgLst>
    <pc:chgData name="Minh Thai Tran" userId="996740aabe1fc7dc" providerId="LiveId" clId="{AA49CAF8-C4A1-5D42-8BDA-7DEBE7EE6CA4}"/>
    <pc:docChg chg="undo custSel addSld delSld modSld modMainMaster modNotesMaster">
      <pc:chgData name="Minh Thai Tran" userId="996740aabe1fc7dc" providerId="LiveId" clId="{AA49CAF8-C4A1-5D42-8BDA-7DEBE7EE6CA4}" dt="2024-09-08T15:00:01.747" v="1323" actId="20577"/>
      <pc:docMkLst>
        <pc:docMk/>
      </pc:docMkLst>
      <pc:sldChg chg="modSp mod modNotes">
        <pc:chgData name="Minh Thai Tran" userId="996740aabe1fc7dc" providerId="LiveId" clId="{AA49CAF8-C4A1-5D42-8BDA-7DEBE7EE6CA4}" dt="2024-09-08T14:04:02.166" v="18" actId="14100"/>
        <pc:sldMkLst>
          <pc:docMk/>
          <pc:sldMk cId="0" sldId="256"/>
        </pc:sldMkLst>
        <pc:spChg chg="mod">
          <ac:chgData name="Minh Thai Tran" userId="996740aabe1fc7dc" providerId="LiveId" clId="{AA49CAF8-C4A1-5D42-8BDA-7DEBE7EE6CA4}" dt="2024-09-08T14:04:02.166" v="18" actId="14100"/>
          <ac:spMkLst>
            <pc:docMk/>
            <pc:sldMk cId="0" sldId="256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55.679" v="17" actId="14100"/>
          <ac:spMkLst>
            <pc:docMk/>
            <pc:sldMk cId="0" sldId="256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56"/>
            <ac:spMk id="8196" creationId="{00000000-0000-0000-0000-000000000000}"/>
          </ac:spMkLst>
        </pc:spChg>
      </pc:sldChg>
      <pc:sldChg chg="modSp mod">
        <pc:chgData name="Minh Thai Tran" userId="996740aabe1fc7dc" providerId="LiveId" clId="{AA49CAF8-C4A1-5D42-8BDA-7DEBE7EE6CA4}" dt="2024-09-08T14:08:23.283" v="139" actId="20577"/>
        <pc:sldMkLst>
          <pc:docMk/>
          <pc:sldMk cId="0" sldId="257"/>
        </pc:sldMkLst>
        <pc:spChg chg="mod">
          <ac:chgData name="Minh Thai Tran" userId="996740aabe1fc7dc" providerId="LiveId" clId="{AA49CAF8-C4A1-5D42-8BDA-7DEBE7EE6CA4}" dt="2024-09-08T14:08:23.283" v="139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57"/>
            <ac:spMk id="92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5:24.578" v="59" actId="207"/>
          <ac:spMkLst>
            <pc:docMk/>
            <pc:sldMk cId="0" sldId="257"/>
            <ac:spMk id="10243" creationId="{00000000-0000-0000-0000-000000000000}"/>
          </ac:spMkLst>
        </pc:spChg>
      </pc:sldChg>
      <pc:sldChg chg="modSp mod modAnim">
        <pc:chgData name="Minh Thai Tran" userId="996740aabe1fc7dc" providerId="LiveId" clId="{AA49CAF8-C4A1-5D42-8BDA-7DEBE7EE6CA4}" dt="2024-09-08T14:11:16.761" v="201" actId="2710"/>
        <pc:sldMkLst>
          <pc:docMk/>
          <pc:sldMk cId="0" sldId="258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58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1:16.761" v="201" actId="2710"/>
          <ac:spMkLst>
            <pc:docMk/>
            <pc:sldMk cId="0" sldId="258"/>
            <ac:spMk id="10243" creationId="{00000000-0000-0000-0000-000000000000}"/>
          </ac:spMkLst>
        </pc:spChg>
      </pc:sldChg>
      <pc:sldChg chg="modSp del">
        <pc:chgData name="Minh Thai Tran" userId="996740aabe1fc7dc" providerId="LiveId" clId="{AA49CAF8-C4A1-5D42-8BDA-7DEBE7EE6CA4}" dt="2024-09-08T14:11:41.304" v="202" actId="2696"/>
        <pc:sldMkLst>
          <pc:docMk/>
          <pc:sldMk cId="0" sldId="259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59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59"/>
            <ac:spMk id="12291" creationId="{00000000-0000-0000-0000-000000000000}"/>
          </ac:spMkLst>
        </pc:spChg>
      </pc:sldChg>
      <pc:sldChg chg="add">
        <pc:chgData name="Minh Thai Tran" userId="996740aabe1fc7dc" providerId="LiveId" clId="{AA49CAF8-C4A1-5D42-8BDA-7DEBE7EE6CA4}" dt="2024-09-08T14:55:29.113" v="1194"/>
        <pc:sldMkLst>
          <pc:docMk/>
          <pc:sldMk cId="2788538457" sldId="261"/>
        </pc:sldMkLst>
      </pc:sldChg>
      <pc:sldChg chg="add">
        <pc:chgData name="Minh Thai Tran" userId="996740aabe1fc7dc" providerId="LiveId" clId="{AA49CAF8-C4A1-5D42-8BDA-7DEBE7EE6CA4}" dt="2024-09-08T14:55:29.113" v="1194"/>
        <pc:sldMkLst>
          <pc:docMk/>
          <pc:sldMk cId="1448891802" sldId="262"/>
        </pc:sldMkLst>
      </pc:sldChg>
      <pc:sldChg chg="add">
        <pc:chgData name="Minh Thai Tran" userId="996740aabe1fc7dc" providerId="LiveId" clId="{AA49CAF8-C4A1-5D42-8BDA-7DEBE7EE6CA4}" dt="2024-09-08T14:55:29.113" v="1194"/>
        <pc:sldMkLst>
          <pc:docMk/>
          <pc:sldMk cId="1626336131" sldId="263"/>
        </pc:sldMkLst>
      </pc:sldChg>
      <pc:sldChg chg="add">
        <pc:chgData name="Minh Thai Tran" userId="996740aabe1fc7dc" providerId="LiveId" clId="{AA49CAF8-C4A1-5D42-8BDA-7DEBE7EE6CA4}" dt="2024-09-08T14:55:29.113" v="1194"/>
        <pc:sldMkLst>
          <pc:docMk/>
          <pc:sldMk cId="4108535825" sldId="264"/>
        </pc:sldMkLst>
      </pc:sldChg>
      <pc:sldChg chg="add">
        <pc:chgData name="Minh Thai Tran" userId="996740aabe1fc7dc" providerId="LiveId" clId="{AA49CAF8-C4A1-5D42-8BDA-7DEBE7EE6CA4}" dt="2024-09-08T14:55:29.113" v="1194"/>
        <pc:sldMkLst>
          <pc:docMk/>
          <pc:sldMk cId="4099412901" sldId="265"/>
        </pc:sldMkLst>
      </pc:sldChg>
      <pc:sldChg chg="add">
        <pc:chgData name="Minh Thai Tran" userId="996740aabe1fc7dc" providerId="LiveId" clId="{AA49CAF8-C4A1-5D42-8BDA-7DEBE7EE6CA4}" dt="2024-09-08T14:55:29.113" v="1194"/>
        <pc:sldMkLst>
          <pc:docMk/>
          <pc:sldMk cId="3399208205" sldId="266"/>
        </pc:sldMkLst>
      </pc:sldChg>
      <pc:sldChg chg="add">
        <pc:chgData name="Minh Thai Tran" userId="996740aabe1fc7dc" providerId="LiveId" clId="{AA49CAF8-C4A1-5D42-8BDA-7DEBE7EE6CA4}" dt="2024-09-08T14:55:29.113" v="1194"/>
        <pc:sldMkLst>
          <pc:docMk/>
          <pc:sldMk cId="803743131" sldId="267"/>
        </pc:sldMkLst>
      </pc:sldChg>
      <pc:sldChg chg="add">
        <pc:chgData name="Minh Thai Tran" userId="996740aabe1fc7dc" providerId="LiveId" clId="{AA49CAF8-C4A1-5D42-8BDA-7DEBE7EE6CA4}" dt="2024-09-08T14:55:29.113" v="1194"/>
        <pc:sldMkLst>
          <pc:docMk/>
          <pc:sldMk cId="1424606432" sldId="268"/>
        </pc:sldMkLst>
      </pc:sldChg>
      <pc:sldChg chg="add">
        <pc:chgData name="Minh Thai Tran" userId="996740aabe1fc7dc" providerId="LiveId" clId="{AA49CAF8-C4A1-5D42-8BDA-7DEBE7EE6CA4}" dt="2024-09-08T14:55:29.113" v="1194"/>
        <pc:sldMkLst>
          <pc:docMk/>
          <pc:sldMk cId="3374638661" sldId="269"/>
        </pc:sldMkLst>
      </pc:sldChg>
      <pc:sldChg chg="add">
        <pc:chgData name="Minh Thai Tran" userId="996740aabe1fc7dc" providerId="LiveId" clId="{AA49CAF8-C4A1-5D42-8BDA-7DEBE7EE6CA4}" dt="2024-09-08T14:55:29.113" v="1194"/>
        <pc:sldMkLst>
          <pc:docMk/>
          <pc:sldMk cId="3337687012" sldId="270"/>
        </pc:sldMkLst>
      </pc:sldChg>
      <pc:sldChg chg="modSp mod">
        <pc:chgData name="Minh Thai Tran" userId="996740aabe1fc7dc" providerId="LiveId" clId="{AA49CAF8-C4A1-5D42-8BDA-7DEBE7EE6CA4}" dt="2024-09-08T14:19:30.383" v="451" actId="20577"/>
        <pc:sldMkLst>
          <pc:docMk/>
          <pc:sldMk cId="0" sldId="271"/>
        </pc:sldMkLst>
        <pc:spChg chg="mod">
          <ac:chgData name="Minh Thai Tran" userId="996740aabe1fc7dc" providerId="LiveId" clId="{AA49CAF8-C4A1-5D42-8BDA-7DEBE7EE6CA4}" dt="2024-09-08T14:19:30.383" v="451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71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9:09.285" v="447" actId="14100"/>
          <ac:spMkLst>
            <pc:docMk/>
            <pc:sldMk cId="0" sldId="271"/>
            <ac:spMk id="24579" creationId="{00000000-0000-0000-0000-000000000000}"/>
          </ac:spMkLst>
        </pc:spChg>
      </pc:sldChg>
      <pc:sldChg chg="modSp mod">
        <pc:chgData name="Minh Thai Tran" userId="996740aabe1fc7dc" providerId="LiveId" clId="{AA49CAF8-C4A1-5D42-8BDA-7DEBE7EE6CA4}" dt="2024-09-08T14:35:43.944" v="861" actId="20577"/>
        <pc:sldMkLst>
          <pc:docMk/>
          <pc:sldMk cId="0" sldId="272"/>
        </pc:sldMkLst>
        <pc:spChg chg="mod">
          <ac:chgData name="Minh Thai Tran" userId="996740aabe1fc7dc" providerId="LiveId" clId="{AA49CAF8-C4A1-5D42-8BDA-7DEBE7EE6CA4}" dt="2024-09-08T14:29:01.720" v="729" actId="14100"/>
          <ac:spMkLst>
            <pc:docMk/>
            <pc:sldMk cId="0" sldId="272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72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5:43.944" v="861" actId="20577"/>
          <ac:spMkLst>
            <pc:docMk/>
            <pc:sldMk cId="0" sldId="272"/>
            <ac:spMk id="33794" creationId="{00000000-0000-0000-0000-000000000000}"/>
          </ac:spMkLst>
        </pc:spChg>
      </pc:sldChg>
      <pc:sldChg chg="modSp mod">
        <pc:chgData name="Minh Thai Tran" userId="996740aabe1fc7dc" providerId="LiveId" clId="{AA49CAF8-C4A1-5D42-8BDA-7DEBE7EE6CA4}" dt="2024-09-08T14:29:36.953" v="734" actId="14100"/>
        <pc:sldMkLst>
          <pc:docMk/>
          <pc:sldMk cId="0" sldId="282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82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9:31.368" v="732" actId="14100"/>
          <ac:spMkLst>
            <pc:docMk/>
            <pc:sldMk cId="0" sldId="282"/>
            <ac:spMk id="35842" creationId="{00000000-0000-0000-0000-000000000000}"/>
          </ac:spMkLst>
        </pc:spChg>
        <pc:graphicFrameChg chg="mod modGraphic">
          <ac:chgData name="Minh Thai Tran" userId="996740aabe1fc7dc" providerId="LiveId" clId="{AA49CAF8-C4A1-5D42-8BDA-7DEBE7EE6CA4}" dt="2024-09-08T14:29:36.953" v="734" actId="14100"/>
          <ac:graphicFrameMkLst>
            <pc:docMk/>
            <pc:sldMk cId="0" sldId="282"/>
            <ac:graphicFrameMk id="2" creationId="{2680FFF1-9358-45EE-A625-5320233CCCC1}"/>
          </ac:graphicFrameMkLst>
        </pc:graphicFrameChg>
      </pc:sldChg>
      <pc:sldChg chg="modSp mod">
        <pc:chgData name="Minh Thai Tran" userId="996740aabe1fc7dc" providerId="LiveId" clId="{AA49CAF8-C4A1-5D42-8BDA-7DEBE7EE6CA4}" dt="2024-09-08T14:40:15.677" v="984" actId="1076"/>
        <pc:sldMkLst>
          <pc:docMk/>
          <pc:sldMk cId="0" sldId="295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5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5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40:09.133" v="983" actId="14100"/>
          <ac:spMkLst>
            <pc:docMk/>
            <pc:sldMk cId="0" sldId="295"/>
            <ac:spMk id="62467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40:15.677" v="984" actId="1076"/>
          <ac:graphicFrameMkLst>
            <pc:docMk/>
            <pc:sldMk cId="0" sldId="295"/>
            <ac:graphicFrameMk id="5" creationId="{00000000-0000-0000-0000-000000000000}"/>
          </ac:graphicFrameMkLst>
        </pc:graphicFrameChg>
      </pc:sldChg>
      <pc:sldChg chg="modSp">
        <pc:chgData name="Minh Thai Tran" userId="996740aabe1fc7dc" providerId="LiveId" clId="{AA49CAF8-C4A1-5D42-8BDA-7DEBE7EE6CA4}" dt="2024-09-08T14:49:51.141" v="1168" actId="207"/>
        <pc:sldMkLst>
          <pc:docMk/>
          <pc:sldMk cId="0" sldId="29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49:51.141" v="1168" actId="207"/>
          <ac:spMkLst>
            <pc:docMk/>
            <pc:sldMk cId="0" sldId="296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49:51.141" v="1168" actId="207"/>
          <ac:spMkLst>
            <pc:docMk/>
            <pc:sldMk cId="0" sldId="296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49:51.141" v="1168" actId="207"/>
          <ac:spMkLst>
            <pc:docMk/>
            <pc:sldMk cId="0" sldId="296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3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6"/>
            <ac:spMk id="4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49:51.141" v="1168" actId="207"/>
          <ac:spMkLst>
            <pc:docMk/>
            <pc:sldMk cId="0" sldId="296"/>
            <ac:spMk id="5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49:51.141" v="1168" actId="207"/>
          <ac:spMkLst>
            <pc:docMk/>
            <pc:sldMk cId="0" sldId="296"/>
            <ac:spMk id="55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49:51.141" v="1168" actId="207"/>
          <ac:grpSpMkLst>
            <pc:docMk/>
            <pc:sldMk cId="0" sldId="296"/>
            <ac:grpSpMk id="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49:51.141" v="1168" actId="207"/>
          <ac:grpSpMkLst>
            <pc:docMk/>
            <pc:sldMk cId="0" sldId="296"/>
            <ac:grpSpMk id="14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0" sldId="296"/>
            <ac:grpSpMk id="6354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0" sldId="296"/>
            <ac:grpSpMk id="63546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0" sldId="296"/>
            <ac:graphicFrameMk id="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6"/>
            <ac:cxnSpMk id="34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6"/>
            <ac:cxnSpMk id="36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6"/>
            <ac:cxnSpMk id="37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6"/>
            <ac:cxnSpMk id="42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6"/>
            <ac:cxnSpMk id="43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6"/>
            <ac:cxnSpMk id="44" creationId="{00000000-0000-0000-0000-000000000000}"/>
          </ac:cxnSpMkLst>
        </pc:cxnChg>
      </pc:sldChg>
      <pc:sldChg chg="modSp">
        <pc:chgData name="Minh Thai Tran" userId="996740aabe1fc7dc" providerId="LiveId" clId="{AA49CAF8-C4A1-5D42-8BDA-7DEBE7EE6CA4}" dt="2024-09-08T14:50:06.097" v="1169" actId="207"/>
        <pc:sldMkLst>
          <pc:docMk/>
          <pc:sldMk cId="0" sldId="297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06.097" v="1169" actId="207"/>
          <ac:spMkLst>
            <pc:docMk/>
            <pc:sldMk cId="0" sldId="297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06.097" v="1169" actId="207"/>
          <ac:spMkLst>
            <pc:docMk/>
            <pc:sldMk cId="0" sldId="297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06.097" v="1169" actId="207"/>
          <ac:spMkLst>
            <pc:docMk/>
            <pc:sldMk cId="0" sldId="297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06.097" v="1169" actId="207"/>
          <ac:spMkLst>
            <pc:docMk/>
            <pc:sldMk cId="0" sldId="297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7"/>
            <ac:spMk id="3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06.097" v="1169" actId="207"/>
          <ac:spMkLst>
            <pc:docMk/>
            <pc:sldMk cId="0" sldId="297"/>
            <ac:spMk id="4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06.097" v="1169" actId="207"/>
          <ac:spMkLst>
            <pc:docMk/>
            <pc:sldMk cId="0" sldId="297"/>
            <ac:spMk id="42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50:06.097" v="1169" actId="207"/>
          <ac:grpSpMkLst>
            <pc:docMk/>
            <pc:sldMk cId="0" sldId="297"/>
            <ac:grpSpMk id="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50:06.097" v="1169" actId="207"/>
          <ac:grpSpMkLst>
            <pc:docMk/>
            <pc:sldMk cId="0" sldId="297"/>
            <ac:grpSpMk id="14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0" sldId="297"/>
            <ac:grpSpMk id="64567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0" sldId="297"/>
            <ac:grpSpMk id="64571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0" sldId="297"/>
            <ac:graphicFrameMk id="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7"/>
            <ac:cxnSpMk id="32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7"/>
            <ac:cxnSpMk id="33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7"/>
            <ac:cxnSpMk id="34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7"/>
            <ac:cxnSpMk id="38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7"/>
            <ac:cxnSpMk id="39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7"/>
            <ac:cxnSpMk id="40" creationId="{00000000-0000-0000-0000-000000000000}"/>
          </ac:cxnSpMkLst>
        </pc:cxnChg>
      </pc:sldChg>
      <pc:sldChg chg="modSp">
        <pc:chgData name="Minh Thai Tran" userId="996740aabe1fc7dc" providerId="LiveId" clId="{AA49CAF8-C4A1-5D42-8BDA-7DEBE7EE6CA4}" dt="2024-09-08T14:50:14.429" v="1170" actId="207"/>
        <pc:sldMkLst>
          <pc:docMk/>
          <pc:sldMk cId="0" sldId="298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14.429" v="1170" actId="207"/>
          <ac:spMkLst>
            <pc:docMk/>
            <pc:sldMk cId="0" sldId="298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14.429" v="1170" actId="207"/>
          <ac:spMkLst>
            <pc:docMk/>
            <pc:sldMk cId="0" sldId="298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14.429" v="1170" actId="207"/>
          <ac:spMkLst>
            <pc:docMk/>
            <pc:sldMk cId="0" sldId="298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14.429" v="1170" actId="207"/>
          <ac:spMkLst>
            <pc:docMk/>
            <pc:sldMk cId="0" sldId="298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14.429" v="1170" actId="207"/>
          <ac:spMkLst>
            <pc:docMk/>
            <pc:sldMk cId="0" sldId="298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8"/>
            <ac:spMk id="3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14.429" v="1170" actId="207"/>
          <ac:spMkLst>
            <pc:docMk/>
            <pc:sldMk cId="0" sldId="298"/>
            <ac:spMk id="43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50:14.429" v="1170" actId="207"/>
          <ac:grpSpMkLst>
            <pc:docMk/>
            <pc:sldMk cId="0" sldId="298"/>
            <ac:grpSpMk id="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0" sldId="298"/>
            <ac:grpSpMk id="65590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0" sldId="298"/>
            <ac:graphicFrameMk id="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8"/>
            <ac:cxnSpMk id="39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8"/>
            <ac:cxnSpMk id="40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8"/>
            <ac:cxnSpMk id="41" creationId="{00000000-0000-0000-0000-000000000000}"/>
          </ac:cxnSpMkLst>
        </pc:cxnChg>
      </pc:sldChg>
      <pc:sldChg chg="modSp">
        <pc:chgData name="Minh Thai Tran" userId="996740aabe1fc7dc" providerId="LiveId" clId="{AA49CAF8-C4A1-5D42-8BDA-7DEBE7EE6CA4}" dt="2024-09-08T14:50:25.941" v="1171" actId="207"/>
        <pc:sldMkLst>
          <pc:docMk/>
          <pc:sldMk cId="0" sldId="299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25.941" v="1171" actId="207"/>
          <ac:spMkLst>
            <pc:docMk/>
            <pc:sldMk cId="0" sldId="299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25.941" v="1171" actId="207"/>
          <ac:spMkLst>
            <pc:docMk/>
            <pc:sldMk cId="0" sldId="299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25.941" v="1171" actId="207"/>
          <ac:spMkLst>
            <pc:docMk/>
            <pc:sldMk cId="0" sldId="299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25.941" v="1171" actId="207"/>
          <ac:spMkLst>
            <pc:docMk/>
            <pc:sldMk cId="0" sldId="299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25.941" v="1171" actId="207"/>
          <ac:spMkLst>
            <pc:docMk/>
            <pc:sldMk cId="0" sldId="299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299"/>
            <ac:spMk id="3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25.941" v="1171" actId="207"/>
          <ac:spMkLst>
            <pc:docMk/>
            <pc:sldMk cId="0" sldId="299"/>
            <ac:spMk id="43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50:25.941" v="1171" actId="207"/>
          <ac:grpSpMkLst>
            <pc:docMk/>
            <pc:sldMk cId="0" sldId="299"/>
            <ac:grpSpMk id="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0" sldId="299"/>
            <ac:grpSpMk id="66614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0" sldId="299"/>
            <ac:graphicFrameMk id="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9"/>
            <ac:cxnSpMk id="39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9"/>
            <ac:cxnSpMk id="40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299"/>
            <ac:cxnSpMk id="41" creationId="{00000000-0000-0000-0000-000000000000}"/>
          </ac:cxnSpMkLst>
        </pc:cxnChg>
      </pc:sldChg>
      <pc:sldChg chg="modSp">
        <pc:chgData name="Minh Thai Tran" userId="996740aabe1fc7dc" providerId="LiveId" clId="{AA49CAF8-C4A1-5D42-8BDA-7DEBE7EE6CA4}" dt="2024-09-08T14:50:36.846" v="1172" actId="207"/>
        <pc:sldMkLst>
          <pc:docMk/>
          <pc:sldMk cId="0" sldId="300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0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36.846" v="1172" actId="207"/>
          <ac:spMkLst>
            <pc:docMk/>
            <pc:sldMk cId="0" sldId="300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36.846" v="1172" actId="207"/>
          <ac:spMkLst>
            <pc:docMk/>
            <pc:sldMk cId="0" sldId="300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36.846" v="1172" actId="207"/>
          <ac:spMkLst>
            <pc:docMk/>
            <pc:sldMk cId="0" sldId="300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36.846" v="1172" actId="207"/>
          <ac:spMkLst>
            <pc:docMk/>
            <pc:sldMk cId="0" sldId="300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36.846" v="1172" actId="207"/>
          <ac:spMkLst>
            <pc:docMk/>
            <pc:sldMk cId="0" sldId="300"/>
            <ac:spMk id="43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0" sldId="300"/>
            <ac:graphicFrameMk id="5" creationId="{00000000-0000-0000-0000-000000000000}"/>
          </ac:graphicFrameMkLst>
        </pc:graphicFrameChg>
      </pc:sldChg>
      <pc:sldChg chg="modSp">
        <pc:chgData name="Minh Thai Tran" userId="996740aabe1fc7dc" providerId="LiveId" clId="{AA49CAF8-C4A1-5D42-8BDA-7DEBE7EE6CA4}" dt="2024-09-08T14:50:43.811" v="1173" actId="207"/>
        <pc:sldMkLst>
          <pc:docMk/>
          <pc:sldMk cId="0" sldId="301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1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43.811" v="1173" actId="207"/>
          <ac:spMkLst>
            <pc:docMk/>
            <pc:sldMk cId="0" sldId="301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43.811" v="1173" actId="207"/>
          <ac:spMkLst>
            <pc:docMk/>
            <pc:sldMk cId="0" sldId="301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43.811" v="1173" actId="207"/>
          <ac:spMkLst>
            <pc:docMk/>
            <pc:sldMk cId="0" sldId="301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43.811" v="1173" actId="207"/>
          <ac:spMkLst>
            <pc:docMk/>
            <pc:sldMk cId="0" sldId="301"/>
            <ac:spMk id="29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0" sldId="301"/>
            <ac:graphicFrameMk id="5" creationId="{00000000-0000-0000-0000-000000000000}"/>
          </ac:graphicFrameMkLst>
        </pc:graphicFrameChg>
      </pc:sldChg>
      <pc:sldChg chg="modSp">
        <pc:chgData name="Minh Thai Tran" userId="996740aabe1fc7dc" providerId="LiveId" clId="{AA49CAF8-C4A1-5D42-8BDA-7DEBE7EE6CA4}" dt="2024-09-08T14:50:52.829" v="1174" actId="207"/>
        <pc:sldMkLst>
          <pc:docMk/>
          <pc:sldMk cId="0" sldId="302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52.829" v="1174" actId="207"/>
          <ac:spMkLst>
            <pc:docMk/>
            <pc:sldMk cId="0" sldId="302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52.829" v="1174" actId="207"/>
          <ac:spMkLst>
            <pc:docMk/>
            <pc:sldMk cId="0" sldId="302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2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52.829" v="1174" actId="207"/>
          <ac:spMkLst>
            <pc:docMk/>
            <pc:sldMk cId="0" sldId="302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0:52.829" v="1174" actId="207"/>
          <ac:spMkLst>
            <pc:docMk/>
            <pc:sldMk cId="0" sldId="302"/>
            <ac:spMk id="34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50:52.829" v="1174" actId="207"/>
          <ac:grpSpMkLst>
            <pc:docMk/>
            <pc:sldMk cId="0" sldId="302"/>
            <ac:grpSpMk id="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0" sldId="302"/>
            <ac:grpSpMk id="69684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0" sldId="302"/>
            <ac:graphicFrameMk id="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302"/>
            <ac:cxnSpMk id="31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302"/>
            <ac:cxnSpMk id="32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0" sldId="302"/>
            <ac:cxnSpMk id="33" creationId="{00000000-0000-0000-0000-000000000000}"/>
          </ac:cxnSpMkLst>
        </pc:cxnChg>
      </pc:sldChg>
      <pc:sldChg chg="modSp">
        <pc:chgData name="Minh Thai Tran" userId="996740aabe1fc7dc" providerId="LiveId" clId="{AA49CAF8-C4A1-5D42-8BDA-7DEBE7EE6CA4}" dt="2024-09-08T14:51:07.325" v="1176" actId="207"/>
        <pc:sldMkLst>
          <pc:docMk/>
          <pc:sldMk cId="0" sldId="303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3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3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3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3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3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3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3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3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3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3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03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1:07.325" v="1176" actId="207"/>
          <ac:spMkLst>
            <pc:docMk/>
            <pc:sldMk cId="0" sldId="303"/>
            <ac:spMk id="27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0" sldId="303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44:28.852" v="1056" actId="113"/>
        <pc:sldMkLst>
          <pc:docMk/>
          <pc:sldMk cId="1326035516" sldId="305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26035516" sldId="305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44:28.852" v="1056" actId="113"/>
          <ac:spMkLst>
            <pc:docMk/>
            <pc:sldMk cId="1326035516" sldId="305"/>
            <ac:spMk id="71682" creationId="{00000000-0000-0000-0000-000000000000}"/>
          </ac:spMkLst>
        </pc:spChg>
      </pc:sldChg>
      <pc:sldChg chg="modSp mod">
        <pc:chgData name="Minh Thai Tran" userId="996740aabe1fc7dc" providerId="LiveId" clId="{AA49CAF8-C4A1-5D42-8BDA-7DEBE7EE6CA4}" dt="2024-09-08T14:49:08.420" v="1166" actId="14100"/>
        <pc:sldMkLst>
          <pc:docMk/>
          <pc:sldMk cId="926791787" sldId="30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926791787" sldId="306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49:08.420" v="1166" actId="14100"/>
          <ac:spMkLst>
            <pc:docMk/>
            <pc:sldMk cId="926791787" sldId="306"/>
            <ac:spMk id="72706" creationId="{00000000-0000-0000-0000-000000000000}"/>
          </ac:spMkLst>
        </pc:spChg>
      </pc:sldChg>
      <pc:sldChg chg="modSp">
        <pc:chgData name="Minh Thai Tran" userId="996740aabe1fc7dc" providerId="LiveId" clId="{AA49CAF8-C4A1-5D42-8BDA-7DEBE7EE6CA4}" dt="2024-09-08T14:13:13.452" v="262" actId="255"/>
        <pc:sldMkLst>
          <pc:docMk/>
          <pc:sldMk cId="2642150295" sldId="309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42150295" sldId="309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3:13.452" v="262" actId="255"/>
          <ac:spMkLst>
            <pc:docMk/>
            <pc:sldMk cId="2642150295" sldId="309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3:13.452" v="262" actId="255"/>
          <ac:spMkLst>
            <pc:docMk/>
            <pc:sldMk cId="2642150295" sldId="309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3:13.452" v="262" actId="255"/>
          <ac:spMkLst>
            <pc:docMk/>
            <pc:sldMk cId="2642150295" sldId="309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3:13.452" v="262" actId="255"/>
          <ac:spMkLst>
            <pc:docMk/>
            <pc:sldMk cId="2642150295" sldId="309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3:13.452" v="262" actId="255"/>
          <ac:spMkLst>
            <pc:docMk/>
            <pc:sldMk cId="2642150295" sldId="309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3:13.452" v="262" actId="255"/>
          <ac:spMkLst>
            <pc:docMk/>
            <pc:sldMk cId="2642150295" sldId="309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3:13.452" v="262" actId="255"/>
          <ac:spMkLst>
            <pc:docMk/>
            <pc:sldMk cId="2642150295" sldId="309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3:13.452" v="262" actId="255"/>
          <ac:spMkLst>
            <pc:docMk/>
            <pc:sldMk cId="2642150295" sldId="309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42150295" sldId="309"/>
            <ac:spMk id="4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42150295" sldId="309"/>
            <ac:spMk id="49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2642150295" sldId="309"/>
            <ac:grpSpMk id="3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2642150295" sldId="309"/>
            <ac:grpSpMk id="50216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2642150295" sldId="309"/>
            <ac:graphicFrameMk id="3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2642150295" sldId="309"/>
            <ac:cxnSpMk id="41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2642150295" sldId="309"/>
            <ac:cxnSpMk id="48" creationId="{00000000-0000-0000-0000-000000000000}"/>
          </ac:cxnSpMkLst>
        </pc:cxnChg>
      </pc:sldChg>
      <pc:sldChg chg="modSp">
        <pc:chgData name="Minh Thai Tran" userId="996740aabe1fc7dc" providerId="LiveId" clId="{AA49CAF8-C4A1-5D42-8BDA-7DEBE7EE6CA4}" dt="2024-09-08T14:14:08.046" v="263" actId="255"/>
        <pc:sldMkLst>
          <pc:docMk/>
          <pc:sldMk cId="860395210" sldId="310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0395210" sldId="310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08.046" v="263" actId="255"/>
          <ac:spMkLst>
            <pc:docMk/>
            <pc:sldMk cId="860395210" sldId="310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08.046" v="263" actId="255"/>
          <ac:spMkLst>
            <pc:docMk/>
            <pc:sldMk cId="860395210" sldId="310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08.046" v="263" actId="255"/>
          <ac:spMkLst>
            <pc:docMk/>
            <pc:sldMk cId="860395210" sldId="310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08.046" v="263" actId="255"/>
          <ac:spMkLst>
            <pc:docMk/>
            <pc:sldMk cId="860395210" sldId="310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08.046" v="263" actId="255"/>
          <ac:spMkLst>
            <pc:docMk/>
            <pc:sldMk cId="860395210" sldId="310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08.046" v="263" actId="255"/>
          <ac:spMkLst>
            <pc:docMk/>
            <pc:sldMk cId="860395210" sldId="310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08.046" v="263" actId="255"/>
          <ac:spMkLst>
            <pc:docMk/>
            <pc:sldMk cId="860395210" sldId="310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08.046" v="263" actId="255"/>
          <ac:spMkLst>
            <pc:docMk/>
            <pc:sldMk cId="860395210" sldId="310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0395210" sldId="310"/>
            <ac:spMk id="4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0395210" sldId="310"/>
            <ac:spMk id="49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860395210" sldId="310"/>
            <ac:grpSpMk id="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860395210" sldId="310"/>
            <ac:grpSpMk id="3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860395210" sldId="310"/>
            <ac:graphicFrameMk id="3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860395210" sldId="310"/>
            <ac:cxnSpMk id="41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860395210" sldId="310"/>
            <ac:cxnSpMk id="48" creationId="{00000000-0000-0000-0000-000000000000}"/>
          </ac:cxnSpMkLst>
        </pc:cxnChg>
      </pc:sldChg>
      <pc:sldChg chg="modSp mod">
        <pc:chgData name="Minh Thai Tran" userId="996740aabe1fc7dc" providerId="LiveId" clId="{AA49CAF8-C4A1-5D42-8BDA-7DEBE7EE6CA4}" dt="2024-09-08T14:14:21.368" v="264" actId="255"/>
        <pc:sldMkLst>
          <pc:docMk/>
          <pc:sldMk cId="211383536" sldId="311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1383536" sldId="311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21.368" v="264" actId="255"/>
          <ac:spMkLst>
            <pc:docMk/>
            <pc:sldMk cId="211383536" sldId="311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21.368" v="264" actId="255"/>
          <ac:spMkLst>
            <pc:docMk/>
            <pc:sldMk cId="211383536" sldId="311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21.368" v="264" actId="255"/>
          <ac:spMkLst>
            <pc:docMk/>
            <pc:sldMk cId="211383536" sldId="311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21.368" v="264" actId="255"/>
          <ac:spMkLst>
            <pc:docMk/>
            <pc:sldMk cId="211383536" sldId="311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21.368" v="264" actId="255"/>
          <ac:spMkLst>
            <pc:docMk/>
            <pc:sldMk cId="211383536" sldId="311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21.368" v="264" actId="255"/>
          <ac:spMkLst>
            <pc:docMk/>
            <pc:sldMk cId="211383536" sldId="311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21.368" v="264" actId="255"/>
          <ac:spMkLst>
            <pc:docMk/>
            <pc:sldMk cId="211383536" sldId="311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21.368" v="264" actId="255"/>
          <ac:spMkLst>
            <pc:docMk/>
            <pc:sldMk cId="211383536" sldId="311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1383536" sldId="311"/>
            <ac:spMk id="4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1383536" sldId="311"/>
            <ac:spMk id="49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211383536" sldId="311"/>
            <ac:grpSpMk id="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211383536" sldId="311"/>
            <ac:grpSpMk id="3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211383536" sldId="311"/>
            <ac:graphicFrameMk id="3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211383536" sldId="311"/>
            <ac:cxnSpMk id="41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211383536" sldId="311"/>
            <ac:cxnSpMk id="48" creationId="{00000000-0000-0000-0000-000000000000}"/>
          </ac:cxnSpMkLst>
        </pc:cxnChg>
      </pc:sldChg>
      <pc:sldChg chg="modSp mod">
        <pc:chgData name="Minh Thai Tran" userId="996740aabe1fc7dc" providerId="LiveId" clId="{AA49CAF8-C4A1-5D42-8BDA-7DEBE7EE6CA4}" dt="2024-09-08T14:14:32.754" v="265" actId="255"/>
        <pc:sldMkLst>
          <pc:docMk/>
          <pc:sldMk cId="1053193082" sldId="312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53193082" sldId="312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32.754" v="265" actId="255"/>
          <ac:spMkLst>
            <pc:docMk/>
            <pc:sldMk cId="1053193082" sldId="312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32.754" v="265" actId="255"/>
          <ac:spMkLst>
            <pc:docMk/>
            <pc:sldMk cId="1053193082" sldId="312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32.754" v="265" actId="255"/>
          <ac:spMkLst>
            <pc:docMk/>
            <pc:sldMk cId="1053193082" sldId="312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32.754" v="265" actId="255"/>
          <ac:spMkLst>
            <pc:docMk/>
            <pc:sldMk cId="1053193082" sldId="312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32.754" v="265" actId="255"/>
          <ac:spMkLst>
            <pc:docMk/>
            <pc:sldMk cId="1053193082" sldId="312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32.754" v="265" actId="255"/>
          <ac:spMkLst>
            <pc:docMk/>
            <pc:sldMk cId="1053193082" sldId="312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32.754" v="265" actId="255"/>
          <ac:spMkLst>
            <pc:docMk/>
            <pc:sldMk cId="1053193082" sldId="312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32.754" v="265" actId="255"/>
          <ac:spMkLst>
            <pc:docMk/>
            <pc:sldMk cId="1053193082" sldId="312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53193082" sldId="312"/>
            <ac:spMk id="4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53193082" sldId="312"/>
            <ac:spMk id="49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1053193082" sldId="312"/>
            <ac:grpSpMk id="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1053193082" sldId="312"/>
            <ac:grpSpMk id="3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053193082" sldId="312"/>
            <ac:graphicFrameMk id="3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1053193082" sldId="312"/>
            <ac:cxnSpMk id="41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1053193082" sldId="312"/>
            <ac:cxnSpMk id="48" creationId="{00000000-0000-0000-0000-000000000000}"/>
          </ac:cxnSpMkLst>
        </pc:cxnChg>
      </pc:sldChg>
      <pc:sldChg chg="modSp mod">
        <pc:chgData name="Minh Thai Tran" userId="996740aabe1fc7dc" providerId="LiveId" clId="{AA49CAF8-C4A1-5D42-8BDA-7DEBE7EE6CA4}" dt="2024-09-08T14:14:43.863" v="266" actId="255"/>
        <pc:sldMkLst>
          <pc:docMk/>
          <pc:sldMk cId="817255565" sldId="313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817255565" sldId="313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43.863" v="266" actId="255"/>
          <ac:spMkLst>
            <pc:docMk/>
            <pc:sldMk cId="817255565" sldId="313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43.863" v="266" actId="255"/>
          <ac:spMkLst>
            <pc:docMk/>
            <pc:sldMk cId="817255565" sldId="313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43.863" v="266" actId="255"/>
          <ac:spMkLst>
            <pc:docMk/>
            <pc:sldMk cId="817255565" sldId="313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43.863" v="266" actId="255"/>
          <ac:spMkLst>
            <pc:docMk/>
            <pc:sldMk cId="817255565" sldId="313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43.863" v="266" actId="255"/>
          <ac:spMkLst>
            <pc:docMk/>
            <pc:sldMk cId="817255565" sldId="313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43.863" v="266" actId="255"/>
          <ac:spMkLst>
            <pc:docMk/>
            <pc:sldMk cId="817255565" sldId="313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43.863" v="266" actId="255"/>
          <ac:spMkLst>
            <pc:docMk/>
            <pc:sldMk cId="817255565" sldId="313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43.863" v="266" actId="255"/>
          <ac:spMkLst>
            <pc:docMk/>
            <pc:sldMk cId="817255565" sldId="313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17255565" sldId="313"/>
            <ac:spMk id="4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17255565" sldId="313"/>
            <ac:spMk id="49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817255565" sldId="313"/>
            <ac:grpSpMk id="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817255565" sldId="313"/>
            <ac:grpSpMk id="3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817255565" sldId="313"/>
            <ac:graphicFrameMk id="3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817255565" sldId="313"/>
            <ac:cxnSpMk id="41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817255565" sldId="313"/>
            <ac:cxnSpMk id="48" creationId="{00000000-0000-0000-0000-000000000000}"/>
          </ac:cxnSpMkLst>
        </pc:cxnChg>
      </pc:sldChg>
      <pc:sldChg chg="modSp mod">
        <pc:chgData name="Minh Thai Tran" userId="996740aabe1fc7dc" providerId="LiveId" clId="{AA49CAF8-C4A1-5D42-8BDA-7DEBE7EE6CA4}" dt="2024-09-08T14:14:54.995" v="267" actId="255"/>
        <pc:sldMkLst>
          <pc:docMk/>
          <pc:sldMk cId="1447298819" sldId="314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47298819" sldId="314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54.995" v="267" actId="255"/>
          <ac:spMkLst>
            <pc:docMk/>
            <pc:sldMk cId="1447298819" sldId="314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54.995" v="267" actId="255"/>
          <ac:spMkLst>
            <pc:docMk/>
            <pc:sldMk cId="1447298819" sldId="314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54.995" v="267" actId="255"/>
          <ac:spMkLst>
            <pc:docMk/>
            <pc:sldMk cId="1447298819" sldId="314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54.995" v="267" actId="255"/>
          <ac:spMkLst>
            <pc:docMk/>
            <pc:sldMk cId="1447298819" sldId="314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54.995" v="267" actId="255"/>
          <ac:spMkLst>
            <pc:docMk/>
            <pc:sldMk cId="1447298819" sldId="314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54.995" v="267" actId="255"/>
          <ac:spMkLst>
            <pc:docMk/>
            <pc:sldMk cId="1447298819" sldId="314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54.995" v="267" actId="255"/>
          <ac:spMkLst>
            <pc:docMk/>
            <pc:sldMk cId="1447298819" sldId="314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4:54.995" v="267" actId="255"/>
          <ac:spMkLst>
            <pc:docMk/>
            <pc:sldMk cId="1447298819" sldId="314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47298819" sldId="314"/>
            <ac:spMk id="4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47298819" sldId="314"/>
            <ac:spMk id="49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1447298819" sldId="314"/>
            <ac:grpSpMk id="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1447298819" sldId="314"/>
            <ac:grpSpMk id="3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447298819" sldId="314"/>
            <ac:graphicFrameMk id="3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1447298819" sldId="314"/>
            <ac:cxnSpMk id="41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1447298819" sldId="314"/>
            <ac:cxnSpMk id="48" creationId="{00000000-0000-0000-0000-000000000000}"/>
          </ac:cxnSpMkLst>
        </pc:cxnChg>
      </pc:sldChg>
      <pc:sldChg chg="modSp mod">
        <pc:chgData name="Minh Thai Tran" userId="996740aabe1fc7dc" providerId="LiveId" clId="{AA49CAF8-C4A1-5D42-8BDA-7DEBE7EE6CA4}" dt="2024-09-08T14:15:04.584" v="268" actId="255"/>
        <pc:sldMkLst>
          <pc:docMk/>
          <pc:sldMk cId="3747137651" sldId="315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747137651" sldId="315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04.584" v="268" actId="255"/>
          <ac:spMkLst>
            <pc:docMk/>
            <pc:sldMk cId="3747137651" sldId="315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04.584" v="268" actId="255"/>
          <ac:spMkLst>
            <pc:docMk/>
            <pc:sldMk cId="3747137651" sldId="315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04.584" v="268" actId="255"/>
          <ac:spMkLst>
            <pc:docMk/>
            <pc:sldMk cId="3747137651" sldId="315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04.584" v="268" actId="255"/>
          <ac:spMkLst>
            <pc:docMk/>
            <pc:sldMk cId="3747137651" sldId="315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04.584" v="268" actId="255"/>
          <ac:spMkLst>
            <pc:docMk/>
            <pc:sldMk cId="3747137651" sldId="315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04.584" v="268" actId="255"/>
          <ac:spMkLst>
            <pc:docMk/>
            <pc:sldMk cId="3747137651" sldId="315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04.584" v="268" actId="255"/>
          <ac:spMkLst>
            <pc:docMk/>
            <pc:sldMk cId="3747137651" sldId="315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04.584" v="268" actId="255"/>
          <ac:spMkLst>
            <pc:docMk/>
            <pc:sldMk cId="3747137651" sldId="315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747137651" sldId="315"/>
            <ac:spMk id="4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747137651" sldId="315"/>
            <ac:spMk id="49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3747137651" sldId="315"/>
            <ac:grpSpMk id="2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3747137651" sldId="315"/>
            <ac:grpSpMk id="3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747137651" sldId="315"/>
            <ac:graphicFrameMk id="3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3747137651" sldId="315"/>
            <ac:cxnSpMk id="41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3747137651" sldId="315"/>
            <ac:cxnSpMk id="48" creationId="{00000000-0000-0000-0000-000000000000}"/>
          </ac:cxnSpMkLst>
        </pc:cxnChg>
      </pc:sldChg>
      <pc:sldChg chg="modSp mod">
        <pc:chgData name="Minh Thai Tran" userId="996740aabe1fc7dc" providerId="LiveId" clId="{AA49CAF8-C4A1-5D42-8BDA-7DEBE7EE6CA4}" dt="2024-09-08T14:15:17.862" v="269" actId="255"/>
        <pc:sldMkLst>
          <pc:docMk/>
          <pc:sldMk cId="3863787086" sldId="31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863787086" sldId="316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17.862" v="269" actId="255"/>
          <ac:spMkLst>
            <pc:docMk/>
            <pc:sldMk cId="3863787086" sldId="316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17.862" v="269" actId="255"/>
          <ac:spMkLst>
            <pc:docMk/>
            <pc:sldMk cId="3863787086" sldId="316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17.862" v="269" actId="255"/>
          <ac:spMkLst>
            <pc:docMk/>
            <pc:sldMk cId="3863787086" sldId="316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17.862" v="269" actId="255"/>
          <ac:spMkLst>
            <pc:docMk/>
            <pc:sldMk cId="3863787086" sldId="316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17.862" v="269" actId="255"/>
          <ac:spMkLst>
            <pc:docMk/>
            <pc:sldMk cId="3863787086" sldId="316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17.862" v="269" actId="255"/>
          <ac:spMkLst>
            <pc:docMk/>
            <pc:sldMk cId="3863787086" sldId="316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17.862" v="269" actId="255"/>
          <ac:spMkLst>
            <pc:docMk/>
            <pc:sldMk cId="3863787086" sldId="316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5:17.862" v="269" actId="255"/>
          <ac:spMkLst>
            <pc:docMk/>
            <pc:sldMk cId="3863787086" sldId="316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863787086" sldId="316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863787086" sldId="316"/>
            <ac:spMk id="45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03:42.022" v="0"/>
          <ac:grpSpMkLst>
            <pc:docMk/>
            <pc:sldMk cId="3863787086" sldId="316"/>
            <ac:grpSpMk id="2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863787086" sldId="316"/>
            <ac:graphicFrameMk id="35" creationId="{00000000-0000-0000-0000-000000000000}"/>
          </ac:graphicFrameMkLst>
        </pc:graphicFrame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3863787086" sldId="316"/>
            <ac:cxnSpMk id="41" creationId="{00000000-0000-0000-0000-000000000000}"/>
          </ac:cxnSpMkLst>
        </pc:cxnChg>
      </pc:sldChg>
      <pc:sldChg chg="modSp mod">
        <pc:chgData name="Minh Thai Tran" userId="996740aabe1fc7dc" providerId="LiveId" clId="{AA49CAF8-C4A1-5D42-8BDA-7DEBE7EE6CA4}" dt="2024-09-08T14:27:26.675" v="663" actId="113"/>
        <pc:sldMkLst>
          <pc:docMk/>
          <pc:sldMk cId="1262733556" sldId="317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62733556" sldId="317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7:26.675" v="663" actId="113"/>
          <ac:spMkLst>
            <pc:docMk/>
            <pc:sldMk cId="1262733556" sldId="317"/>
            <ac:spMk id="58370" creationId="{00000000-0000-0000-0000-000000000000}"/>
          </ac:spMkLst>
        </pc:spChg>
      </pc:sldChg>
      <pc:sldChg chg="modSp mod">
        <pc:chgData name="Minh Thai Tran" userId="996740aabe1fc7dc" providerId="LiveId" clId="{AA49CAF8-C4A1-5D42-8BDA-7DEBE7EE6CA4}" dt="2024-09-08T14:39:01.377" v="977" actId="20577"/>
        <pc:sldMkLst>
          <pc:docMk/>
          <pc:sldMk cId="0" sldId="320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20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9:01.377" v="977" actId="20577"/>
          <ac:spMkLst>
            <pc:docMk/>
            <pc:sldMk cId="0" sldId="320"/>
            <ac:spMk id="61442" creationId="{00000000-0000-0000-0000-000000000000}"/>
          </ac:spMkLst>
        </pc:spChg>
      </pc:sldChg>
      <pc:sldChg chg="modSp mod">
        <pc:chgData name="Minh Thai Tran" userId="996740aabe1fc7dc" providerId="LiveId" clId="{AA49CAF8-C4A1-5D42-8BDA-7DEBE7EE6CA4}" dt="2024-09-08T14:04:41.600" v="48" actId="14100"/>
        <pc:sldMkLst>
          <pc:docMk/>
          <pc:sldMk cId="0" sldId="321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21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321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4:41.600" v="48" actId="14100"/>
          <ac:spMkLst>
            <pc:docMk/>
            <pc:sldMk cId="0" sldId="321"/>
            <ac:spMk id="9219" creationId="{00000000-0000-0000-0000-000000000000}"/>
          </ac:spMkLst>
        </pc:spChg>
      </pc:sldChg>
      <pc:sldChg chg="modSp del">
        <pc:chgData name="Minh Thai Tran" userId="996740aabe1fc7dc" providerId="LiveId" clId="{AA49CAF8-C4A1-5D42-8BDA-7DEBE7EE6CA4}" dt="2024-09-08T14:11:41.364" v="221" actId="2696"/>
        <pc:sldMkLst>
          <pc:docMk/>
          <pc:sldMk cId="51760268" sldId="323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51760268" sldId="323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51760268" sldId="323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74" v="225" actId="2696"/>
        <pc:sldMkLst>
          <pc:docMk/>
          <pc:sldMk cId="3162535232" sldId="324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62535232" sldId="324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62535232" sldId="324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62535232" sldId="324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62535232" sldId="324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62535232" sldId="324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62535232" sldId="324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62535232" sldId="324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62535232" sldId="324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62535232" sldId="324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62535232" sldId="324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62535232" sldId="324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162535232" sldId="324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90" v="227" actId="2696"/>
        <pc:sldMkLst>
          <pc:docMk/>
          <pc:sldMk cId="485978071" sldId="325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85978071" sldId="325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485978071" sldId="325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45" v="213" actId="2696"/>
        <pc:sldMkLst>
          <pc:docMk/>
          <pc:sldMk cId="1692313061" sldId="32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2313061" sldId="326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692313061" sldId="326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87" v="226" actId="2696"/>
        <pc:sldMkLst>
          <pc:docMk/>
          <pc:sldMk cId="2890756513" sldId="327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90756513" sldId="327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2890756513" sldId="327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33" v="208" actId="2696"/>
        <pc:sldMkLst>
          <pc:docMk/>
          <pc:sldMk cId="1730526140" sldId="328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0526140" sldId="328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730526140" sldId="328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20" v="203" actId="2696"/>
        <pc:sldMkLst>
          <pc:docMk/>
          <pc:sldMk cId="3438724310" sldId="329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8724310" sldId="329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438724310" sldId="329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23" v="237" actId="2696"/>
        <pc:sldMkLst>
          <pc:docMk/>
          <pc:sldMk cId="868770407" sldId="330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770407" sldId="330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868770407" sldId="330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47" v="214" actId="2696"/>
        <pc:sldMkLst>
          <pc:docMk/>
          <pc:sldMk cId="2292684871" sldId="331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92684871" sldId="331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2292684871" sldId="331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42" v="212" actId="2696"/>
        <pc:sldMkLst>
          <pc:docMk/>
          <pc:sldMk cId="1307017877" sldId="332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07017877" sldId="332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307017877" sldId="332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14" v="233" actId="2696"/>
        <pc:sldMkLst>
          <pc:docMk/>
          <pc:sldMk cId="2270504359" sldId="333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270504359" sldId="333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2270504359" sldId="333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03" v="228" actId="2696"/>
        <pc:sldMkLst>
          <pc:docMk/>
          <pc:sldMk cId="3355731968" sldId="334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55731968" sldId="334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355731968" sldId="334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71" v="224" actId="2696"/>
        <pc:sldMkLst>
          <pc:docMk/>
          <pc:sldMk cId="3331230703" sldId="335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31230703" sldId="335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331230703" sldId="335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50" v="215" actId="2696"/>
        <pc:sldMkLst>
          <pc:docMk/>
          <pc:sldMk cId="3252822224" sldId="33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2822224" sldId="336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252822224" sldId="336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30" v="207" actId="2696"/>
        <pc:sldMkLst>
          <pc:docMk/>
          <pc:sldMk cId="1908041672" sldId="337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08041672" sldId="337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908041672" sldId="337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23" v="204" actId="2696"/>
        <pc:sldMkLst>
          <pc:docMk/>
          <pc:sldMk cId="2564293907" sldId="338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564293907" sldId="338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2564293907" sldId="338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38" v="210" actId="2696"/>
        <pc:sldMkLst>
          <pc:docMk/>
          <pc:sldMk cId="950893906" sldId="339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50893906" sldId="339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950893906" sldId="339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08" v="230" actId="2696"/>
        <pc:sldMkLst>
          <pc:docMk/>
          <pc:sldMk cId="3619903870" sldId="340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19903870" sldId="340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619903870" sldId="340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18" v="235" actId="2696"/>
        <pc:sldMkLst>
          <pc:docMk/>
          <pc:sldMk cId="1911369637" sldId="341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911369637" sldId="341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911369637" sldId="341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38" v="238" actId="2696"/>
        <pc:sldMkLst>
          <pc:docMk/>
          <pc:sldMk cId="3259426612" sldId="342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59426612" sldId="342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259426612" sldId="342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55" v="240" actId="2696"/>
        <pc:sldMkLst>
          <pc:docMk/>
          <pc:sldMk cId="1690566109" sldId="343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90566109" sldId="343"/>
            <ac:spMk id="31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690566109" sldId="343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66" v="222" actId="2696"/>
        <pc:sldMkLst>
          <pc:docMk/>
          <pc:sldMk cId="1246941281" sldId="344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3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46941281" sldId="344"/>
            <ac:spMk id="32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246941281" sldId="344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40" v="211" actId="2696"/>
        <pc:sldMkLst>
          <pc:docMk/>
          <pc:sldMk cId="3909438930" sldId="345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09438930" sldId="345"/>
            <ac:spMk id="32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909438930" sldId="345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52" v="239" actId="2696"/>
        <pc:sldMkLst>
          <pc:docMk/>
          <pc:sldMk cId="1783918042" sldId="34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83918042" sldId="346"/>
            <ac:spMk id="32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783918042" sldId="346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16" v="234" actId="2696"/>
        <pc:sldMkLst>
          <pc:docMk/>
          <pc:sldMk cId="1433937141" sldId="347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33937141" sldId="347"/>
            <ac:spMk id="32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433937141" sldId="347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70" v="241" actId="2696"/>
        <pc:sldMkLst>
          <pc:docMk/>
          <pc:sldMk cId="3053101683" sldId="348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53101683" sldId="348"/>
            <ac:spMk id="32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053101683" sldId="348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52" v="216" actId="2696"/>
        <pc:sldMkLst>
          <pc:docMk/>
          <pc:sldMk cId="3671992677" sldId="349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3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71992677" sldId="349"/>
            <ac:spMk id="33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671992677" sldId="349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20" v="236" actId="2696"/>
        <pc:sldMkLst>
          <pc:docMk/>
          <pc:sldMk cId="1464594785" sldId="350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464594785" sldId="350"/>
            <ac:spMk id="33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464594785" sldId="350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06" v="229" actId="2696"/>
        <pc:sldMkLst>
          <pc:docMk/>
          <pc:sldMk cId="1033782145" sldId="351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3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33782145" sldId="351"/>
            <ac:spMk id="33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033782145" sldId="351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68" v="223" actId="2696"/>
        <pc:sldMkLst>
          <pc:docMk/>
          <pc:sldMk cId="3434250798" sldId="352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3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34250798" sldId="352"/>
            <ac:spMk id="33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434250798" sldId="352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85" v="242" actId="2696"/>
        <pc:sldMkLst>
          <pc:docMk/>
          <pc:sldMk cId="2088858379" sldId="353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3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3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3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88858379" sldId="353"/>
            <ac:spMk id="3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2088858379" sldId="353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55" v="217" actId="2696"/>
        <pc:sldMkLst>
          <pc:docMk/>
          <pc:sldMk cId="3948997606" sldId="354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3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3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48997606" sldId="354"/>
            <ac:spMk id="3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948997606" sldId="354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59" v="219" actId="2696"/>
        <pc:sldMkLst>
          <pc:docMk/>
          <pc:sldMk cId="4251616116" sldId="355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3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3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51616116" sldId="355"/>
            <ac:spMk id="3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4251616116" sldId="355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35" v="209" actId="2696"/>
        <pc:sldMkLst>
          <pc:docMk/>
          <pc:sldMk cId="3999698425" sldId="35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3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3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3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999698425" sldId="356"/>
            <ac:spMk id="3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999698425" sldId="356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57" v="218" actId="2696"/>
        <pc:sldMkLst>
          <pc:docMk/>
          <pc:sldMk cId="1530609386" sldId="357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3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3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3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30609386" sldId="357"/>
            <ac:spMk id="3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530609386" sldId="357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412" v="232" actId="2696"/>
        <pc:sldMkLst>
          <pc:docMk/>
          <pc:sldMk cId="1226208760" sldId="358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3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3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3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3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6208760" sldId="358"/>
            <ac:spMk id="36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226208760" sldId="358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27" v="206" actId="2696"/>
        <pc:sldMkLst>
          <pc:docMk/>
          <pc:sldMk cId="428720864" sldId="359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3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3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3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3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8720864" sldId="359"/>
            <ac:spMk id="36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428720864" sldId="359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22:59.557" v="599" actId="14100"/>
        <pc:sldMkLst>
          <pc:docMk/>
          <pc:sldMk cId="4202790763" sldId="360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02790763" sldId="360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2:59.557" v="599" actId="14100"/>
          <ac:spMkLst>
            <pc:docMk/>
            <pc:sldMk cId="4202790763" sldId="360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2:52.631" v="597" actId="20577"/>
          <ac:spMkLst>
            <pc:docMk/>
            <pc:sldMk cId="4202790763" sldId="360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02790763" sldId="360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02790763" sldId="360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02790763" sldId="360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02790763" sldId="360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02790763" sldId="360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02790763" sldId="360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02790763" sldId="360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02790763" sldId="360"/>
            <ac:spMk id="2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4202790763" sldId="360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23:38.033" v="607" actId="1076"/>
        <pc:sldMkLst>
          <pc:docMk/>
          <pc:sldMk cId="440718121" sldId="361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440718121" sldId="361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3:38.033" v="607" actId="1076"/>
          <ac:spMkLst>
            <pc:docMk/>
            <pc:sldMk cId="440718121" sldId="361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40718121" sldId="361"/>
            <ac:spMk id="1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3:10.069" v="602" actId="14100"/>
          <ac:spMkLst>
            <pc:docMk/>
            <pc:sldMk cId="440718121" sldId="361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3:21.186" v="604" actId="14100"/>
          <ac:spMkLst>
            <pc:docMk/>
            <pc:sldMk cId="440718121" sldId="361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3:06.336" v="601" actId="27636"/>
          <ac:spMkLst>
            <pc:docMk/>
            <pc:sldMk cId="440718121" sldId="361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40718121" sldId="361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40718121" sldId="361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40718121" sldId="361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40718121" sldId="361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40718121" sldId="361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40718121" sldId="361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40718121" sldId="361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40718121" sldId="361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3:29.821" v="606" actId="14100"/>
          <ac:spMkLst>
            <pc:docMk/>
            <pc:sldMk cId="440718121" sldId="361"/>
            <ac:spMk id="26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440718121" sldId="361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24:15.374" v="615" actId="14100"/>
        <pc:sldMkLst>
          <pc:docMk/>
          <pc:sldMk cId="3196392789" sldId="362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96392789" sldId="362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96392789" sldId="362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96392789" sldId="362"/>
            <ac:spMk id="1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4:04.888" v="612" actId="14100"/>
          <ac:spMkLst>
            <pc:docMk/>
            <pc:sldMk cId="3196392789" sldId="362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4:08.923" v="613" actId="14100"/>
          <ac:spMkLst>
            <pc:docMk/>
            <pc:sldMk cId="3196392789" sldId="362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3:57.004" v="610" actId="20577"/>
          <ac:spMkLst>
            <pc:docMk/>
            <pc:sldMk cId="3196392789" sldId="362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96392789" sldId="362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96392789" sldId="362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96392789" sldId="362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96392789" sldId="362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96392789" sldId="362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96392789" sldId="362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96392789" sldId="362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96392789" sldId="362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4:15.374" v="615" actId="14100"/>
          <ac:spMkLst>
            <pc:docMk/>
            <pc:sldMk cId="3196392789" sldId="362"/>
            <ac:spMk id="26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196392789" sldId="362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24:39.756" v="622" actId="14100"/>
        <pc:sldMkLst>
          <pc:docMk/>
          <pc:sldMk cId="2189479396" sldId="363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89479396" sldId="363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89479396" sldId="363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89479396" sldId="363"/>
            <ac:spMk id="1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4:31.004" v="619" actId="14100"/>
          <ac:spMkLst>
            <pc:docMk/>
            <pc:sldMk cId="2189479396" sldId="363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4:34.204" v="620" actId="14100"/>
          <ac:spMkLst>
            <pc:docMk/>
            <pc:sldMk cId="2189479396" sldId="363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4:27.196" v="618" actId="20577"/>
          <ac:spMkLst>
            <pc:docMk/>
            <pc:sldMk cId="2189479396" sldId="363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89479396" sldId="363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89479396" sldId="363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89479396" sldId="363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89479396" sldId="363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89479396" sldId="363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89479396" sldId="363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89479396" sldId="363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89479396" sldId="363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4:39.756" v="622" actId="14100"/>
          <ac:spMkLst>
            <pc:docMk/>
            <pc:sldMk cId="2189479396" sldId="363"/>
            <ac:spMk id="26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2189479396" sldId="363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25:10.258" v="629" actId="14100"/>
        <pc:sldMkLst>
          <pc:docMk/>
          <pc:sldMk cId="868616263" sldId="364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16263" sldId="364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16263" sldId="364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16263" sldId="364"/>
            <ac:spMk id="1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5:02.162" v="626" actId="14100"/>
          <ac:spMkLst>
            <pc:docMk/>
            <pc:sldMk cId="868616263" sldId="364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5:04.851" v="627" actId="14100"/>
          <ac:spMkLst>
            <pc:docMk/>
            <pc:sldMk cId="868616263" sldId="364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4:58.589" v="625" actId="20577"/>
          <ac:spMkLst>
            <pc:docMk/>
            <pc:sldMk cId="868616263" sldId="364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16263" sldId="364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16263" sldId="364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16263" sldId="364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16263" sldId="364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16263" sldId="364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16263" sldId="364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16263" sldId="364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16263" sldId="364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5:10.258" v="629" actId="14100"/>
          <ac:spMkLst>
            <pc:docMk/>
            <pc:sldMk cId="868616263" sldId="364"/>
            <ac:spMk id="26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868616263" sldId="364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25:33.272" v="637" actId="14100"/>
        <pc:sldMkLst>
          <pc:docMk/>
          <pc:sldMk cId="3443919304" sldId="365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43919304" sldId="365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43919304" sldId="365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43919304" sldId="365"/>
            <ac:spMk id="1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5:25.353" v="634" actId="14100"/>
          <ac:spMkLst>
            <pc:docMk/>
            <pc:sldMk cId="3443919304" sldId="365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5:27.603" v="635" actId="14100"/>
          <ac:spMkLst>
            <pc:docMk/>
            <pc:sldMk cId="3443919304" sldId="365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5:22.536" v="633" actId="20577"/>
          <ac:spMkLst>
            <pc:docMk/>
            <pc:sldMk cId="3443919304" sldId="365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43919304" sldId="365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43919304" sldId="365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43919304" sldId="365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43919304" sldId="365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43919304" sldId="365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43919304" sldId="365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43919304" sldId="365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43919304" sldId="365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5:33.272" v="637" actId="14100"/>
          <ac:spMkLst>
            <pc:docMk/>
            <pc:sldMk cId="3443919304" sldId="365"/>
            <ac:spMk id="26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443919304" sldId="365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25:56.360" v="644" actId="14100"/>
        <pc:sldMkLst>
          <pc:docMk/>
          <pc:sldMk cId="2680671112" sldId="36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80671112" sldId="366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80671112" sldId="366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80671112" sldId="366"/>
            <ac:spMk id="1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5:46.674" v="641" actId="14100"/>
          <ac:spMkLst>
            <pc:docMk/>
            <pc:sldMk cId="2680671112" sldId="366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5:51.603" v="643" actId="14100"/>
          <ac:spMkLst>
            <pc:docMk/>
            <pc:sldMk cId="2680671112" sldId="366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5:42.646" v="640" actId="20577"/>
          <ac:spMkLst>
            <pc:docMk/>
            <pc:sldMk cId="2680671112" sldId="366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80671112" sldId="366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80671112" sldId="366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80671112" sldId="366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80671112" sldId="366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80671112" sldId="366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80671112" sldId="366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80671112" sldId="366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680671112" sldId="366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5:56.360" v="644" actId="14100"/>
          <ac:spMkLst>
            <pc:docMk/>
            <pc:sldMk cId="2680671112" sldId="366"/>
            <ac:spMk id="26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2680671112" sldId="366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26:25.915" v="651" actId="20577"/>
        <pc:sldMkLst>
          <pc:docMk/>
          <pc:sldMk cId="1126975656" sldId="367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26975656" sldId="367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26975656" sldId="367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26975656" sldId="367"/>
            <ac:spMk id="1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6:06.257" v="647" actId="14100"/>
          <ac:spMkLst>
            <pc:docMk/>
            <pc:sldMk cId="1126975656" sldId="367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6:09.661" v="648" actId="14100"/>
          <ac:spMkLst>
            <pc:docMk/>
            <pc:sldMk cId="1126975656" sldId="367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6:25.915" v="651" actId="20577"/>
          <ac:spMkLst>
            <pc:docMk/>
            <pc:sldMk cId="1126975656" sldId="367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26975656" sldId="367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26975656" sldId="367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26975656" sldId="367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26975656" sldId="367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26975656" sldId="367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26975656" sldId="367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26975656" sldId="367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26975656" sldId="367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6:15.777" v="650" actId="14100"/>
          <ac:spMkLst>
            <pc:docMk/>
            <pc:sldMk cId="1126975656" sldId="367"/>
            <ac:spMk id="26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126975656" sldId="367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26:36.123" v="655" actId="14100"/>
        <pc:sldMkLst>
          <pc:docMk/>
          <pc:sldMk cId="1573398760" sldId="368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73398760" sldId="368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6:36.123" v="655" actId="14100"/>
          <ac:spMkLst>
            <pc:docMk/>
            <pc:sldMk cId="1573398760" sldId="368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6:33.404" v="654" actId="20577"/>
          <ac:spMkLst>
            <pc:docMk/>
            <pc:sldMk cId="1573398760" sldId="368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73398760" sldId="368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73398760" sldId="368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73398760" sldId="368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73398760" sldId="368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73398760" sldId="368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73398760" sldId="368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73398760" sldId="368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573398760" sldId="368"/>
            <ac:spMk id="2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573398760" sldId="368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22:36.870" v="594" actId="1076"/>
        <pc:sldMkLst>
          <pc:docMk/>
          <pc:sldMk cId="1323760087" sldId="380"/>
        </pc:sldMkLst>
        <pc:spChg chg="mod">
          <ac:chgData name="Minh Thai Tran" userId="996740aabe1fc7dc" providerId="LiveId" clId="{AA49CAF8-C4A1-5D42-8BDA-7DEBE7EE6CA4}" dt="2024-09-08T14:22:36.870" v="594" actId="1076"/>
          <ac:spMkLst>
            <pc:docMk/>
            <pc:sldMk cId="1323760087" sldId="380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2:28.366" v="593" actId="1035"/>
          <ac:spMkLst>
            <pc:docMk/>
            <pc:sldMk cId="1323760087" sldId="380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2:28.366" v="593" actId="1035"/>
          <ac:spMkLst>
            <pc:docMk/>
            <pc:sldMk cId="1323760087" sldId="380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2:28.366" v="593" actId="1035"/>
          <ac:spMkLst>
            <pc:docMk/>
            <pc:sldMk cId="1323760087" sldId="380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2:28.366" v="593" actId="1035"/>
          <ac:spMkLst>
            <pc:docMk/>
            <pc:sldMk cId="1323760087" sldId="380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2:28.366" v="593" actId="1035"/>
          <ac:spMkLst>
            <pc:docMk/>
            <pc:sldMk cId="1323760087" sldId="380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2:28.366" v="593" actId="1035"/>
          <ac:spMkLst>
            <pc:docMk/>
            <pc:sldMk cId="1323760087" sldId="380"/>
            <ac:spMk id="1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2:28.366" v="593" actId="1035"/>
          <ac:spMkLst>
            <pc:docMk/>
            <pc:sldMk cId="1323760087" sldId="380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2:20.271" v="590" actId="14100"/>
          <ac:spMkLst>
            <pc:docMk/>
            <pc:sldMk cId="1323760087" sldId="380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9:26.769" v="450" actId="20577"/>
          <ac:spMkLst>
            <pc:docMk/>
            <pc:sldMk cId="1323760087" sldId="380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22:28.366" v="593" actId="1035"/>
          <ac:spMkLst>
            <pc:docMk/>
            <pc:sldMk cId="1323760087" sldId="380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23760087" sldId="380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323760087" sldId="380"/>
            <ac:spMk id="28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19:56.824" v="462" actId="1076"/>
          <ac:grpSpMkLst>
            <pc:docMk/>
            <pc:sldMk cId="1323760087" sldId="380"/>
            <ac:grpSpMk id="26" creationId="{00000000-0000-0000-0000-000000000000}"/>
          </ac:grpSpMkLst>
        </pc:grpChg>
        <pc:graphicFrameChg chg="mod">
          <ac:chgData name="Minh Thai Tran" userId="996740aabe1fc7dc" providerId="LiveId" clId="{AA49CAF8-C4A1-5D42-8BDA-7DEBE7EE6CA4}" dt="2024-09-08T14:22:28.366" v="593" actId="1035"/>
          <ac:graphicFrameMkLst>
            <pc:docMk/>
            <pc:sldMk cId="1323760087" sldId="380"/>
            <ac:graphicFrameMk id="8" creationId="{00000000-0000-0000-0000-000000000000}"/>
          </ac:graphicFrameMkLst>
        </pc:graphicFrameChg>
      </pc:sldChg>
      <pc:sldChg chg="modSp">
        <pc:chgData name="Minh Thai Tran" userId="996740aabe1fc7dc" providerId="LiveId" clId="{AA49CAF8-C4A1-5D42-8BDA-7DEBE7EE6CA4}" dt="2024-09-08T14:51:00.277" v="1175" actId="207"/>
        <pc:sldMkLst>
          <pc:docMk/>
          <pc:sldMk cId="3231009601" sldId="394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1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231009601" sldId="394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1:00.277" v="1175" actId="207"/>
          <ac:spMkLst>
            <pc:docMk/>
            <pc:sldMk cId="3231009601" sldId="394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1:00.277" v="1175" actId="207"/>
          <ac:spMkLst>
            <pc:docMk/>
            <pc:sldMk cId="3231009601" sldId="394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1:00.277" v="1175" actId="207"/>
          <ac:spMkLst>
            <pc:docMk/>
            <pc:sldMk cId="3231009601" sldId="394"/>
            <ac:spMk id="29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231009601" sldId="394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AA49CAF8-C4A1-5D42-8BDA-7DEBE7EE6CA4}" dt="2024-09-08T14:30:11.427" v="736" actId="2696"/>
        <pc:sldMkLst>
          <pc:docMk/>
          <pc:sldMk cId="2912294025" sldId="39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912294025" sldId="396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912294025" sldId="396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912294025" sldId="396"/>
            <ac:spMk id="10243" creationId="{00000000-0000-0000-0000-000000000000}"/>
          </ac:spMkLst>
        </pc:spChg>
      </pc:sldChg>
      <pc:sldChg chg="modSp mod modNotes">
        <pc:chgData name="Minh Thai Tran" userId="996740aabe1fc7dc" providerId="LiveId" clId="{AA49CAF8-C4A1-5D42-8BDA-7DEBE7EE6CA4}" dt="2024-09-08T14:30:53.119" v="761" actId="1076"/>
        <pc:sldMkLst>
          <pc:docMk/>
          <pc:sldMk cId="4219521209" sldId="397"/>
        </pc:sldMkLst>
        <pc:spChg chg="mod">
          <ac:chgData name="Minh Thai Tran" userId="996740aabe1fc7dc" providerId="LiveId" clId="{AA49CAF8-C4A1-5D42-8BDA-7DEBE7EE6CA4}" dt="2024-09-08T14:30:33.837" v="756" actId="14100"/>
          <ac:spMkLst>
            <pc:docMk/>
            <pc:sldMk cId="4219521209" sldId="397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19521209" sldId="397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0:44.273" v="759" actId="14100"/>
          <ac:spMkLst>
            <pc:docMk/>
            <pc:sldMk cId="4219521209" sldId="397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0:37.203" v="757" actId="14100"/>
          <ac:spMkLst>
            <pc:docMk/>
            <pc:sldMk cId="4219521209" sldId="397"/>
            <ac:spMk id="36867" creationId="{00000000-0000-0000-0000-000000000000}"/>
          </ac:spMkLst>
        </pc:spChg>
        <pc:graphicFrameChg chg="mod modGraphic">
          <ac:chgData name="Minh Thai Tran" userId="996740aabe1fc7dc" providerId="LiveId" clId="{AA49CAF8-C4A1-5D42-8BDA-7DEBE7EE6CA4}" dt="2024-09-08T14:30:40.736" v="758" actId="14100"/>
          <ac:graphicFrameMkLst>
            <pc:docMk/>
            <pc:sldMk cId="4219521209" sldId="397"/>
            <ac:graphicFrameMk id="3" creationId="{00000000-0000-0000-0000-000000000000}"/>
          </ac:graphicFrameMkLst>
        </pc:graphicFrameChg>
        <pc:graphicFrameChg chg="mod modGraphic">
          <ac:chgData name="Minh Thai Tran" userId="996740aabe1fc7dc" providerId="LiveId" clId="{AA49CAF8-C4A1-5D42-8BDA-7DEBE7EE6CA4}" dt="2024-09-08T14:30:47.185" v="760" actId="14100"/>
          <ac:graphicFrameMkLst>
            <pc:docMk/>
            <pc:sldMk cId="4219521209" sldId="397"/>
            <ac:graphicFrameMk id="8" creationId="{00000000-0000-0000-0000-000000000000}"/>
          </ac:graphicFrameMkLst>
        </pc:graphicFrameChg>
        <pc:picChg chg="mod">
          <ac:chgData name="Minh Thai Tran" userId="996740aabe1fc7dc" providerId="LiveId" clId="{AA49CAF8-C4A1-5D42-8BDA-7DEBE7EE6CA4}" dt="2024-09-08T14:30:53.119" v="761" actId="1076"/>
          <ac:picMkLst>
            <pc:docMk/>
            <pc:sldMk cId="4219521209" sldId="397"/>
            <ac:picMk id="9" creationId="{40256F83-C88B-034D-8D7D-26DF79ABF108}"/>
          </ac:picMkLst>
        </pc:picChg>
      </pc:sldChg>
      <pc:sldChg chg="modSp mod">
        <pc:chgData name="Minh Thai Tran" userId="996740aabe1fc7dc" providerId="LiveId" clId="{AA49CAF8-C4A1-5D42-8BDA-7DEBE7EE6CA4}" dt="2024-09-08T14:33:27.271" v="819" actId="14100"/>
        <pc:sldMkLst>
          <pc:docMk/>
          <pc:sldMk cId="4264287266" sldId="398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64287266" sldId="398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3:27.271" v="819" actId="14100"/>
          <ac:spMkLst>
            <pc:docMk/>
            <pc:sldMk cId="4264287266" sldId="398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3:24.169" v="818" actId="14100"/>
          <ac:spMkLst>
            <pc:docMk/>
            <pc:sldMk cId="4264287266" sldId="398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64287266" sldId="398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64287266" sldId="398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64287266" sldId="398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64287266" sldId="398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64287266" sldId="398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64287266" sldId="398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64287266" sldId="398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264287266" sldId="398"/>
            <ac:spMk id="2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4264287266" sldId="398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33:48.001" v="824" actId="20577"/>
        <pc:sldMkLst>
          <pc:docMk/>
          <pc:sldMk cId="2192863436" sldId="399"/>
        </pc:sldMkLst>
        <pc:spChg chg="mod">
          <ac:chgData name="Minh Thai Tran" userId="996740aabe1fc7dc" providerId="LiveId" clId="{AA49CAF8-C4A1-5D42-8BDA-7DEBE7EE6CA4}" dt="2024-09-08T14:33:37.502" v="822" actId="14100"/>
          <ac:spMkLst>
            <pc:docMk/>
            <pc:sldMk cId="2192863436" sldId="399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92863436" sldId="399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3:40.298" v="823" actId="14100"/>
          <ac:spMkLst>
            <pc:docMk/>
            <pc:sldMk cId="2192863436" sldId="399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3:48.001" v="824" actId="20577"/>
          <ac:spMkLst>
            <pc:docMk/>
            <pc:sldMk cId="2192863436" sldId="399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92863436" sldId="399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92863436" sldId="399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92863436" sldId="399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92863436" sldId="399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92863436" sldId="399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92863436" sldId="399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92863436" sldId="399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192863436" sldId="399"/>
            <ac:spMk id="2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2192863436" sldId="399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34:05.920" v="830" actId="14100"/>
        <pc:sldMkLst>
          <pc:docMk/>
          <pc:sldMk cId="1093231229" sldId="400"/>
        </pc:sldMkLst>
        <pc:spChg chg="mod">
          <ac:chgData name="Minh Thai Tran" userId="996740aabe1fc7dc" providerId="LiveId" clId="{AA49CAF8-C4A1-5D42-8BDA-7DEBE7EE6CA4}" dt="2024-09-08T14:34:03.221" v="829" actId="14100"/>
          <ac:spMkLst>
            <pc:docMk/>
            <pc:sldMk cId="1093231229" sldId="400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93231229" sldId="400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4:05.920" v="830" actId="14100"/>
          <ac:spMkLst>
            <pc:docMk/>
            <pc:sldMk cId="1093231229" sldId="400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3:56.152" v="827" actId="14100"/>
          <ac:spMkLst>
            <pc:docMk/>
            <pc:sldMk cId="1093231229" sldId="400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93231229" sldId="400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93231229" sldId="400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93231229" sldId="400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93231229" sldId="400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93231229" sldId="400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93231229" sldId="400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93231229" sldId="400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93231229" sldId="400"/>
            <ac:spMk id="2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093231229" sldId="400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34:24.622" v="835" actId="14100"/>
        <pc:sldMkLst>
          <pc:docMk/>
          <pc:sldMk cId="1637073432" sldId="401"/>
        </pc:sldMkLst>
        <pc:spChg chg="mod">
          <ac:chgData name="Minh Thai Tran" userId="996740aabe1fc7dc" providerId="LiveId" clId="{AA49CAF8-C4A1-5D42-8BDA-7DEBE7EE6CA4}" dt="2024-09-08T14:34:24.622" v="835" actId="14100"/>
          <ac:spMkLst>
            <pc:docMk/>
            <pc:sldMk cId="1637073432" sldId="401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37073432" sldId="401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4:20.922" v="834" actId="14100"/>
          <ac:spMkLst>
            <pc:docMk/>
            <pc:sldMk cId="1637073432" sldId="401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4:18.435" v="833" actId="14100"/>
          <ac:spMkLst>
            <pc:docMk/>
            <pc:sldMk cId="1637073432" sldId="401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37073432" sldId="401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37073432" sldId="401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37073432" sldId="401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37073432" sldId="401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37073432" sldId="401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37073432" sldId="401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37073432" sldId="401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37073432" sldId="401"/>
            <ac:spMk id="2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637073432" sldId="401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34:39.422" v="840" actId="14100"/>
        <pc:sldMkLst>
          <pc:docMk/>
          <pc:sldMk cId="3418498238" sldId="402"/>
        </pc:sldMkLst>
        <pc:spChg chg="mod">
          <ac:chgData name="Minh Thai Tran" userId="996740aabe1fc7dc" providerId="LiveId" clId="{AA49CAF8-C4A1-5D42-8BDA-7DEBE7EE6CA4}" dt="2024-09-08T14:34:39.422" v="840" actId="14100"/>
          <ac:spMkLst>
            <pc:docMk/>
            <pc:sldMk cId="3418498238" sldId="402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18498238" sldId="402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4:36.304" v="839" actId="14100"/>
          <ac:spMkLst>
            <pc:docMk/>
            <pc:sldMk cId="3418498238" sldId="402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4:32.832" v="838" actId="20577"/>
          <ac:spMkLst>
            <pc:docMk/>
            <pc:sldMk cId="3418498238" sldId="402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18498238" sldId="402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18498238" sldId="402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18498238" sldId="402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18498238" sldId="402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18498238" sldId="402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18498238" sldId="402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18498238" sldId="402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18498238" sldId="402"/>
            <ac:spMk id="2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418498238" sldId="402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34:55.970" v="846" actId="14100"/>
        <pc:sldMkLst>
          <pc:docMk/>
          <pc:sldMk cId="3656042932" sldId="403"/>
        </pc:sldMkLst>
        <pc:spChg chg="mod">
          <ac:chgData name="Minh Thai Tran" userId="996740aabe1fc7dc" providerId="LiveId" clId="{AA49CAF8-C4A1-5D42-8BDA-7DEBE7EE6CA4}" dt="2024-09-08T14:34:53.064" v="845" actId="14100"/>
          <ac:spMkLst>
            <pc:docMk/>
            <pc:sldMk cId="3656042932" sldId="403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56042932" sldId="403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4:55.970" v="846" actId="14100"/>
          <ac:spMkLst>
            <pc:docMk/>
            <pc:sldMk cId="3656042932" sldId="403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4:46.799" v="843" actId="14100"/>
          <ac:spMkLst>
            <pc:docMk/>
            <pc:sldMk cId="3656042932" sldId="403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56042932" sldId="403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56042932" sldId="403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56042932" sldId="403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56042932" sldId="403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56042932" sldId="403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56042932" sldId="403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56042932" sldId="403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656042932" sldId="403"/>
            <ac:spMk id="2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656042932" sldId="403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35:08.869" v="850" actId="14100"/>
        <pc:sldMkLst>
          <pc:docMk/>
          <pc:sldMk cId="102145965" sldId="404"/>
        </pc:sldMkLst>
        <pc:spChg chg="mod">
          <ac:chgData name="Minh Thai Tran" userId="996740aabe1fc7dc" providerId="LiveId" clId="{AA49CAF8-C4A1-5D42-8BDA-7DEBE7EE6CA4}" dt="2024-09-08T14:35:08.869" v="850" actId="14100"/>
          <ac:spMkLst>
            <pc:docMk/>
            <pc:sldMk cId="102145965" sldId="404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2145965" sldId="404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5:05.703" v="849" actId="14100"/>
          <ac:spMkLst>
            <pc:docMk/>
            <pc:sldMk cId="102145965" sldId="404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5:02.459" v="848" actId="27636"/>
          <ac:spMkLst>
            <pc:docMk/>
            <pc:sldMk cId="102145965" sldId="404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2145965" sldId="404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2145965" sldId="404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2145965" sldId="404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2145965" sldId="404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2145965" sldId="404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2145965" sldId="404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2145965" sldId="404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02145965" sldId="404"/>
            <ac:spMk id="2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02145965" sldId="404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35:19.353" v="854" actId="14100"/>
        <pc:sldMkLst>
          <pc:docMk/>
          <pc:sldMk cId="837499733" sldId="405"/>
        </pc:sldMkLst>
        <pc:spChg chg="mod">
          <ac:chgData name="Minh Thai Tran" userId="996740aabe1fc7dc" providerId="LiveId" clId="{AA49CAF8-C4A1-5D42-8BDA-7DEBE7EE6CA4}" dt="2024-09-08T14:35:17.153" v="853" actId="14100"/>
          <ac:spMkLst>
            <pc:docMk/>
            <pc:sldMk cId="837499733" sldId="405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37499733" sldId="405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5:19.353" v="854" actId="14100"/>
          <ac:spMkLst>
            <pc:docMk/>
            <pc:sldMk cId="837499733" sldId="405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5:14.441" v="852" actId="27636"/>
          <ac:spMkLst>
            <pc:docMk/>
            <pc:sldMk cId="837499733" sldId="405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37499733" sldId="405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37499733" sldId="405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37499733" sldId="405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37499733" sldId="405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37499733" sldId="405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37499733" sldId="405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37499733" sldId="405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37499733" sldId="405"/>
            <ac:spMk id="2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837499733" sldId="405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35:26.020" v="857" actId="14100"/>
        <pc:sldMkLst>
          <pc:docMk/>
          <pc:sldMk cId="1177006250" sldId="40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77006250" sldId="406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5:26.020" v="857" actId="14100"/>
          <ac:spMkLst>
            <pc:docMk/>
            <pc:sldMk cId="1177006250" sldId="406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5:23.142" v="856" actId="27636"/>
          <ac:spMkLst>
            <pc:docMk/>
            <pc:sldMk cId="1177006250" sldId="406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77006250" sldId="406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77006250" sldId="406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77006250" sldId="406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77006250" sldId="406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77006250" sldId="406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77006250" sldId="406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77006250" sldId="406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177006250" sldId="406"/>
            <ac:spMk id="25" creationId="{00000000-0000-0000-0000-00000000000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177006250" sldId="406"/>
            <ac:graphicFrameMk id="5" creationId="{00000000-0000-0000-0000-000000000000}"/>
          </ac:graphicFrameMkLst>
        </pc:graphicFrameChg>
      </pc:sldChg>
      <pc:sldChg chg="delSp modSp mod delAnim">
        <pc:chgData name="Minh Thai Tran" userId="996740aabe1fc7dc" providerId="LiveId" clId="{AA49CAF8-C4A1-5D42-8BDA-7DEBE7EE6CA4}" dt="2024-09-08T14:37:44.420" v="915" actId="20577"/>
        <pc:sldMkLst>
          <pc:docMk/>
          <pc:sldMk cId="412537974" sldId="408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412537974" sldId="408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412537974" sldId="408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7:44.420" v="915" actId="20577"/>
          <ac:spMkLst>
            <pc:docMk/>
            <pc:sldMk cId="412537974" sldId="408"/>
            <ac:spMk id="46083" creationId="{00000000-0000-0000-0000-000000000000}"/>
          </ac:spMkLst>
        </pc:spChg>
        <pc:grpChg chg="del mod">
          <ac:chgData name="Minh Thai Tran" userId="996740aabe1fc7dc" providerId="LiveId" clId="{AA49CAF8-C4A1-5D42-8BDA-7DEBE7EE6CA4}" dt="2024-09-08T14:36:37.209" v="871" actId="478"/>
          <ac:grpSpMkLst>
            <pc:docMk/>
            <pc:sldMk cId="412537974" sldId="408"/>
            <ac:grpSpMk id="13" creationId="{00000000-0000-0000-0000-000000000000}"/>
          </ac:grpSpMkLst>
        </pc:grp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412537974" sldId="408"/>
            <ac:cxnSpMk id="5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412537974" sldId="408"/>
            <ac:cxnSpMk id="7" creationId="{00000000-0000-0000-0000-000000000000}"/>
          </ac:cxnSpMkLst>
        </pc:cxnChg>
        <pc:cxnChg chg="mod">
          <ac:chgData name="Minh Thai Tran" userId="996740aabe1fc7dc" providerId="LiveId" clId="{AA49CAF8-C4A1-5D42-8BDA-7DEBE7EE6CA4}" dt="2024-09-08T14:03:42.022" v="0"/>
          <ac:cxnSpMkLst>
            <pc:docMk/>
            <pc:sldMk cId="412537974" sldId="408"/>
            <ac:cxnSpMk id="10" creationId="{00000000-0000-0000-0000-000000000000}"/>
          </ac:cxnSpMkLst>
        </pc:cxnChg>
      </pc:sldChg>
      <pc:sldChg chg="modSp del">
        <pc:chgData name="Minh Thai Tran" userId="996740aabe1fc7dc" providerId="LiveId" clId="{AA49CAF8-C4A1-5D42-8BDA-7DEBE7EE6CA4}" dt="2024-09-08T14:39:54.569" v="980" actId="2696"/>
        <pc:sldMkLst>
          <pc:docMk/>
          <pc:sldMk cId="1736439267" sldId="413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6439267" sldId="413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6439267" sldId="413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736439267" sldId="413"/>
            <ac:spMk id="10243" creationId="{00000000-0000-0000-0000-000000000000}"/>
          </ac:spMkLst>
        </pc:spChg>
      </pc:sldChg>
      <pc:sldChg chg="addSp modSp mod">
        <pc:chgData name="Minh Thai Tran" userId="996740aabe1fc7dc" providerId="LiveId" clId="{AA49CAF8-C4A1-5D42-8BDA-7DEBE7EE6CA4}" dt="2024-09-08T15:00:01.747" v="1323" actId="20577"/>
        <pc:sldMkLst>
          <pc:docMk/>
          <pc:sldMk cId="3129581315" sldId="414"/>
        </pc:sldMkLst>
        <pc:spChg chg="add mod">
          <ac:chgData name="Minh Thai Tran" userId="996740aabe1fc7dc" providerId="LiveId" clId="{AA49CAF8-C4A1-5D42-8BDA-7DEBE7EE6CA4}" dt="2024-09-08T14:59:08.460" v="1301" actId="20577"/>
          <ac:spMkLst>
            <pc:docMk/>
            <pc:sldMk cId="3129581315" sldId="414"/>
            <ac:spMk id="2" creationId="{C15A99A2-ECDA-60A8-6F45-DEF47CF3D72B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129581315" sldId="414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5:00:01.747" v="1323" actId="20577"/>
          <ac:spMkLst>
            <pc:docMk/>
            <pc:sldMk cId="3129581315" sldId="414"/>
            <ac:spMk id="73730" creationId="{00000000-0000-0000-0000-000000000000}"/>
          </ac:spMkLst>
        </pc:spChg>
      </pc:sldChg>
      <pc:sldChg chg="modSp mod">
        <pc:chgData name="Minh Thai Tran" userId="996740aabe1fc7dc" providerId="LiveId" clId="{AA49CAF8-C4A1-5D42-8BDA-7DEBE7EE6CA4}" dt="2024-09-08T14:40:49.626" v="991" actId="207"/>
        <pc:sldMkLst>
          <pc:docMk/>
          <pc:sldMk cId="875467825" sldId="416"/>
        </pc:sldMkLst>
        <pc:spChg chg="mod">
          <ac:chgData name="Minh Thai Tran" userId="996740aabe1fc7dc" providerId="LiveId" clId="{AA49CAF8-C4A1-5D42-8BDA-7DEBE7EE6CA4}" dt="2024-09-08T14:40:49.626" v="991" actId="207"/>
          <ac:spMkLst>
            <pc:docMk/>
            <pc:sldMk cId="875467825" sldId="416"/>
            <ac:spMk id="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75467825" sldId="416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40:23.895" v="985" actId="14100"/>
          <ac:spMkLst>
            <pc:docMk/>
            <pc:sldMk cId="875467825" sldId="416"/>
            <ac:spMk id="5" creationId="{00000000-0000-0000-0000-000000000000}"/>
          </ac:spMkLst>
        </pc:spChg>
      </pc:sldChg>
      <pc:sldChg chg="modSp mod">
        <pc:chgData name="Minh Thai Tran" userId="996740aabe1fc7dc" providerId="LiveId" clId="{AA49CAF8-C4A1-5D42-8BDA-7DEBE7EE6CA4}" dt="2024-09-08T14:32:34.334" v="791" actId="1076"/>
        <pc:sldMkLst>
          <pc:docMk/>
          <pc:sldMk cId="3485192008" sldId="417"/>
        </pc:sldMkLst>
        <pc:spChg chg="mod">
          <ac:chgData name="Minh Thai Tran" userId="996740aabe1fc7dc" providerId="LiveId" clId="{AA49CAF8-C4A1-5D42-8BDA-7DEBE7EE6CA4}" dt="2024-09-08T14:31:03.219" v="764" actId="14100"/>
          <ac:spMkLst>
            <pc:docMk/>
            <pc:sldMk cId="3485192008" sldId="417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485192008" sldId="417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2:19.183" v="790" actId="20577"/>
          <ac:spMkLst>
            <pc:docMk/>
            <pc:sldMk cId="3485192008" sldId="417"/>
            <ac:spMk id="36867" creationId="{00000000-0000-0000-0000-000000000000}"/>
          </ac:spMkLst>
        </pc:spChg>
        <pc:graphicFrameChg chg="mod modGraphic">
          <ac:chgData name="Minh Thai Tran" userId="996740aabe1fc7dc" providerId="LiveId" clId="{AA49CAF8-C4A1-5D42-8BDA-7DEBE7EE6CA4}" dt="2024-09-08T14:31:17.619" v="767" actId="14100"/>
          <ac:graphicFrameMkLst>
            <pc:docMk/>
            <pc:sldMk cId="3485192008" sldId="417"/>
            <ac:graphicFrameMk id="5" creationId="{00000000-0000-0000-0000-000000000000}"/>
          </ac:graphicFrameMkLst>
        </pc:graphicFrameChg>
        <pc:graphicFrameChg chg="mod modGraphic">
          <ac:chgData name="Minh Thai Tran" userId="996740aabe1fc7dc" providerId="LiveId" clId="{AA49CAF8-C4A1-5D42-8BDA-7DEBE7EE6CA4}" dt="2024-09-08T14:32:07.335" v="788" actId="1076"/>
          <ac:graphicFrameMkLst>
            <pc:docMk/>
            <pc:sldMk cId="3485192008" sldId="417"/>
            <ac:graphicFrameMk id="6" creationId="{00000000-0000-0000-0000-000000000000}"/>
          </ac:graphicFrameMkLst>
        </pc:graphicFrameChg>
        <pc:graphicFrameChg chg="mod modGraphic">
          <ac:chgData name="Minh Thai Tran" userId="996740aabe1fc7dc" providerId="LiveId" clId="{AA49CAF8-C4A1-5D42-8BDA-7DEBE7EE6CA4}" dt="2024-09-08T14:32:34.334" v="791" actId="1076"/>
          <ac:graphicFrameMkLst>
            <pc:docMk/>
            <pc:sldMk cId="3485192008" sldId="417"/>
            <ac:graphicFrameMk id="7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38:01.549" v="918" actId="14100"/>
        <pc:sldMkLst>
          <pc:docMk/>
          <pc:sldMk cId="2725913397" sldId="419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725913397" sldId="419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37:54.501" v="916" actId="14100"/>
          <ac:spMkLst>
            <pc:docMk/>
            <pc:sldMk cId="2725913397" sldId="419"/>
            <ac:spMk id="5" creationId="{00000000-0000-0000-0000-000000000000}"/>
          </ac:spMkLst>
        </pc:spChg>
        <pc:graphicFrameChg chg="mod modGraphic">
          <ac:chgData name="Minh Thai Tran" userId="996740aabe1fc7dc" providerId="LiveId" clId="{AA49CAF8-C4A1-5D42-8BDA-7DEBE7EE6CA4}" dt="2024-09-08T14:38:01.549" v="918" actId="14100"/>
          <ac:graphicFrameMkLst>
            <pc:docMk/>
            <pc:sldMk cId="2725913397" sldId="419"/>
            <ac:graphicFrameMk id="2" creationId="{00000000-0000-0000-0000-000000000000}"/>
          </ac:graphicFrameMkLst>
        </pc:graphicFrameChg>
      </pc:sldChg>
      <pc:sldChg chg="addSp modSp mod">
        <pc:chgData name="Minh Thai Tran" userId="996740aabe1fc7dc" providerId="LiveId" clId="{AA49CAF8-C4A1-5D42-8BDA-7DEBE7EE6CA4}" dt="2024-09-08T14:08:36.439" v="145" actId="20577"/>
        <pc:sldMkLst>
          <pc:docMk/>
          <pc:sldMk cId="1628863578" sldId="420"/>
        </pc:sldMkLst>
        <pc:spChg chg="mod">
          <ac:chgData name="Minh Thai Tran" userId="996740aabe1fc7dc" providerId="LiveId" clId="{AA49CAF8-C4A1-5D42-8BDA-7DEBE7EE6CA4}" dt="2024-09-08T14:08:36.439" v="145" actId="20577"/>
          <ac:spMkLst>
            <pc:docMk/>
            <pc:sldMk cId="1628863578" sldId="420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628863578" sldId="420"/>
            <ac:spMk id="92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6:24.282" v="89" actId="20577"/>
          <ac:spMkLst>
            <pc:docMk/>
            <pc:sldMk cId="1628863578" sldId="420"/>
            <ac:spMk id="10243" creationId="{00000000-0000-0000-0000-000000000000}"/>
          </ac:spMkLst>
        </pc:spChg>
        <pc:graphicFrameChg chg="add mod modGraphic">
          <ac:chgData name="Minh Thai Tran" userId="996740aabe1fc7dc" providerId="LiveId" clId="{AA49CAF8-C4A1-5D42-8BDA-7DEBE7EE6CA4}" dt="2024-09-08T14:08:01.869" v="137" actId="207"/>
          <ac:graphicFrameMkLst>
            <pc:docMk/>
            <pc:sldMk cId="1628863578" sldId="420"/>
            <ac:graphicFrameMk id="3" creationId="{B49D786F-35EA-508F-CEA8-3204B1A213F3}"/>
          </ac:graphicFrameMkLst>
        </pc:graphicFrameChg>
        <pc:graphicFrameChg chg="mod modGraphic">
          <ac:chgData name="Minh Thai Tran" userId="996740aabe1fc7dc" providerId="LiveId" clId="{AA49CAF8-C4A1-5D42-8BDA-7DEBE7EE6CA4}" dt="2024-09-08T14:08:15.648" v="138" actId="14100"/>
          <ac:graphicFrameMkLst>
            <pc:docMk/>
            <pc:sldMk cId="1628863578" sldId="420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AA49CAF8-C4A1-5D42-8BDA-7DEBE7EE6CA4}" dt="2024-09-08T14:09:26.681" v="163" actId="2710"/>
        <pc:sldMkLst>
          <pc:docMk/>
          <pc:sldMk cId="2992233702" sldId="421"/>
        </pc:sldMkLst>
        <pc:spChg chg="mod">
          <ac:chgData name="Minh Thai Tran" userId="996740aabe1fc7dc" providerId="LiveId" clId="{AA49CAF8-C4A1-5D42-8BDA-7DEBE7EE6CA4}" dt="2024-09-08T14:08:43.161" v="151" actId="20577"/>
          <ac:spMkLst>
            <pc:docMk/>
            <pc:sldMk cId="2992233702" sldId="421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9:26.681" v="163" actId="2710"/>
          <ac:spMkLst>
            <pc:docMk/>
            <pc:sldMk cId="2992233702" sldId="421"/>
            <ac:spMk id="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992233702" sldId="421"/>
            <ac:spMk id="4" creationId="{00000000-0000-0000-0000-000000000000}"/>
          </ac:spMkLst>
        </pc:spChg>
      </pc:sldChg>
      <pc:sldChg chg="modSp mod">
        <pc:chgData name="Minh Thai Tran" userId="996740aabe1fc7dc" providerId="LiveId" clId="{AA49CAF8-C4A1-5D42-8BDA-7DEBE7EE6CA4}" dt="2024-09-08T14:52:47.258" v="1191" actId="14100"/>
        <pc:sldMkLst>
          <pc:docMk/>
          <pc:sldMk cId="2093352470" sldId="42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93352470" sldId="426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2:47.258" v="1191" actId="14100"/>
          <ac:spMkLst>
            <pc:docMk/>
            <pc:sldMk cId="2093352470" sldId="426"/>
            <ac:spMk id="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093352470" sldId="426"/>
            <ac:spMk id="4" creationId="{00000000-0000-0000-0000-000000000000}"/>
          </ac:spMkLst>
        </pc:spChg>
      </pc:sldChg>
      <pc:sldChg chg="modSp mod">
        <pc:chgData name="Minh Thai Tran" userId="996740aabe1fc7dc" providerId="LiveId" clId="{AA49CAF8-C4A1-5D42-8BDA-7DEBE7EE6CA4}" dt="2024-09-08T14:12:40.001" v="261" actId="20577"/>
        <pc:sldMkLst>
          <pc:docMk/>
          <pc:sldMk cId="942250979" sldId="427"/>
        </pc:sldMkLst>
        <pc:spChg chg="mod">
          <ac:chgData name="Minh Thai Tran" userId="996740aabe1fc7dc" providerId="LiveId" clId="{AA49CAF8-C4A1-5D42-8BDA-7DEBE7EE6CA4}" dt="2024-09-08T14:11:55.448" v="243" actId="20577"/>
          <ac:spMkLst>
            <pc:docMk/>
            <pc:sldMk cId="942250979" sldId="427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942250979" sldId="427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2:40.001" v="261" actId="20577"/>
          <ac:spMkLst>
            <pc:docMk/>
            <pc:sldMk cId="942250979" sldId="427"/>
            <ac:spMk id="49155" creationId="{00000000-0000-0000-0000-000000000000}"/>
          </ac:spMkLst>
        </pc:spChg>
      </pc:sldChg>
      <pc:sldChg chg="modSp del">
        <pc:chgData name="Minh Thai Tran" userId="996740aabe1fc7dc" providerId="LiveId" clId="{AA49CAF8-C4A1-5D42-8BDA-7DEBE7EE6CA4}" dt="2024-09-08T14:17:45.336" v="433" actId="2696"/>
        <pc:sldMkLst>
          <pc:docMk/>
          <pc:sldMk cId="2377029025" sldId="432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377029025" sldId="432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377029025" sldId="432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377029025" sldId="432"/>
            <ac:spMk id="10243" creationId="{00000000-0000-0000-0000-000000000000}"/>
          </ac:spMkLst>
        </pc:spChg>
      </pc:sldChg>
      <pc:sldChg chg="modSp">
        <pc:chgData name="Minh Thai Tran" userId="996740aabe1fc7dc" providerId="LiveId" clId="{AA49CAF8-C4A1-5D42-8BDA-7DEBE7EE6CA4}" dt="2024-09-08T14:03:42.022" v="0"/>
        <pc:sldMkLst>
          <pc:docMk/>
          <pc:sldMk cId="3565329032" sldId="433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565329032" sldId="433"/>
            <ac:spMk id="4" creationId="{5BCAD4EC-97D4-4C65-B386-AA81EB463B49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565329032" sldId="433"/>
            <ac:spMk id="10" creationId="{6F1DFC01-960E-44B8-8EA9-3E40DDD82C6B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565329032" sldId="433"/>
            <ac:graphicFrameMk id="8" creationId="{1F69DFF3-6738-47F3-A00B-B39E528A8998}"/>
          </ac:graphicFrameMkLst>
        </pc:graphicFrameChg>
      </pc:sldChg>
      <pc:sldChg chg="modSp">
        <pc:chgData name="Minh Thai Tran" userId="996740aabe1fc7dc" providerId="LiveId" clId="{AA49CAF8-C4A1-5D42-8BDA-7DEBE7EE6CA4}" dt="2024-09-08T14:03:42.022" v="0"/>
        <pc:sldMkLst>
          <pc:docMk/>
          <pc:sldMk cId="3005343365" sldId="434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05343365" sldId="434"/>
            <ac:spMk id="4" creationId="{5BCAD4EC-97D4-4C65-B386-AA81EB463B49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05343365" sldId="434"/>
            <ac:spMk id="12" creationId="{76376B03-E12D-4AC6-9595-22B8637C696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005343365" sldId="434"/>
            <ac:graphicFrameMk id="8" creationId="{1F69DFF3-6738-47F3-A00B-B39E528A8998}"/>
          </ac:graphicFrameMkLst>
        </pc:graphicFrameChg>
      </pc:sldChg>
      <pc:sldChg chg="modSp">
        <pc:chgData name="Minh Thai Tran" userId="996740aabe1fc7dc" providerId="LiveId" clId="{AA49CAF8-C4A1-5D42-8BDA-7DEBE7EE6CA4}" dt="2024-09-08T14:03:42.022" v="0"/>
        <pc:sldMkLst>
          <pc:docMk/>
          <pc:sldMk cId="2984282531" sldId="435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984282531" sldId="435"/>
            <ac:spMk id="2" creationId="{088E332B-1263-4BDE-8E99-0863DCDD9197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984282531" sldId="435"/>
            <ac:spMk id="4" creationId="{5BCAD4EC-97D4-4C65-B386-AA81EB463B49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984282531" sldId="435"/>
            <ac:spMk id="12" creationId="{76376B03-E12D-4AC6-9595-22B8637C6960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2984282531" sldId="435"/>
            <ac:graphicFrameMk id="8" creationId="{1F69DFF3-6738-47F3-A00B-B39E528A8998}"/>
          </ac:graphicFrameMkLst>
        </pc:graphicFrameChg>
      </pc:sldChg>
      <pc:sldChg chg="modSp">
        <pc:chgData name="Minh Thai Tran" userId="996740aabe1fc7dc" providerId="LiveId" clId="{AA49CAF8-C4A1-5D42-8BDA-7DEBE7EE6CA4}" dt="2024-09-08T14:03:42.022" v="0"/>
        <pc:sldMkLst>
          <pc:docMk/>
          <pc:sldMk cId="868602804" sldId="436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02804" sldId="436"/>
            <ac:spMk id="2" creationId="{088E332B-1263-4BDE-8E99-0863DCDD9197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02804" sldId="436"/>
            <ac:spMk id="3" creationId="{F8FA0585-70CE-4F52-AB08-F3A3CCCC566C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868602804" sldId="436"/>
            <ac:spMk id="4" creationId="{5BCAD4EC-97D4-4C65-B386-AA81EB463B49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868602804" sldId="436"/>
            <ac:graphicFrameMk id="8" creationId="{1F69DFF3-6738-47F3-A00B-B39E528A8998}"/>
          </ac:graphicFrameMkLst>
        </pc:graphicFrameChg>
      </pc:sldChg>
      <pc:sldChg chg="modSp">
        <pc:chgData name="Minh Thai Tran" userId="996740aabe1fc7dc" providerId="LiveId" clId="{AA49CAF8-C4A1-5D42-8BDA-7DEBE7EE6CA4}" dt="2024-09-08T14:03:42.022" v="0"/>
        <pc:sldMkLst>
          <pc:docMk/>
          <pc:sldMk cId="1227652531" sldId="437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7652531" sldId="437"/>
            <ac:spMk id="3" creationId="{F8FA0585-70CE-4F52-AB08-F3A3CCCC566C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1227652531" sldId="437"/>
            <ac:spMk id="4" creationId="{5BCAD4EC-97D4-4C65-B386-AA81EB463B49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1227652531" sldId="437"/>
            <ac:graphicFrameMk id="8" creationId="{1F69DFF3-6738-47F3-A00B-B39E528A8998}"/>
          </ac:graphicFrameMkLst>
        </pc:graphicFrameChg>
      </pc:sldChg>
      <pc:sldChg chg="modSp mod">
        <pc:chgData name="Minh Thai Tran" userId="996740aabe1fc7dc" providerId="LiveId" clId="{AA49CAF8-C4A1-5D42-8BDA-7DEBE7EE6CA4}" dt="2024-09-08T14:17:28.700" v="431" actId="255"/>
        <pc:sldMkLst>
          <pc:docMk/>
          <pc:sldMk cId="2840901092" sldId="438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40901092" sldId="438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17:28.700" v="431" actId="255"/>
          <ac:spMkLst>
            <pc:docMk/>
            <pc:sldMk cId="2840901092" sldId="438"/>
            <ac:spMk id="60418" creationId="{00000000-0000-0000-0000-000000000000}"/>
          </ac:spMkLst>
        </pc:spChg>
      </pc:sldChg>
      <pc:sldChg chg="modSp">
        <pc:chgData name="Minh Thai Tran" userId="996740aabe1fc7dc" providerId="LiveId" clId="{AA49CAF8-C4A1-5D42-8BDA-7DEBE7EE6CA4}" dt="2024-09-08T14:03:42.022" v="0"/>
        <pc:sldMkLst>
          <pc:docMk/>
          <pc:sldMk cId="3065090306" sldId="439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65090306" sldId="439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65090306" sldId="439"/>
            <ac:spMk id="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065090306" sldId="439"/>
            <ac:spMk id="4" creationId="{00000000-0000-0000-0000-000000000000}"/>
          </ac:spMkLst>
        </pc:spChg>
      </pc:sldChg>
      <pc:sldChg chg="modSp del">
        <pc:chgData name="Minh Thai Tran" userId="996740aabe1fc7dc" providerId="LiveId" clId="{AA49CAF8-C4A1-5D42-8BDA-7DEBE7EE6CA4}" dt="2024-09-08T14:11:41.361" v="220" actId="2696"/>
        <pc:sldMkLst>
          <pc:docMk/>
          <pc:sldMk cId="0" sldId="442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442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442"/>
            <ac:spMk id="21506" creationId="{00000000-0000-0000-0000-000000000000}"/>
          </ac:spMkLst>
        </pc:spChg>
      </pc:sldChg>
      <pc:sldChg chg="modSp del">
        <pc:chgData name="Minh Thai Tran" userId="996740aabe1fc7dc" providerId="LiveId" clId="{AA49CAF8-C4A1-5D42-8BDA-7DEBE7EE6CA4}" dt="2024-09-08T14:11:41.410" v="231" actId="2696"/>
        <pc:sldMkLst>
          <pc:docMk/>
          <pc:sldMk cId="3343257347" sldId="443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43257347" sldId="443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43257347" sldId="443"/>
            <ac:spMk id="8" creationId="{C24F0DE4-B19A-9816-8AFB-1DF2A9D13C78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43257347" sldId="443"/>
            <ac:spMk id="9" creationId="{FFAF9492-7CAC-B3A9-D04E-251ABBD6BA8A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343257347" sldId="443"/>
            <ac:spMk id="10" creationId="{2140A466-C078-1F6C-A8B9-C06F61FC01DF}"/>
          </ac:spMkLst>
        </pc:spChg>
        <pc:graphicFrameChg chg="mod">
          <ac:chgData name="Minh Thai Tran" userId="996740aabe1fc7dc" providerId="LiveId" clId="{AA49CAF8-C4A1-5D42-8BDA-7DEBE7EE6CA4}" dt="2024-09-08T14:03:42.022" v="0"/>
          <ac:graphicFrameMkLst>
            <pc:docMk/>
            <pc:sldMk cId="3343257347" sldId="443"/>
            <ac:graphicFrameMk id="11" creationId="{5A7EEF2D-D588-1B0D-3383-A1E0C59764F7}"/>
          </ac:graphicFrameMkLst>
        </pc:graphicFrameChg>
      </pc:sldChg>
      <pc:sldChg chg="modSp del">
        <pc:chgData name="Minh Thai Tran" userId="996740aabe1fc7dc" providerId="LiveId" clId="{AA49CAF8-C4A1-5D42-8BDA-7DEBE7EE6CA4}" dt="2024-09-08T14:11:41.325" v="205" actId="2696"/>
        <pc:sldMkLst>
          <pc:docMk/>
          <pc:sldMk cId="0" sldId="444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444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0" sldId="444"/>
            <ac:spMk id="23554" creationId="{00000000-0000-0000-0000-000000000000}"/>
          </ac:spMkLst>
        </pc:spChg>
        <pc:picChg chg="mod">
          <ac:chgData name="Minh Thai Tran" userId="996740aabe1fc7dc" providerId="LiveId" clId="{AA49CAF8-C4A1-5D42-8BDA-7DEBE7EE6CA4}" dt="2024-09-08T14:03:42.022" v="0"/>
          <ac:picMkLst>
            <pc:docMk/>
            <pc:sldMk cId="0" sldId="444"/>
            <ac:picMk id="23556" creationId="{00000000-0000-0000-0000-000000000000}"/>
          </ac:picMkLst>
        </pc:picChg>
      </pc:sldChg>
      <pc:sldChg chg="modSp mod">
        <pc:chgData name="Minh Thai Tran" userId="996740aabe1fc7dc" providerId="LiveId" clId="{AA49CAF8-C4A1-5D42-8BDA-7DEBE7EE6CA4}" dt="2024-09-08T14:33:15.079" v="815" actId="1076"/>
        <pc:sldMkLst>
          <pc:docMk/>
          <pc:sldMk cId="3790795472" sldId="452"/>
        </pc:sldMkLst>
        <pc:spChg chg="mod">
          <ac:chgData name="Minh Thai Tran" userId="996740aabe1fc7dc" providerId="LiveId" clId="{AA49CAF8-C4A1-5D42-8BDA-7DEBE7EE6CA4}" dt="2024-09-08T14:33:00.351" v="811" actId="14100"/>
          <ac:spMkLst>
            <pc:docMk/>
            <pc:sldMk cId="3790795472" sldId="452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3790795472" sldId="452"/>
            <ac:spMk id="4" creationId="{00000000-0000-0000-0000-000000000000}"/>
          </ac:spMkLst>
        </pc:spChg>
        <pc:picChg chg="mod">
          <ac:chgData name="Minh Thai Tran" userId="996740aabe1fc7dc" providerId="LiveId" clId="{AA49CAF8-C4A1-5D42-8BDA-7DEBE7EE6CA4}" dt="2024-09-08T14:33:15.079" v="815" actId="1076"/>
          <ac:picMkLst>
            <pc:docMk/>
            <pc:sldMk cId="3790795472" sldId="452"/>
            <ac:picMk id="5" creationId="{00000000-0000-0000-0000-000000000000}"/>
          </ac:picMkLst>
        </pc:picChg>
      </pc:sldChg>
      <pc:sldChg chg="modSp mod">
        <pc:chgData name="Minh Thai Tran" userId="996740aabe1fc7dc" providerId="LiveId" clId="{AA49CAF8-C4A1-5D42-8BDA-7DEBE7EE6CA4}" dt="2024-09-08T14:52:03.346" v="1185" actId="27636"/>
        <pc:sldMkLst>
          <pc:docMk/>
          <pc:sldMk cId="2841402685" sldId="453"/>
        </pc:sldMkLst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41402685" sldId="453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51:32.208" v="1177" actId="14100"/>
          <ac:spMkLst>
            <pc:docMk/>
            <pc:sldMk cId="2841402685" sldId="453"/>
            <ac:spMk id="8" creationId="{C24F0DE4-B19A-9816-8AFB-1DF2A9D13C78}"/>
          </ac:spMkLst>
        </pc:spChg>
        <pc:spChg chg="mod">
          <ac:chgData name="Minh Thai Tran" userId="996740aabe1fc7dc" providerId="LiveId" clId="{AA49CAF8-C4A1-5D42-8BDA-7DEBE7EE6CA4}" dt="2024-09-08T14:52:03.346" v="1185" actId="27636"/>
          <ac:spMkLst>
            <pc:docMk/>
            <pc:sldMk cId="2841402685" sldId="453"/>
            <ac:spMk id="9" creationId="{FFAF9492-7CAC-B3A9-D04E-251ABBD6BA8A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k cId="2841402685" sldId="453"/>
            <ac:spMk id="10" creationId="{2140A466-C078-1F6C-A8B9-C06F61FC01DF}"/>
          </ac:spMkLst>
        </pc:spChg>
        <pc:graphicFrameChg chg="mod modGraphic">
          <ac:chgData name="Minh Thai Tran" userId="996740aabe1fc7dc" providerId="LiveId" clId="{AA49CAF8-C4A1-5D42-8BDA-7DEBE7EE6CA4}" dt="2024-09-08T14:51:55.990" v="1183" actId="14100"/>
          <ac:graphicFrameMkLst>
            <pc:docMk/>
            <pc:sldMk cId="2841402685" sldId="453"/>
            <ac:graphicFrameMk id="11" creationId="{5A7EEF2D-D588-1B0D-3383-A1E0C59764F7}"/>
          </ac:graphicFrameMkLst>
        </pc:graphicFrameChg>
      </pc:sldChg>
      <pc:sldChg chg="modSp add">
        <pc:chgData name="Minh Thai Tran" userId="996740aabe1fc7dc" providerId="LiveId" clId="{AA49CAF8-C4A1-5D42-8BDA-7DEBE7EE6CA4}" dt="2024-09-08T14:17:52.950" v="434" actId="207"/>
        <pc:sldMkLst>
          <pc:docMk/>
          <pc:sldMk cId="1541846903" sldId="454"/>
        </pc:sldMkLst>
        <pc:spChg chg="mod">
          <ac:chgData name="Minh Thai Tran" userId="996740aabe1fc7dc" providerId="LiveId" clId="{AA49CAF8-C4A1-5D42-8BDA-7DEBE7EE6CA4}" dt="2024-09-08T14:17:52.950" v="434" actId="207"/>
          <ac:spMkLst>
            <pc:docMk/>
            <pc:sldMk cId="1541846903" sldId="454"/>
            <ac:spMk id="10243" creationId="{00000000-0000-0000-0000-000000000000}"/>
          </ac:spMkLst>
        </pc:spChg>
      </pc:sldChg>
      <pc:sldChg chg="modSp add">
        <pc:chgData name="Minh Thai Tran" userId="996740aabe1fc7dc" providerId="LiveId" clId="{AA49CAF8-C4A1-5D42-8BDA-7DEBE7EE6CA4}" dt="2024-09-08T14:30:19.142" v="737" actId="207"/>
        <pc:sldMkLst>
          <pc:docMk/>
          <pc:sldMk cId="1252182235" sldId="455"/>
        </pc:sldMkLst>
        <pc:spChg chg="mod">
          <ac:chgData name="Minh Thai Tran" userId="996740aabe1fc7dc" providerId="LiveId" clId="{AA49CAF8-C4A1-5D42-8BDA-7DEBE7EE6CA4}" dt="2024-09-08T14:30:19.142" v="737" actId="207"/>
          <ac:spMkLst>
            <pc:docMk/>
            <pc:sldMk cId="1252182235" sldId="455"/>
            <ac:spMk id="10243" creationId="{00000000-0000-0000-0000-000000000000}"/>
          </ac:spMkLst>
        </pc:spChg>
      </pc:sldChg>
      <pc:sldChg chg="modSp add">
        <pc:chgData name="Minh Thai Tran" userId="996740aabe1fc7dc" providerId="LiveId" clId="{AA49CAF8-C4A1-5D42-8BDA-7DEBE7EE6CA4}" dt="2024-09-08T14:39:44.631" v="979" actId="207"/>
        <pc:sldMkLst>
          <pc:docMk/>
          <pc:sldMk cId="2326233587" sldId="456"/>
        </pc:sldMkLst>
        <pc:spChg chg="mod">
          <ac:chgData name="Minh Thai Tran" userId="996740aabe1fc7dc" providerId="LiveId" clId="{AA49CAF8-C4A1-5D42-8BDA-7DEBE7EE6CA4}" dt="2024-09-08T14:39:44.631" v="979" actId="207"/>
          <ac:spMkLst>
            <pc:docMk/>
            <pc:sldMk cId="2326233587" sldId="456"/>
            <ac:spMk id="10243" creationId="{00000000-0000-0000-0000-000000000000}"/>
          </ac:spMkLst>
        </pc:spChg>
      </pc:sldChg>
      <pc:sldChg chg="modSp add">
        <pc:chgData name="Minh Thai Tran" userId="996740aabe1fc7dc" providerId="LiveId" clId="{AA49CAF8-C4A1-5D42-8BDA-7DEBE7EE6CA4}" dt="2024-09-08T14:53:29.836" v="1193" actId="207"/>
        <pc:sldMkLst>
          <pc:docMk/>
          <pc:sldMk cId="874726736" sldId="457"/>
        </pc:sldMkLst>
        <pc:spChg chg="mod">
          <ac:chgData name="Minh Thai Tran" userId="996740aabe1fc7dc" providerId="LiveId" clId="{AA49CAF8-C4A1-5D42-8BDA-7DEBE7EE6CA4}" dt="2024-09-08T14:53:29.836" v="1193" actId="207"/>
          <ac:spMkLst>
            <pc:docMk/>
            <pc:sldMk cId="874726736" sldId="457"/>
            <ac:spMk id="10243" creationId="{00000000-0000-0000-0000-000000000000}"/>
          </ac:spMkLst>
        </pc:spChg>
      </pc:sldChg>
      <pc:sldChg chg="addSp delSp modSp new mod setBg">
        <pc:chgData name="Minh Thai Tran" userId="996740aabe1fc7dc" providerId="LiveId" clId="{AA49CAF8-C4A1-5D42-8BDA-7DEBE7EE6CA4}" dt="2024-09-08T14:57:34.762" v="1252" actId="26606"/>
        <pc:sldMkLst>
          <pc:docMk/>
          <pc:sldMk cId="2800630424" sldId="458"/>
        </pc:sldMkLst>
        <pc:spChg chg="mod">
          <ac:chgData name="Minh Thai Tran" userId="996740aabe1fc7dc" providerId="LiveId" clId="{AA49CAF8-C4A1-5D42-8BDA-7DEBE7EE6CA4}" dt="2024-09-08T14:57:34.762" v="1252" actId="26606"/>
          <ac:spMkLst>
            <pc:docMk/>
            <pc:sldMk cId="2800630424" sldId="458"/>
            <ac:spMk id="2" creationId="{650059AB-6244-E17F-1B35-1F5520684EA9}"/>
          </ac:spMkLst>
        </pc:spChg>
        <pc:spChg chg="del">
          <ac:chgData name="Minh Thai Tran" userId="996740aabe1fc7dc" providerId="LiveId" clId="{AA49CAF8-C4A1-5D42-8BDA-7DEBE7EE6CA4}" dt="2024-09-08T14:57:05.489" v="1196" actId="478"/>
          <ac:spMkLst>
            <pc:docMk/>
            <pc:sldMk cId="2800630424" sldId="458"/>
            <ac:spMk id="3" creationId="{0FAFC439-F89D-DA9D-65D1-7AD331D10E08}"/>
          </ac:spMkLst>
        </pc:spChg>
        <pc:spChg chg="mod">
          <ac:chgData name="Minh Thai Tran" userId="996740aabe1fc7dc" providerId="LiveId" clId="{AA49CAF8-C4A1-5D42-8BDA-7DEBE7EE6CA4}" dt="2024-09-08T14:57:34.762" v="1252" actId="26606"/>
          <ac:spMkLst>
            <pc:docMk/>
            <pc:sldMk cId="2800630424" sldId="458"/>
            <ac:spMk id="4" creationId="{6A94A73F-478B-BF6B-C8B4-E9C10FD36413}"/>
          </ac:spMkLst>
        </pc:spChg>
        <pc:spChg chg="add">
          <ac:chgData name="Minh Thai Tran" userId="996740aabe1fc7dc" providerId="LiveId" clId="{AA49CAF8-C4A1-5D42-8BDA-7DEBE7EE6CA4}" dt="2024-09-08T14:57:34.762" v="1252" actId="26606"/>
          <ac:spMkLst>
            <pc:docMk/>
            <pc:sldMk cId="2800630424" sldId="458"/>
            <ac:spMk id="67" creationId="{7A070EAD-1DCD-4F3D-BA84-799B891A0E19}"/>
          </ac:spMkLst>
        </pc:spChg>
        <pc:grpChg chg="add">
          <ac:chgData name="Minh Thai Tran" userId="996740aabe1fc7dc" providerId="LiveId" clId="{AA49CAF8-C4A1-5D42-8BDA-7DEBE7EE6CA4}" dt="2024-09-08T14:57:34.762" v="1252" actId="26606"/>
          <ac:grpSpMkLst>
            <pc:docMk/>
            <pc:sldMk cId="2800630424" sldId="458"/>
            <ac:grpSpMk id="11" creationId="{FF5EAD09-B81D-415F-8BCF-73C81AE05F21}"/>
          </ac:grpSpMkLst>
        </pc:grpChg>
        <pc:grpChg chg="add">
          <ac:chgData name="Minh Thai Tran" userId="996740aabe1fc7dc" providerId="LiveId" clId="{AA49CAF8-C4A1-5D42-8BDA-7DEBE7EE6CA4}" dt="2024-09-08T14:57:34.762" v="1252" actId="26606"/>
          <ac:grpSpMkLst>
            <pc:docMk/>
            <pc:sldMk cId="2800630424" sldId="458"/>
            <ac:grpSpMk id="69" creationId="{DE471E13-6104-4637-8A8F-B545529B1D11}"/>
          </ac:grpSpMkLst>
        </pc:grpChg>
        <pc:picChg chg="add">
          <ac:chgData name="Minh Thai Tran" userId="996740aabe1fc7dc" providerId="LiveId" clId="{AA49CAF8-C4A1-5D42-8BDA-7DEBE7EE6CA4}" dt="2024-09-08T14:57:34.762" v="1252" actId="26606"/>
          <ac:picMkLst>
            <pc:docMk/>
            <pc:sldMk cId="2800630424" sldId="458"/>
            <ac:picMk id="9" creationId="{9ACD3AF8-B16E-4174-8C1A-41F683C4AF8A}"/>
          </ac:picMkLst>
        </pc:picChg>
      </pc:sldChg>
      <pc:sldMasterChg chg="modSp modSldLayout">
        <pc:chgData name="Minh Thai Tran" userId="996740aabe1fc7dc" providerId="LiveId" clId="{AA49CAF8-C4A1-5D42-8BDA-7DEBE7EE6CA4}" dt="2024-09-08T14:03:42.022" v="0"/>
        <pc:sldMasterMkLst>
          <pc:docMk/>
          <pc:sldMasterMk cId="4278604342" sldId="2147484170"/>
        </pc:sldMasterMkLst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1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1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1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1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1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1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1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1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1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2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2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2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2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2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2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2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2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2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2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3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3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3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3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3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3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3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37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38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39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40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41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42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43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44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45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46" creationId="{00000000-0000-0000-0000-000000000000}"/>
          </ac:spMkLst>
        </pc:spChg>
        <pc:spChg chg="mod">
          <ac:chgData name="Minh Thai Tran" userId="996740aabe1fc7dc" providerId="LiveId" clId="{AA49CAF8-C4A1-5D42-8BDA-7DEBE7EE6CA4}" dt="2024-09-08T14:03:42.022" v="0"/>
          <ac:spMkLst>
            <pc:docMk/>
            <pc:sldMasterMk cId="4278604342" sldId="2147484170"/>
            <ac:spMk id="47" creationId="{00000000-0000-0000-0000-000000000000}"/>
          </ac:spMkLst>
        </pc:spChg>
        <pc:grpChg chg="mod">
          <ac:chgData name="Minh Thai Tran" userId="996740aabe1fc7dc" providerId="LiveId" clId="{AA49CAF8-C4A1-5D42-8BDA-7DEBE7EE6CA4}" dt="2024-09-08T14:03:42.022" v="0"/>
          <ac:grpSpMkLst>
            <pc:docMk/>
            <pc:sldMasterMk cId="4278604342" sldId="2147484170"/>
            <ac:grpSpMk id="8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asterMk cId="4278604342" sldId="2147484170"/>
            <ac:grpSpMk id="9" creationId="{00000000-0000-0000-0000-000000000000}"/>
          </ac:grpSpMkLst>
        </pc:grpChg>
        <pc:grpChg chg="mod">
          <ac:chgData name="Minh Thai Tran" userId="996740aabe1fc7dc" providerId="LiveId" clId="{AA49CAF8-C4A1-5D42-8BDA-7DEBE7EE6CA4}" dt="2024-09-08T14:03:42.022" v="0"/>
          <ac:grpSpMkLst>
            <pc:docMk/>
            <pc:sldMasterMk cId="4278604342" sldId="2147484170"/>
            <ac:grpSpMk id="10" creationId="{00000000-0000-0000-0000-000000000000}"/>
          </ac:grpSpMkLst>
        </pc:grpChg>
        <pc:picChg chg="mod">
          <ac:chgData name="Minh Thai Tran" userId="996740aabe1fc7dc" providerId="LiveId" clId="{AA49CAF8-C4A1-5D42-8BDA-7DEBE7EE6CA4}" dt="2024-09-08T14:03:42.022" v="0"/>
          <ac:picMkLst>
            <pc:docMk/>
            <pc:sldMasterMk cId="4278604342" sldId="2147484170"/>
            <ac:picMk id="7" creationId="{00000000-0000-0000-0000-000000000000}"/>
          </ac:picMkLst>
        </pc:pic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3848545483" sldId="2147484171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4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5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6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67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68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69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70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71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7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7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74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75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76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77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78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79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80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81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8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8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84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85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86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87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88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89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90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91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9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9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94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95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96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97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98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99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00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01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0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0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04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05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06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07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08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09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10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11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1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1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14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15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16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17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18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19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848545483" sldId="2147484171"/>
              <ac:spMk id="120" creationId="{00000000-0000-0000-0000-000000000000}"/>
            </ac:spMkLst>
          </pc:spChg>
          <pc:grpChg chg="mod">
            <ac:chgData name="Minh Thai Tran" userId="996740aabe1fc7dc" providerId="LiveId" clId="{AA49CAF8-C4A1-5D42-8BDA-7DEBE7EE6CA4}" dt="2024-09-08T14:03:42.022" v="0"/>
            <ac:grpSpMkLst>
              <pc:docMk/>
              <pc:sldMasterMk cId="4278604342" sldId="2147484170"/>
              <pc:sldLayoutMk cId="3848545483" sldId="2147484171"/>
              <ac:grpSpMk id="66" creationId="{00000000-0000-0000-0000-000000000000}"/>
            </ac:grpSpMkLst>
          </pc:grpChg>
          <pc:picChg chg="mod">
            <ac:chgData name="Minh Thai Tran" userId="996740aabe1fc7dc" providerId="LiveId" clId="{AA49CAF8-C4A1-5D42-8BDA-7DEBE7EE6CA4}" dt="2024-09-08T14:03:42.022" v="0"/>
            <ac:picMkLst>
              <pc:docMk/>
              <pc:sldMasterMk cId="4278604342" sldId="2147484170"/>
              <pc:sldLayoutMk cId="3848545483" sldId="2147484171"/>
              <ac:picMk id="62" creationId="{00000000-0000-0000-0000-000000000000}"/>
            </ac:picMkLst>
          </pc:pic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952670910" sldId="2147484172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952670910" sldId="2147484172"/>
              <ac:spMk id="47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952670910" sldId="2147484172"/>
              <ac:spMk id="48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952670910" sldId="2147484172"/>
              <ac:spMk id="49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952670910" sldId="2147484172"/>
              <ac:spMk id="50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952670910" sldId="2147484172"/>
              <ac:spMk id="51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1112343385" sldId="2147484173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112343385" sldId="2147484173"/>
              <ac:spMk id="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112343385" sldId="2147484173"/>
              <ac:spMk id="3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3139099066" sldId="2147484174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139099066" sldId="2147484174"/>
              <ac:spMk id="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139099066" sldId="2147484174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82377227" sldId="2147484175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82377227" sldId="2147484175"/>
              <ac:spMk id="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82377227" sldId="2147484175"/>
              <ac:spMk id="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82377227" sldId="2147484175"/>
              <ac:spMk id="4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82377227" sldId="2147484175"/>
              <ac:spMk id="5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82377227" sldId="2147484175"/>
              <ac:spMk id="6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2782499349" sldId="2147484178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2782499349" sldId="2147484178"/>
              <ac:spMk id="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2782499349" sldId="2147484178"/>
              <ac:spMk id="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2782499349" sldId="2147484178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3102323754" sldId="2147484179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102323754" sldId="2147484179"/>
              <ac:spMk id="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102323754" sldId="2147484179"/>
              <ac:spMk id="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102323754" sldId="2147484179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765121130" sldId="2147484180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765121130" sldId="2147484180"/>
              <ac:spMk id="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765121130" sldId="2147484180"/>
              <ac:spMk id="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765121130" sldId="2147484180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3926180553" sldId="2147484181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926180553" sldId="2147484181"/>
              <ac:spMk id="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926180553" sldId="2147484181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2095899284" sldId="2147484182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2095899284" sldId="2147484182"/>
              <ac:spMk id="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2095899284" sldId="2147484182"/>
              <ac:spMk id="4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2095899284" sldId="2147484182"/>
              <ac:spMk id="1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2095899284" sldId="2147484182"/>
              <ac:spMk id="5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2095899284" sldId="2147484182"/>
              <ac:spMk id="53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2105288847" sldId="2147484183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2105288847" sldId="2147484183"/>
              <ac:spMk id="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2105288847" sldId="2147484183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3556641542" sldId="2147484184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556641542" sldId="2147484184"/>
              <ac:spMk id="7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556641542" sldId="2147484184"/>
              <ac:spMk id="8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556641542" sldId="2147484184"/>
              <ac:spMk id="9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556641542" sldId="2147484184"/>
              <ac:spMk id="10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556641542" sldId="2147484184"/>
              <ac:spMk id="11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556641542" sldId="2147484184"/>
              <ac:spMk id="1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3556641542" sldId="2147484184"/>
              <ac:spMk id="15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1720842900" sldId="2147484185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720842900" sldId="2147484185"/>
              <ac:spMk id="19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720842900" sldId="2147484185"/>
              <ac:spMk id="20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720842900" sldId="2147484185"/>
              <ac:spMk id="21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720842900" sldId="2147484185"/>
              <ac:spMk id="2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720842900" sldId="2147484185"/>
              <ac:spMk id="23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720842900" sldId="2147484185"/>
              <ac:spMk id="24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720842900" sldId="2147484185"/>
              <ac:spMk id="25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720842900" sldId="2147484185"/>
              <ac:spMk id="26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720842900" sldId="2147484185"/>
              <ac:spMk id="27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720842900" sldId="2147484185"/>
              <ac:spMk id="30" creationId="{00000000-0000-0000-0000-000000000000}"/>
            </ac:spMkLst>
          </pc:spChg>
        </pc:sldLayoutChg>
        <pc:sldLayoutChg chg="modSp">
          <pc:chgData name="Minh Thai Tran" userId="996740aabe1fc7dc" providerId="LiveId" clId="{AA49CAF8-C4A1-5D42-8BDA-7DEBE7EE6CA4}" dt="2024-09-08T14:03:42.022" v="0"/>
          <pc:sldLayoutMkLst>
            <pc:docMk/>
            <pc:sldMasterMk cId="4278604342" sldId="2147484170"/>
            <pc:sldLayoutMk cId="1128194375" sldId="2147484187"/>
          </pc:sldLayoutMkLst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128194375" sldId="2147484187"/>
              <ac:spMk id="2" creationId="{00000000-0000-0000-0000-000000000000}"/>
            </ac:spMkLst>
          </pc:spChg>
          <pc:spChg chg="mod">
            <ac:chgData name="Minh Thai Tran" userId="996740aabe1fc7dc" providerId="LiveId" clId="{AA49CAF8-C4A1-5D42-8BDA-7DEBE7EE6CA4}" dt="2024-09-08T14:03:42.022" v="0"/>
            <ac:spMkLst>
              <pc:docMk/>
              <pc:sldMasterMk cId="4278604342" sldId="2147484170"/>
              <pc:sldLayoutMk cId="1128194375" sldId="2147484187"/>
              <ac:spMk id="3" creationId="{00000000-0000-0000-0000-000000000000}"/>
            </ac:spMkLst>
          </pc:spChg>
        </pc:sldLayoutChg>
      </pc:sldMasterChg>
    </pc:docChg>
  </pc:docChgLst>
  <pc:docChgLst>
    <pc:chgData name="Minh Thai Tran" userId="996740aabe1fc7dc" providerId="LiveId" clId="{B956CF95-50EF-7C41-B26A-5F10E0077B7C}"/>
    <pc:docChg chg="modSld">
      <pc:chgData name="Minh Thai Tran" userId="996740aabe1fc7dc" providerId="LiveId" clId="{B956CF95-50EF-7C41-B26A-5F10E0077B7C}" dt="2021-10-11T01:15:27.106" v="19" actId="400"/>
      <pc:docMkLst>
        <pc:docMk/>
      </pc:docMkLst>
      <pc:sldChg chg="modSp mod">
        <pc:chgData name="Minh Thai Tran" userId="996740aabe1fc7dc" providerId="LiveId" clId="{B956CF95-50EF-7C41-B26A-5F10E0077B7C}" dt="2021-10-11T01:09:07.400" v="0" actId="207"/>
        <pc:sldMkLst>
          <pc:docMk/>
          <pc:sldMk cId="3565329032" sldId="433"/>
        </pc:sldMkLst>
        <pc:spChg chg="mod">
          <ac:chgData name="Minh Thai Tran" userId="996740aabe1fc7dc" providerId="LiveId" clId="{B956CF95-50EF-7C41-B26A-5F10E0077B7C}" dt="2021-10-11T01:09:07.400" v="0" actId="207"/>
          <ac:spMkLst>
            <pc:docMk/>
            <pc:sldMk cId="3565329032" sldId="433"/>
            <ac:spMk id="10" creationId="{6F1DFC01-960E-44B8-8EA9-3E40DDD82C6B}"/>
          </ac:spMkLst>
        </pc:spChg>
      </pc:sldChg>
      <pc:sldChg chg="modSp mod">
        <pc:chgData name="Minh Thai Tran" userId="996740aabe1fc7dc" providerId="LiveId" clId="{B956CF95-50EF-7C41-B26A-5F10E0077B7C}" dt="2021-10-11T01:09:48.702" v="4" actId="400"/>
        <pc:sldMkLst>
          <pc:docMk/>
          <pc:sldMk cId="3005343365" sldId="434"/>
        </pc:sldMkLst>
        <pc:spChg chg="mod">
          <ac:chgData name="Minh Thai Tran" userId="996740aabe1fc7dc" providerId="LiveId" clId="{B956CF95-50EF-7C41-B26A-5F10E0077B7C}" dt="2021-10-11T01:09:48.702" v="4" actId="400"/>
          <ac:spMkLst>
            <pc:docMk/>
            <pc:sldMk cId="3005343365" sldId="434"/>
            <ac:spMk id="12" creationId="{76376B03-E12D-4AC6-9595-22B8637C6960}"/>
          </ac:spMkLst>
        </pc:spChg>
      </pc:sldChg>
      <pc:sldChg chg="modSp mod">
        <pc:chgData name="Minh Thai Tran" userId="996740aabe1fc7dc" providerId="LiveId" clId="{B956CF95-50EF-7C41-B26A-5F10E0077B7C}" dt="2021-10-11T01:10:41.457" v="9" actId="400"/>
        <pc:sldMkLst>
          <pc:docMk/>
          <pc:sldMk cId="2984282531" sldId="435"/>
        </pc:sldMkLst>
        <pc:spChg chg="mod">
          <ac:chgData name="Minh Thai Tran" userId="996740aabe1fc7dc" providerId="LiveId" clId="{B956CF95-50EF-7C41-B26A-5F10E0077B7C}" dt="2021-10-11T01:10:41.457" v="9" actId="400"/>
          <ac:spMkLst>
            <pc:docMk/>
            <pc:sldMk cId="2984282531" sldId="435"/>
            <ac:spMk id="2" creationId="{088E332B-1263-4BDE-8E99-0863DCDD9197}"/>
          </ac:spMkLst>
        </pc:spChg>
        <pc:spChg chg="mod">
          <ac:chgData name="Minh Thai Tran" userId="996740aabe1fc7dc" providerId="LiveId" clId="{B956CF95-50EF-7C41-B26A-5F10E0077B7C}" dt="2021-10-11T01:10:13.768" v="6" actId="400"/>
          <ac:spMkLst>
            <pc:docMk/>
            <pc:sldMk cId="2984282531" sldId="435"/>
            <ac:spMk id="12" creationId="{76376B03-E12D-4AC6-9595-22B8637C6960}"/>
          </ac:spMkLst>
        </pc:spChg>
      </pc:sldChg>
      <pc:sldChg chg="modSp mod">
        <pc:chgData name="Minh Thai Tran" userId="996740aabe1fc7dc" providerId="LiveId" clId="{B956CF95-50EF-7C41-B26A-5F10E0077B7C}" dt="2021-10-11T01:14:37.410" v="17" actId="400"/>
        <pc:sldMkLst>
          <pc:docMk/>
          <pc:sldMk cId="868602804" sldId="436"/>
        </pc:sldMkLst>
        <pc:spChg chg="mod">
          <ac:chgData name="Minh Thai Tran" userId="996740aabe1fc7dc" providerId="LiveId" clId="{B956CF95-50EF-7C41-B26A-5F10E0077B7C}" dt="2021-10-11T01:13:13.030" v="13" actId="400"/>
          <ac:spMkLst>
            <pc:docMk/>
            <pc:sldMk cId="868602804" sldId="436"/>
            <ac:spMk id="2" creationId="{088E332B-1263-4BDE-8E99-0863DCDD9197}"/>
          </ac:spMkLst>
        </pc:spChg>
        <pc:spChg chg="mod">
          <ac:chgData name="Minh Thai Tran" userId="996740aabe1fc7dc" providerId="LiveId" clId="{B956CF95-50EF-7C41-B26A-5F10E0077B7C}" dt="2021-10-11T01:14:37.410" v="17" actId="400"/>
          <ac:spMkLst>
            <pc:docMk/>
            <pc:sldMk cId="868602804" sldId="436"/>
            <ac:spMk id="3" creationId="{F8FA0585-70CE-4F52-AB08-F3A3CCCC566C}"/>
          </ac:spMkLst>
        </pc:spChg>
      </pc:sldChg>
      <pc:sldChg chg="modSp mod">
        <pc:chgData name="Minh Thai Tran" userId="996740aabe1fc7dc" providerId="LiveId" clId="{B956CF95-50EF-7C41-B26A-5F10E0077B7C}" dt="2021-10-11T01:15:27.106" v="19" actId="400"/>
        <pc:sldMkLst>
          <pc:docMk/>
          <pc:sldMk cId="1227652531" sldId="437"/>
        </pc:sldMkLst>
        <pc:spChg chg="mod">
          <ac:chgData name="Minh Thai Tran" userId="996740aabe1fc7dc" providerId="LiveId" clId="{B956CF95-50EF-7C41-B26A-5F10E0077B7C}" dt="2021-10-11T01:15:27.106" v="19" actId="400"/>
          <ac:spMkLst>
            <pc:docMk/>
            <pc:sldMk cId="1227652531" sldId="437"/>
            <ac:spMk id="3" creationId="{F8FA0585-70CE-4F52-AB08-F3A3CCCC566C}"/>
          </ac:spMkLst>
        </pc:spChg>
      </pc:sldChg>
    </pc:docChg>
  </pc:docChgLst>
  <pc:docChgLst>
    <pc:chgData name="Minh Thai Tran" userId="996740aabe1fc7dc" providerId="LiveId" clId="{27D2DE0E-A4F5-8942-9430-AEA8745D443F}"/>
    <pc:docChg chg="custSel modSld modMainMaster">
      <pc:chgData name="Minh Thai Tran" userId="996740aabe1fc7dc" providerId="LiveId" clId="{27D2DE0E-A4F5-8942-9430-AEA8745D443F}" dt="2022-09-23T06:29:20.786" v="102" actId="20577"/>
      <pc:docMkLst>
        <pc:docMk/>
      </pc:docMkLst>
      <pc:sldChg chg="modSp mod">
        <pc:chgData name="Minh Thai Tran" userId="996740aabe1fc7dc" providerId="LiveId" clId="{27D2DE0E-A4F5-8942-9430-AEA8745D443F}" dt="2022-09-23T05:42:34.843" v="58" actId="27636"/>
        <pc:sldMkLst>
          <pc:docMk/>
          <pc:sldMk cId="0" sldId="271"/>
        </pc:sldMkLst>
        <pc:spChg chg="mod">
          <ac:chgData name="Minh Thai Tran" userId="996740aabe1fc7dc" providerId="LiveId" clId="{27D2DE0E-A4F5-8942-9430-AEA8745D443F}" dt="2022-09-23T05:42:04.019" v="33" actId="27636"/>
          <ac:spMkLst>
            <pc:docMk/>
            <pc:sldMk cId="0" sldId="271"/>
            <ac:spMk id="2" creationId="{00000000-0000-0000-0000-000000000000}"/>
          </ac:spMkLst>
        </pc:spChg>
        <pc:spChg chg="mod">
          <ac:chgData name="Minh Thai Tran" userId="996740aabe1fc7dc" providerId="LiveId" clId="{27D2DE0E-A4F5-8942-9430-AEA8745D443F}" dt="2022-09-23T05:42:34.843" v="58" actId="27636"/>
          <ac:spMkLst>
            <pc:docMk/>
            <pc:sldMk cId="0" sldId="271"/>
            <ac:spMk id="24579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34.860" v="59" actId="27636"/>
        <pc:sldMkLst>
          <pc:docMk/>
          <pc:sldMk cId="0" sldId="282"/>
        </pc:sldMkLst>
        <pc:spChg chg="mod">
          <ac:chgData name="Minh Thai Tran" userId="996740aabe1fc7dc" providerId="LiveId" clId="{27D2DE0E-A4F5-8942-9430-AEA8745D443F}" dt="2022-09-23T05:42:34.860" v="59" actId="27636"/>
          <ac:spMkLst>
            <pc:docMk/>
            <pc:sldMk cId="0" sldId="282"/>
            <ac:spMk id="35842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34.929" v="62" actId="27636"/>
        <pc:sldMkLst>
          <pc:docMk/>
          <pc:sldMk cId="926791787" sldId="306"/>
        </pc:sldMkLst>
        <pc:spChg chg="mod">
          <ac:chgData name="Minh Thai Tran" userId="996740aabe1fc7dc" providerId="LiveId" clId="{27D2DE0E-A4F5-8942-9430-AEA8745D443F}" dt="2022-09-23T05:42:34.929" v="62" actId="27636"/>
          <ac:spMkLst>
            <pc:docMk/>
            <pc:sldMk cId="926791787" sldId="306"/>
            <ac:spMk id="7270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19T04:11:10.189" v="7" actId="1036"/>
        <pc:sldMkLst>
          <pc:docMk/>
          <pc:sldMk cId="1262733556" sldId="317"/>
        </pc:sldMkLst>
        <pc:spChg chg="mod">
          <ac:chgData name="Minh Thai Tran" userId="996740aabe1fc7dc" providerId="LiveId" clId="{27D2DE0E-A4F5-8942-9430-AEA8745D443F}" dt="2022-09-19T04:11:10.189" v="7" actId="1036"/>
          <ac:spMkLst>
            <pc:docMk/>
            <pc:sldMk cId="1262733556" sldId="317"/>
            <ac:spMk id="58370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34.902" v="61" actId="27636"/>
        <pc:sldMkLst>
          <pc:docMk/>
          <pc:sldMk cId="0" sldId="320"/>
        </pc:sldMkLst>
        <pc:spChg chg="mod">
          <ac:chgData name="Minh Thai Tran" userId="996740aabe1fc7dc" providerId="LiveId" clId="{27D2DE0E-A4F5-8942-9430-AEA8745D443F}" dt="2022-09-23T05:42:34.902" v="61" actId="27636"/>
          <ac:spMkLst>
            <pc:docMk/>
            <pc:sldMk cId="0" sldId="320"/>
            <ac:spMk id="61442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043" v="35" actId="27636"/>
        <pc:sldMkLst>
          <pc:docMk/>
          <pc:sldMk cId="4202790763" sldId="360"/>
        </pc:sldMkLst>
        <pc:spChg chg="mod">
          <ac:chgData name="Minh Thai Tran" userId="996740aabe1fc7dc" providerId="LiveId" clId="{27D2DE0E-A4F5-8942-9430-AEA8745D443F}" dt="2022-09-23T05:42:04.043" v="35" actId="27636"/>
          <ac:spMkLst>
            <pc:docMk/>
            <pc:sldMk cId="4202790763" sldId="360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045" v="36" actId="27636"/>
        <pc:sldMkLst>
          <pc:docMk/>
          <pc:sldMk cId="440718121" sldId="361"/>
        </pc:sldMkLst>
        <pc:spChg chg="mod">
          <ac:chgData name="Minh Thai Tran" userId="996740aabe1fc7dc" providerId="LiveId" clId="{27D2DE0E-A4F5-8942-9430-AEA8745D443F}" dt="2022-09-23T05:42:04.045" v="36" actId="27636"/>
          <ac:spMkLst>
            <pc:docMk/>
            <pc:sldMk cId="440718121" sldId="361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068" v="37" actId="27636"/>
        <pc:sldMkLst>
          <pc:docMk/>
          <pc:sldMk cId="3196392789" sldId="362"/>
        </pc:sldMkLst>
        <pc:spChg chg="mod">
          <ac:chgData name="Minh Thai Tran" userId="996740aabe1fc7dc" providerId="LiveId" clId="{27D2DE0E-A4F5-8942-9430-AEA8745D443F}" dt="2022-09-23T05:42:04.068" v="37" actId="27636"/>
          <ac:spMkLst>
            <pc:docMk/>
            <pc:sldMk cId="3196392789" sldId="362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085" v="38" actId="27636"/>
        <pc:sldMkLst>
          <pc:docMk/>
          <pc:sldMk cId="2189479396" sldId="363"/>
        </pc:sldMkLst>
        <pc:spChg chg="mod">
          <ac:chgData name="Minh Thai Tran" userId="996740aabe1fc7dc" providerId="LiveId" clId="{27D2DE0E-A4F5-8942-9430-AEA8745D443F}" dt="2022-09-23T05:42:04.085" v="38" actId="27636"/>
          <ac:spMkLst>
            <pc:docMk/>
            <pc:sldMk cId="2189479396" sldId="363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01" v="39" actId="27636"/>
        <pc:sldMkLst>
          <pc:docMk/>
          <pc:sldMk cId="868616263" sldId="364"/>
        </pc:sldMkLst>
        <pc:spChg chg="mod">
          <ac:chgData name="Minh Thai Tran" userId="996740aabe1fc7dc" providerId="LiveId" clId="{27D2DE0E-A4F5-8942-9430-AEA8745D443F}" dt="2022-09-23T05:42:04.101" v="39" actId="27636"/>
          <ac:spMkLst>
            <pc:docMk/>
            <pc:sldMk cId="868616263" sldId="364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18" v="40" actId="27636"/>
        <pc:sldMkLst>
          <pc:docMk/>
          <pc:sldMk cId="3443919304" sldId="365"/>
        </pc:sldMkLst>
        <pc:spChg chg="mod">
          <ac:chgData name="Minh Thai Tran" userId="996740aabe1fc7dc" providerId="LiveId" clId="{27D2DE0E-A4F5-8942-9430-AEA8745D443F}" dt="2022-09-23T05:42:04.118" v="40" actId="27636"/>
          <ac:spMkLst>
            <pc:docMk/>
            <pc:sldMk cId="3443919304" sldId="365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35" v="41" actId="27636"/>
        <pc:sldMkLst>
          <pc:docMk/>
          <pc:sldMk cId="2680671112" sldId="366"/>
        </pc:sldMkLst>
        <pc:spChg chg="mod">
          <ac:chgData name="Minh Thai Tran" userId="996740aabe1fc7dc" providerId="LiveId" clId="{27D2DE0E-A4F5-8942-9430-AEA8745D443F}" dt="2022-09-23T05:42:04.135" v="41" actId="27636"/>
          <ac:spMkLst>
            <pc:docMk/>
            <pc:sldMk cId="2680671112" sldId="366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52" v="42" actId="27636"/>
        <pc:sldMkLst>
          <pc:docMk/>
          <pc:sldMk cId="1126975656" sldId="367"/>
        </pc:sldMkLst>
        <pc:spChg chg="mod">
          <ac:chgData name="Minh Thai Tran" userId="996740aabe1fc7dc" providerId="LiveId" clId="{27D2DE0E-A4F5-8942-9430-AEA8745D443F}" dt="2022-09-23T05:42:04.152" v="42" actId="27636"/>
          <ac:spMkLst>
            <pc:docMk/>
            <pc:sldMk cId="1126975656" sldId="367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70" v="43" actId="27636"/>
        <pc:sldMkLst>
          <pc:docMk/>
          <pc:sldMk cId="1573398760" sldId="368"/>
        </pc:sldMkLst>
        <pc:spChg chg="mod">
          <ac:chgData name="Minh Thai Tran" userId="996740aabe1fc7dc" providerId="LiveId" clId="{27D2DE0E-A4F5-8942-9430-AEA8745D443F}" dt="2022-09-23T05:42:04.170" v="43" actId="27636"/>
          <ac:spMkLst>
            <pc:docMk/>
            <pc:sldMk cId="1573398760" sldId="368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028" v="34" actId="27636"/>
        <pc:sldMkLst>
          <pc:docMk/>
          <pc:sldMk cId="181313456" sldId="369"/>
        </pc:sldMkLst>
        <pc:spChg chg="mod">
          <ac:chgData name="Minh Thai Tran" userId="996740aabe1fc7dc" providerId="LiveId" clId="{27D2DE0E-A4F5-8942-9430-AEA8745D443F}" dt="2022-09-23T05:42:04.028" v="34" actId="27636"/>
          <ac:spMkLst>
            <pc:docMk/>
            <pc:sldMk cId="181313456" sldId="369"/>
            <ac:spMk id="2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86" v="44" actId="27636"/>
        <pc:sldMkLst>
          <pc:docMk/>
          <pc:sldMk cId="4219521209" sldId="397"/>
        </pc:sldMkLst>
        <pc:spChg chg="mod">
          <ac:chgData name="Minh Thai Tran" userId="996740aabe1fc7dc" providerId="LiveId" clId="{27D2DE0E-A4F5-8942-9430-AEA8745D443F}" dt="2022-09-23T05:42:04.186" v="44" actId="27636"/>
          <ac:spMkLst>
            <pc:docMk/>
            <pc:sldMk cId="4219521209" sldId="397"/>
            <ac:spMk id="2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220" v="46" actId="27636"/>
        <pc:sldMkLst>
          <pc:docMk/>
          <pc:sldMk cId="4264287266" sldId="398"/>
        </pc:sldMkLst>
        <pc:spChg chg="mod">
          <ac:chgData name="Minh Thai Tran" userId="996740aabe1fc7dc" providerId="LiveId" clId="{27D2DE0E-A4F5-8942-9430-AEA8745D443F}" dt="2022-09-23T05:42:04.220" v="46" actId="27636"/>
          <ac:spMkLst>
            <pc:docMk/>
            <pc:sldMk cId="4264287266" sldId="398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240" v="47" actId="27636"/>
        <pc:sldMkLst>
          <pc:docMk/>
          <pc:sldMk cId="2192863436" sldId="399"/>
        </pc:sldMkLst>
        <pc:spChg chg="mod">
          <ac:chgData name="Minh Thai Tran" userId="996740aabe1fc7dc" providerId="LiveId" clId="{27D2DE0E-A4F5-8942-9430-AEA8745D443F}" dt="2022-09-23T05:42:04.240" v="47" actId="27636"/>
          <ac:spMkLst>
            <pc:docMk/>
            <pc:sldMk cId="2192863436" sldId="399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246" v="48" actId="27636"/>
        <pc:sldMkLst>
          <pc:docMk/>
          <pc:sldMk cId="1093231229" sldId="400"/>
        </pc:sldMkLst>
        <pc:spChg chg="mod">
          <ac:chgData name="Minh Thai Tran" userId="996740aabe1fc7dc" providerId="LiveId" clId="{27D2DE0E-A4F5-8942-9430-AEA8745D443F}" dt="2022-09-23T05:42:04.246" v="48" actId="27636"/>
          <ac:spMkLst>
            <pc:docMk/>
            <pc:sldMk cId="1093231229" sldId="400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272" v="49" actId="27636"/>
        <pc:sldMkLst>
          <pc:docMk/>
          <pc:sldMk cId="1637073432" sldId="401"/>
        </pc:sldMkLst>
        <pc:spChg chg="mod">
          <ac:chgData name="Minh Thai Tran" userId="996740aabe1fc7dc" providerId="LiveId" clId="{27D2DE0E-A4F5-8942-9430-AEA8745D443F}" dt="2022-09-23T05:42:04.272" v="49" actId="27636"/>
          <ac:spMkLst>
            <pc:docMk/>
            <pc:sldMk cId="1637073432" sldId="401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285" v="50" actId="27636"/>
        <pc:sldMkLst>
          <pc:docMk/>
          <pc:sldMk cId="3418498238" sldId="402"/>
        </pc:sldMkLst>
        <pc:spChg chg="mod">
          <ac:chgData name="Minh Thai Tran" userId="996740aabe1fc7dc" providerId="LiveId" clId="{27D2DE0E-A4F5-8942-9430-AEA8745D443F}" dt="2022-09-23T05:42:04.285" v="50" actId="27636"/>
          <ac:spMkLst>
            <pc:docMk/>
            <pc:sldMk cId="3418498238" sldId="402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01" v="51" actId="27636"/>
        <pc:sldMkLst>
          <pc:docMk/>
          <pc:sldMk cId="3656042932" sldId="403"/>
        </pc:sldMkLst>
        <pc:spChg chg="mod">
          <ac:chgData name="Minh Thai Tran" userId="996740aabe1fc7dc" providerId="LiveId" clId="{27D2DE0E-A4F5-8942-9430-AEA8745D443F}" dt="2022-09-23T05:42:04.301" v="51" actId="27636"/>
          <ac:spMkLst>
            <pc:docMk/>
            <pc:sldMk cId="3656042932" sldId="403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19" v="52" actId="27636"/>
        <pc:sldMkLst>
          <pc:docMk/>
          <pc:sldMk cId="102145965" sldId="404"/>
        </pc:sldMkLst>
        <pc:spChg chg="mod">
          <ac:chgData name="Minh Thai Tran" userId="996740aabe1fc7dc" providerId="LiveId" clId="{27D2DE0E-A4F5-8942-9430-AEA8745D443F}" dt="2022-09-23T05:42:04.319" v="52" actId="27636"/>
          <ac:spMkLst>
            <pc:docMk/>
            <pc:sldMk cId="102145965" sldId="404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34" v="53" actId="27636"/>
        <pc:sldMkLst>
          <pc:docMk/>
          <pc:sldMk cId="837499733" sldId="405"/>
        </pc:sldMkLst>
        <pc:spChg chg="mod">
          <ac:chgData name="Minh Thai Tran" userId="996740aabe1fc7dc" providerId="LiveId" clId="{27D2DE0E-A4F5-8942-9430-AEA8745D443F}" dt="2022-09-23T05:42:04.334" v="53" actId="27636"/>
          <ac:spMkLst>
            <pc:docMk/>
            <pc:sldMk cId="837499733" sldId="405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51" v="54" actId="27636"/>
        <pc:sldMkLst>
          <pc:docMk/>
          <pc:sldMk cId="1177006250" sldId="406"/>
        </pc:sldMkLst>
        <pc:spChg chg="mod">
          <ac:chgData name="Minh Thai Tran" userId="996740aabe1fc7dc" providerId="LiveId" clId="{27D2DE0E-A4F5-8942-9430-AEA8745D443F}" dt="2022-09-23T05:42:04.351" v="54" actId="27636"/>
          <ac:spMkLst>
            <pc:docMk/>
            <pc:sldMk cId="1177006250" sldId="406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85" v="56" actId="27636"/>
        <pc:sldMkLst>
          <pc:docMk/>
          <pc:sldMk cId="732458433" sldId="407"/>
        </pc:sldMkLst>
        <pc:spChg chg="mod">
          <ac:chgData name="Minh Thai Tran" userId="996740aabe1fc7dc" providerId="LiveId" clId="{27D2DE0E-A4F5-8942-9430-AEA8745D443F}" dt="2022-09-23T05:42:04.385" v="56" actId="27636"/>
          <ac:spMkLst>
            <pc:docMk/>
            <pc:sldMk cId="732458433" sldId="407"/>
            <ac:spMk id="9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34.952" v="63" actId="27636"/>
        <pc:sldMkLst>
          <pc:docMk/>
          <pc:sldMk cId="3129581315" sldId="414"/>
        </pc:sldMkLst>
        <pc:spChg chg="mod">
          <ac:chgData name="Minh Thai Tran" userId="996740aabe1fc7dc" providerId="LiveId" clId="{27D2DE0E-A4F5-8942-9430-AEA8745D443F}" dt="2022-09-23T05:42:34.952" v="63" actId="27636"/>
          <ac:spMkLst>
            <pc:docMk/>
            <pc:sldMk cId="3129581315" sldId="414"/>
            <ac:spMk id="73730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34.882" v="60" actId="27636"/>
        <pc:sldMkLst>
          <pc:docMk/>
          <pc:sldMk cId="3485192008" sldId="417"/>
        </pc:sldMkLst>
        <pc:spChg chg="mod">
          <ac:chgData name="Minh Thai Tran" userId="996740aabe1fc7dc" providerId="LiveId" clId="{27D2DE0E-A4F5-8942-9430-AEA8745D443F}" dt="2022-09-23T05:42:04.201" v="45" actId="27636"/>
          <ac:spMkLst>
            <pc:docMk/>
            <pc:sldMk cId="3485192008" sldId="417"/>
            <ac:spMk id="2" creationId="{00000000-0000-0000-0000-000000000000}"/>
          </ac:spMkLst>
        </pc:spChg>
        <pc:spChg chg="mod">
          <ac:chgData name="Minh Thai Tran" userId="996740aabe1fc7dc" providerId="LiveId" clId="{27D2DE0E-A4F5-8942-9430-AEA8745D443F}" dt="2022-09-23T05:42:34.882" v="60" actId="27636"/>
          <ac:spMkLst>
            <pc:docMk/>
            <pc:sldMk cId="3485192008" sldId="417"/>
            <ac:spMk id="3686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68" v="55" actId="27636"/>
        <pc:sldMkLst>
          <pc:docMk/>
          <pc:sldMk cId="2949025160" sldId="418"/>
        </pc:sldMkLst>
        <pc:spChg chg="mod">
          <ac:chgData name="Minh Thai Tran" userId="996740aabe1fc7dc" providerId="LiveId" clId="{27D2DE0E-A4F5-8942-9430-AEA8745D443F}" dt="2022-09-23T05:42:04.368" v="55" actId="27636"/>
          <ac:spMkLst>
            <pc:docMk/>
            <pc:sldMk cId="2949025160" sldId="418"/>
            <ac:spMk id="9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6:29:20.786" v="102" actId="20577"/>
        <pc:sldMkLst>
          <pc:docMk/>
          <pc:sldMk cId="496385756" sldId="430"/>
        </pc:sldMkLst>
        <pc:spChg chg="mod">
          <ac:chgData name="Minh Thai Tran" userId="996740aabe1fc7dc" providerId="LiveId" clId="{27D2DE0E-A4F5-8942-9430-AEA8745D443F}" dt="2022-09-23T06:29:20.786" v="102" actId="20577"/>
          <ac:spMkLst>
            <pc:docMk/>
            <pc:sldMk cId="496385756" sldId="430"/>
            <ac:spMk id="3" creationId="{00000000-0000-0000-0000-000000000000}"/>
          </ac:spMkLst>
        </pc:spChg>
      </pc:sldChg>
      <pc:sldMasterChg chg="modSldLayout">
        <pc:chgData name="Minh Thai Tran" userId="996740aabe1fc7dc" providerId="LiveId" clId="{27D2DE0E-A4F5-8942-9430-AEA8745D443F}" dt="2022-09-23T05:42:55.676" v="64" actId="255"/>
        <pc:sldMasterMkLst>
          <pc:docMk/>
          <pc:sldMasterMk cId="4278604342" sldId="2147484170"/>
        </pc:sldMasterMkLst>
        <pc:sldLayoutChg chg="modSp">
          <pc:chgData name="Minh Thai Tran" userId="996740aabe1fc7dc" providerId="LiveId" clId="{27D2DE0E-A4F5-8942-9430-AEA8745D443F}" dt="2022-09-23T05:42:55.676" v="64" actId="255"/>
          <pc:sldLayoutMkLst>
            <pc:docMk/>
            <pc:sldMasterMk cId="4278604342" sldId="2147484170"/>
            <pc:sldLayoutMk cId="952670910" sldId="2147484172"/>
          </pc:sldLayoutMkLst>
          <pc:spChg chg="mod">
            <ac:chgData name="Minh Thai Tran" userId="996740aabe1fc7dc" providerId="LiveId" clId="{27D2DE0E-A4F5-8942-9430-AEA8745D443F}" dt="2022-09-23T05:42:03.926" v="32" actId="255"/>
            <ac:spMkLst>
              <pc:docMk/>
              <pc:sldMasterMk cId="4278604342" sldId="2147484170"/>
              <pc:sldLayoutMk cId="952670910" sldId="2147484172"/>
              <ac:spMk id="47" creationId="{00000000-0000-0000-0000-000000000000}"/>
            </ac:spMkLst>
          </pc:spChg>
          <pc:spChg chg="mod">
            <ac:chgData name="Minh Thai Tran" userId="996740aabe1fc7dc" providerId="LiveId" clId="{27D2DE0E-A4F5-8942-9430-AEA8745D443F}" dt="2022-09-23T05:42:55.676" v="64" actId="255"/>
            <ac:spMkLst>
              <pc:docMk/>
              <pc:sldMasterMk cId="4278604342" sldId="2147484170"/>
              <pc:sldLayoutMk cId="952670910" sldId="2147484172"/>
              <ac:spMk id="48" creationId="{00000000-0000-0000-0000-000000000000}"/>
            </ac:spMkLst>
          </pc:spChg>
        </pc:sldLayoutChg>
      </pc:sldMasterChg>
    </pc:docChg>
  </pc:docChgLst>
  <pc:docChgLst>
    <pc:chgData name="Minh Thai Tran" userId="996740aabe1fc7dc" providerId="LiveId" clId="{E0B3D930-0B7A-1B4C-90CE-B539CE7BFB5D}"/>
    <pc:docChg chg="undo custSel addSld delSld modSld">
      <pc:chgData name="Minh Thai Tran" userId="996740aabe1fc7dc" providerId="LiveId" clId="{E0B3D930-0B7A-1B4C-90CE-B539CE7BFB5D}" dt="2023-10-02T00:48:11.405" v="721"/>
      <pc:docMkLst>
        <pc:docMk/>
      </pc:docMkLst>
      <pc:sldChg chg="modSp add del">
        <pc:chgData name="Minh Thai Tran" userId="996740aabe1fc7dc" providerId="LiveId" clId="{E0B3D930-0B7A-1B4C-90CE-B539CE7BFB5D}" dt="2023-10-02T00:48:11.405" v="721"/>
        <pc:sldMkLst>
          <pc:docMk/>
          <pc:sldMk cId="1448891802" sldId="262"/>
        </pc:sldMkLst>
        <pc:graphicFrameChg chg="mod">
          <ac:chgData name="Minh Thai Tran" userId="996740aabe1fc7dc" providerId="LiveId" clId="{E0B3D930-0B7A-1B4C-90CE-B539CE7BFB5D}" dt="2023-10-02T00:47:18.367" v="720"/>
          <ac:graphicFrameMkLst>
            <pc:docMk/>
            <pc:sldMk cId="1448891802" sldId="262"/>
            <ac:graphicFrameMk id="39" creationId="{FF5ADAA8-1F9D-AA32-3B38-6F063C25DF5E}"/>
          </ac:graphicFrameMkLst>
        </pc:graphicFrameChg>
        <pc:graphicFrameChg chg="mod">
          <ac:chgData name="Minh Thai Tran" userId="996740aabe1fc7dc" providerId="LiveId" clId="{E0B3D930-0B7A-1B4C-90CE-B539CE7BFB5D}" dt="2023-10-02T00:47:18.367" v="720"/>
          <ac:graphicFrameMkLst>
            <pc:docMk/>
            <pc:sldMk cId="1448891802" sldId="262"/>
            <ac:graphicFrameMk id="40" creationId="{6EB789E8-2B12-DCBF-262B-19679D74832D}"/>
          </ac:graphicFrameMkLst>
        </pc:graphicFrameChg>
        <pc:graphicFrameChg chg="mod">
          <ac:chgData name="Minh Thai Tran" userId="996740aabe1fc7dc" providerId="LiveId" clId="{E0B3D930-0B7A-1B4C-90CE-B539CE7BFB5D}" dt="2023-10-02T00:47:18.367" v="720"/>
          <ac:graphicFrameMkLst>
            <pc:docMk/>
            <pc:sldMk cId="1448891802" sldId="262"/>
            <ac:graphicFrameMk id="44" creationId="{39192F50-BD3E-750A-4847-7598B2AFF811}"/>
          </ac:graphicFrameMkLst>
        </pc:graphicFrameChg>
        <pc:graphicFrameChg chg="mod">
          <ac:chgData name="Minh Thai Tran" userId="996740aabe1fc7dc" providerId="LiveId" clId="{E0B3D930-0B7A-1B4C-90CE-B539CE7BFB5D}" dt="2023-10-02T00:47:18.367" v="720"/>
          <ac:graphicFrameMkLst>
            <pc:docMk/>
            <pc:sldMk cId="1448891802" sldId="262"/>
            <ac:graphicFrameMk id="53" creationId="{42020708-3FA0-D1AB-0D29-D69D2876D0D8}"/>
          </ac:graphicFrameMkLst>
        </pc:graphicFrameChg>
        <pc:graphicFrameChg chg="mod">
          <ac:chgData name="Minh Thai Tran" userId="996740aabe1fc7dc" providerId="LiveId" clId="{E0B3D930-0B7A-1B4C-90CE-B539CE7BFB5D}" dt="2023-10-02T00:47:18.367" v="720"/>
          <ac:graphicFrameMkLst>
            <pc:docMk/>
            <pc:sldMk cId="1448891802" sldId="262"/>
            <ac:graphicFrameMk id="57" creationId="{BB847730-86A8-E0F1-2F99-5984CB7FC532}"/>
          </ac:graphicFrameMkLst>
        </pc:graphicFrameChg>
      </pc:sldChg>
      <pc:sldChg chg="add del">
        <pc:chgData name="Minh Thai Tran" userId="996740aabe1fc7dc" providerId="LiveId" clId="{E0B3D930-0B7A-1B4C-90CE-B539CE7BFB5D}" dt="2023-10-02T00:48:11.405" v="721"/>
        <pc:sldMkLst>
          <pc:docMk/>
          <pc:sldMk cId="1626336131" sldId="263"/>
        </pc:sldMkLst>
      </pc:sldChg>
      <pc:sldChg chg="add del">
        <pc:chgData name="Minh Thai Tran" userId="996740aabe1fc7dc" providerId="LiveId" clId="{E0B3D930-0B7A-1B4C-90CE-B539CE7BFB5D}" dt="2023-10-02T00:48:11.405" v="721"/>
        <pc:sldMkLst>
          <pc:docMk/>
          <pc:sldMk cId="4108535825" sldId="264"/>
        </pc:sldMkLst>
      </pc:sldChg>
      <pc:sldChg chg="add del">
        <pc:chgData name="Minh Thai Tran" userId="996740aabe1fc7dc" providerId="LiveId" clId="{E0B3D930-0B7A-1B4C-90CE-B539CE7BFB5D}" dt="2023-10-02T00:48:11.405" v="721"/>
        <pc:sldMkLst>
          <pc:docMk/>
          <pc:sldMk cId="4099412901" sldId="265"/>
        </pc:sldMkLst>
      </pc:sldChg>
      <pc:sldChg chg="add del">
        <pc:chgData name="Minh Thai Tran" userId="996740aabe1fc7dc" providerId="LiveId" clId="{E0B3D930-0B7A-1B4C-90CE-B539CE7BFB5D}" dt="2023-10-02T00:48:11.405" v="721"/>
        <pc:sldMkLst>
          <pc:docMk/>
          <pc:sldMk cId="3399208205" sldId="266"/>
        </pc:sldMkLst>
      </pc:sldChg>
      <pc:sldChg chg="add del">
        <pc:chgData name="Minh Thai Tran" userId="996740aabe1fc7dc" providerId="LiveId" clId="{E0B3D930-0B7A-1B4C-90CE-B539CE7BFB5D}" dt="2023-10-02T00:48:11.405" v="721"/>
        <pc:sldMkLst>
          <pc:docMk/>
          <pc:sldMk cId="803743131" sldId="267"/>
        </pc:sldMkLst>
      </pc:sldChg>
      <pc:sldChg chg="add del">
        <pc:chgData name="Minh Thai Tran" userId="996740aabe1fc7dc" providerId="LiveId" clId="{E0B3D930-0B7A-1B4C-90CE-B539CE7BFB5D}" dt="2023-10-02T00:48:11.405" v="721"/>
        <pc:sldMkLst>
          <pc:docMk/>
          <pc:sldMk cId="1424606432" sldId="268"/>
        </pc:sldMkLst>
      </pc:sldChg>
      <pc:sldChg chg="add del">
        <pc:chgData name="Minh Thai Tran" userId="996740aabe1fc7dc" providerId="LiveId" clId="{E0B3D930-0B7A-1B4C-90CE-B539CE7BFB5D}" dt="2023-10-02T00:48:11.405" v="721"/>
        <pc:sldMkLst>
          <pc:docMk/>
          <pc:sldMk cId="3374638661" sldId="269"/>
        </pc:sldMkLst>
      </pc:sldChg>
      <pc:sldChg chg="add del">
        <pc:chgData name="Minh Thai Tran" userId="996740aabe1fc7dc" providerId="LiveId" clId="{E0B3D930-0B7A-1B4C-90CE-B539CE7BFB5D}" dt="2023-10-02T00:48:11.405" v="721"/>
        <pc:sldMkLst>
          <pc:docMk/>
          <pc:sldMk cId="3337687012" sldId="270"/>
        </pc:sldMkLst>
      </pc:sldChg>
      <pc:sldChg chg="del">
        <pc:chgData name="Minh Thai Tran" userId="996740aabe1fc7dc" providerId="LiveId" clId="{E0B3D930-0B7A-1B4C-90CE-B539CE7BFB5D}" dt="2023-09-22T05:47:03.532" v="584" actId="2696"/>
        <pc:sldMkLst>
          <pc:docMk/>
          <pc:sldMk cId="4071431002" sldId="392"/>
        </pc:sldMkLst>
      </pc:sldChg>
      <pc:sldChg chg="modSp mod">
        <pc:chgData name="Minh Thai Tran" userId="996740aabe1fc7dc" providerId="LiveId" clId="{E0B3D930-0B7A-1B4C-90CE-B539CE7BFB5D}" dt="2023-09-18T08:20:44.016" v="61" actId="12"/>
        <pc:sldMkLst>
          <pc:docMk/>
          <pc:sldMk cId="2912294025" sldId="396"/>
        </pc:sldMkLst>
        <pc:spChg chg="mod">
          <ac:chgData name="Minh Thai Tran" userId="996740aabe1fc7dc" providerId="LiveId" clId="{E0B3D930-0B7A-1B4C-90CE-B539CE7BFB5D}" dt="2023-09-18T08:20:44.016" v="61" actId="12"/>
          <ac:spMkLst>
            <pc:docMk/>
            <pc:sldMk cId="2912294025" sldId="396"/>
            <ac:spMk id="10243" creationId="{00000000-0000-0000-0000-000000000000}"/>
          </ac:spMkLst>
        </pc:spChg>
      </pc:sldChg>
      <pc:sldChg chg="modSp del mod">
        <pc:chgData name="Minh Thai Tran" userId="996740aabe1fc7dc" providerId="LiveId" clId="{E0B3D930-0B7A-1B4C-90CE-B539CE7BFB5D}" dt="2023-09-29T05:38:03.579" v="643" actId="2696"/>
        <pc:sldMkLst>
          <pc:docMk/>
          <pc:sldMk cId="2400110942" sldId="412"/>
        </pc:sldMkLst>
        <pc:spChg chg="mod">
          <ac:chgData name="Minh Thai Tran" userId="996740aabe1fc7dc" providerId="LiveId" clId="{E0B3D930-0B7A-1B4C-90CE-B539CE7BFB5D}" dt="2023-09-18T10:24:18.991" v="88" actId="20577"/>
          <ac:spMkLst>
            <pc:docMk/>
            <pc:sldMk cId="2400110942" sldId="412"/>
            <ac:spMk id="3" creationId="{00000000-0000-0000-0000-000000000000}"/>
          </ac:spMkLst>
        </pc:spChg>
      </pc:sldChg>
      <pc:sldChg chg="modSp mod">
        <pc:chgData name="Minh Thai Tran" userId="996740aabe1fc7dc" providerId="LiveId" clId="{E0B3D930-0B7A-1B4C-90CE-B539CE7BFB5D}" dt="2023-09-22T05:45:55.786" v="550" actId="27636"/>
        <pc:sldMkLst>
          <pc:docMk/>
          <pc:sldMk cId="2093352470" sldId="426"/>
        </pc:sldMkLst>
        <pc:spChg chg="mod">
          <ac:chgData name="Minh Thai Tran" userId="996740aabe1fc7dc" providerId="LiveId" clId="{E0B3D930-0B7A-1B4C-90CE-B539CE7BFB5D}" dt="2023-09-22T05:45:55.786" v="550" actId="27636"/>
          <ac:spMkLst>
            <pc:docMk/>
            <pc:sldMk cId="2093352470" sldId="426"/>
            <ac:spMk id="3" creationId="{00000000-0000-0000-0000-000000000000}"/>
          </ac:spMkLst>
        </pc:spChg>
      </pc:sldChg>
      <pc:sldChg chg="del">
        <pc:chgData name="Minh Thai Tran" userId="996740aabe1fc7dc" providerId="LiveId" clId="{E0B3D930-0B7A-1B4C-90CE-B539CE7BFB5D}" dt="2023-09-22T05:46:06.460" v="561" actId="2696"/>
        <pc:sldMkLst>
          <pc:docMk/>
          <pc:sldMk cId="496385756" sldId="430"/>
        </pc:sldMkLst>
      </pc:sldChg>
      <pc:sldChg chg="modSp del mod">
        <pc:chgData name="Minh Thai Tran" userId="996740aabe1fc7dc" providerId="LiveId" clId="{E0B3D930-0B7A-1B4C-90CE-B539CE7BFB5D}" dt="2023-09-22T05:46:23.231" v="563" actId="2696"/>
        <pc:sldMkLst>
          <pc:docMk/>
          <pc:sldMk cId="3843573339" sldId="431"/>
        </pc:sldMkLst>
        <pc:spChg chg="mod">
          <ac:chgData name="Minh Thai Tran" userId="996740aabe1fc7dc" providerId="LiveId" clId="{E0B3D930-0B7A-1B4C-90CE-B539CE7BFB5D}" dt="2023-09-18T06:45:44.312" v="59" actId="20577"/>
          <ac:spMkLst>
            <pc:docMk/>
            <pc:sldMk cId="3843573339" sldId="431"/>
            <ac:spMk id="3" creationId="{00000000-0000-0000-0000-000000000000}"/>
          </ac:spMkLst>
        </pc:spChg>
      </pc:sldChg>
      <pc:sldChg chg="del">
        <pc:chgData name="Minh Thai Tran" userId="996740aabe1fc7dc" providerId="LiveId" clId="{E0B3D930-0B7A-1B4C-90CE-B539CE7BFB5D}" dt="2023-09-29T05:39:06.300" v="679" actId="2696"/>
        <pc:sldMkLst>
          <pc:docMk/>
          <pc:sldMk cId="2110112278" sldId="439"/>
        </pc:sldMkLst>
      </pc:sldChg>
      <pc:sldChg chg="add">
        <pc:chgData name="Minh Thai Tran" userId="996740aabe1fc7dc" providerId="LiveId" clId="{E0B3D930-0B7A-1B4C-90CE-B539CE7BFB5D}" dt="2023-09-29T05:39:10.955" v="680"/>
        <pc:sldMkLst>
          <pc:docMk/>
          <pc:sldMk cId="3065090306" sldId="439"/>
        </pc:sldMkLst>
      </pc:sldChg>
      <pc:sldChg chg="addSp delSp modSp mod">
        <pc:chgData name="Minh Thai Tran" userId="996740aabe1fc7dc" providerId="LiveId" clId="{E0B3D930-0B7A-1B4C-90CE-B539CE7BFB5D}" dt="2023-09-22T09:03:07.288" v="625" actId="20577"/>
        <pc:sldMkLst>
          <pc:docMk/>
          <pc:sldMk cId="3343257347" sldId="443"/>
        </pc:sldMkLst>
        <pc:spChg chg="del">
          <ac:chgData name="Minh Thai Tran" userId="996740aabe1fc7dc" providerId="LiveId" clId="{E0B3D930-0B7A-1B4C-90CE-B539CE7BFB5D}" dt="2023-09-11T05:52:33.847" v="5" actId="478"/>
          <ac:spMkLst>
            <pc:docMk/>
            <pc:sldMk cId="3343257347" sldId="443"/>
            <ac:spMk id="2" creationId="{00000000-0000-0000-0000-000000000000}"/>
          </ac:spMkLst>
        </pc:spChg>
        <pc:spChg chg="del">
          <ac:chgData name="Minh Thai Tran" userId="996740aabe1fc7dc" providerId="LiveId" clId="{E0B3D930-0B7A-1B4C-90CE-B539CE7BFB5D}" dt="2023-09-11T05:52:21.602" v="0" actId="478"/>
          <ac:spMkLst>
            <pc:docMk/>
            <pc:sldMk cId="3343257347" sldId="443"/>
            <ac:spMk id="3" creationId="{00000000-0000-0000-0000-000000000000}"/>
          </ac:spMkLst>
        </pc:spChg>
        <pc:spChg chg="add del mod">
          <ac:chgData name="Minh Thai Tran" userId="996740aabe1fc7dc" providerId="LiveId" clId="{E0B3D930-0B7A-1B4C-90CE-B539CE7BFB5D}" dt="2023-09-11T05:52:24.051" v="1" actId="478"/>
          <ac:spMkLst>
            <pc:docMk/>
            <pc:sldMk cId="3343257347" sldId="443"/>
            <ac:spMk id="7" creationId="{36476F4B-4210-73C7-59E4-35F04FDC1310}"/>
          </ac:spMkLst>
        </pc:spChg>
        <pc:spChg chg="add mod">
          <ac:chgData name="Minh Thai Tran" userId="996740aabe1fc7dc" providerId="LiveId" clId="{E0B3D930-0B7A-1B4C-90CE-B539CE7BFB5D}" dt="2023-09-11T05:52:29.839" v="3"/>
          <ac:spMkLst>
            <pc:docMk/>
            <pc:sldMk cId="3343257347" sldId="443"/>
            <ac:spMk id="8" creationId="{C24F0DE4-B19A-9816-8AFB-1DF2A9D13C78}"/>
          </ac:spMkLst>
        </pc:spChg>
        <pc:spChg chg="add mod">
          <ac:chgData name="Minh Thai Tran" userId="996740aabe1fc7dc" providerId="LiveId" clId="{E0B3D930-0B7A-1B4C-90CE-B539CE7BFB5D}" dt="2023-09-22T06:22:10.104" v="609" actId="115"/>
          <ac:spMkLst>
            <pc:docMk/>
            <pc:sldMk cId="3343257347" sldId="443"/>
            <ac:spMk id="9" creationId="{FFAF9492-7CAC-B3A9-D04E-251ABBD6BA8A}"/>
          </ac:spMkLst>
        </pc:spChg>
        <pc:spChg chg="add mod">
          <ac:chgData name="Minh Thai Tran" userId="996740aabe1fc7dc" providerId="LiveId" clId="{E0B3D930-0B7A-1B4C-90CE-B539CE7BFB5D}" dt="2023-09-11T05:52:29.839" v="3"/>
          <ac:spMkLst>
            <pc:docMk/>
            <pc:sldMk cId="3343257347" sldId="443"/>
            <ac:spMk id="10" creationId="{2140A466-C078-1F6C-A8B9-C06F61FC01DF}"/>
          </ac:spMkLst>
        </pc:spChg>
        <pc:spChg chg="add del mod">
          <ac:chgData name="Minh Thai Tran" userId="996740aabe1fc7dc" providerId="LiveId" clId="{E0B3D930-0B7A-1B4C-90CE-B539CE7BFB5D}" dt="2023-09-11T05:52:35.537" v="6" actId="478"/>
          <ac:spMkLst>
            <pc:docMk/>
            <pc:sldMk cId="3343257347" sldId="443"/>
            <ac:spMk id="13" creationId="{934D71E4-42A2-F9E0-1C47-985B38667FD9}"/>
          </ac:spMkLst>
        </pc:spChg>
        <pc:graphicFrameChg chg="del">
          <ac:chgData name="Minh Thai Tran" userId="996740aabe1fc7dc" providerId="LiveId" clId="{E0B3D930-0B7A-1B4C-90CE-B539CE7BFB5D}" dt="2023-09-11T05:52:28.863" v="2" actId="478"/>
          <ac:graphicFrameMkLst>
            <pc:docMk/>
            <pc:sldMk cId="3343257347" sldId="443"/>
            <ac:graphicFrameMk id="5" creationId="{00000000-0000-0000-0000-000000000000}"/>
          </ac:graphicFrameMkLst>
        </pc:graphicFrameChg>
        <pc:graphicFrameChg chg="add mod modGraphic">
          <ac:chgData name="Minh Thai Tran" userId="996740aabe1fc7dc" providerId="LiveId" clId="{E0B3D930-0B7A-1B4C-90CE-B539CE7BFB5D}" dt="2023-09-22T09:03:07.288" v="625" actId="20577"/>
          <ac:graphicFrameMkLst>
            <pc:docMk/>
            <pc:sldMk cId="3343257347" sldId="443"/>
            <ac:graphicFrameMk id="11" creationId="{5A7EEF2D-D588-1B0D-3383-A1E0C59764F7}"/>
          </ac:graphicFrameMkLst>
        </pc:graphicFrameChg>
      </pc:sldChg>
      <pc:sldChg chg="del">
        <pc:chgData name="Minh Thai Tran" userId="996740aabe1fc7dc" providerId="LiveId" clId="{E0B3D930-0B7A-1B4C-90CE-B539CE7BFB5D}" dt="2023-09-22T05:45:45.572" v="548" actId="2696"/>
        <pc:sldMkLst>
          <pc:docMk/>
          <pc:sldMk cId="1365762736" sldId="446"/>
        </pc:sldMkLst>
      </pc:sldChg>
      <pc:sldChg chg="del">
        <pc:chgData name="Minh Thai Tran" userId="996740aabe1fc7dc" providerId="LiveId" clId="{E0B3D930-0B7A-1B4C-90CE-B539CE7BFB5D}" dt="2023-09-29T05:37:35.470" v="640" actId="2696"/>
        <pc:sldMkLst>
          <pc:docMk/>
          <pc:sldMk cId="3834301576" sldId="448"/>
        </pc:sldMkLst>
      </pc:sldChg>
      <pc:sldChg chg="del">
        <pc:chgData name="Minh Thai Tran" userId="996740aabe1fc7dc" providerId="LiveId" clId="{E0B3D930-0B7A-1B4C-90CE-B539CE7BFB5D}" dt="2023-09-22T05:47:02.226" v="583" actId="2696"/>
        <pc:sldMkLst>
          <pc:docMk/>
          <pc:sldMk cId="1651299075" sldId="449"/>
        </pc:sldMkLst>
      </pc:sldChg>
      <pc:sldChg chg="del">
        <pc:chgData name="Minh Thai Tran" userId="996740aabe1fc7dc" providerId="LiveId" clId="{E0B3D930-0B7A-1B4C-90CE-B539CE7BFB5D}" dt="2023-09-22T05:46:23.311" v="564" actId="2696"/>
        <pc:sldMkLst>
          <pc:docMk/>
          <pc:sldMk cId="1667853560" sldId="450"/>
        </pc:sldMkLst>
      </pc:sldChg>
      <pc:sldChg chg="del">
        <pc:chgData name="Minh Thai Tran" userId="996740aabe1fc7dc" providerId="LiveId" clId="{E0B3D930-0B7A-1B4C-90CE-B539CE7BFB5D}" dt="2023-09-29T05:38:03.582" v="644" actId="2696"/>
        <pc:sldMkLst>
          <pc:docMk/>
          <pc:sldMk cId="3708645429" sldId="451"/>
        </pc:sldMkLst>
      </pc:sldChg>
      <pc:sldChg chg="modSp add del mod">
        <pc:chgData name="Minh Thai Tran" userId="996740aabe1fc7dc" providerId="LiveId" clId="{E0B3D930-0B7A-1B4C-90CE-B539CE7BFB5D}" dt="2023-09-29T05:37:45.375" v="641" actId="2696"/>
        <pc:sldMkLst>
          <pc:docMk/>
          <pc:sldMk cId="458339596" sldId="453"/>
        </pc:sldMkLst>
        <pc:spChg chg="mod">
          <ac:chgData name="Minh Thai Tran" userId="996740aabe1fc7dc" providerId="LiveId" clId="{E0B3D930-0B7A-1B4C-90CE-B539CE7BFB5D}" dt="2023-09-22T05:46:01.448" v="560" actId="20577"/>
          <ac:spMkLst>
            <pc:docMk/>
            <pc:sldMk cId="458339596" sldId="453"/>
            <ac:spMk id="9" creationId="{FFAF9492-7CAC-B3A9-D04E-251ABBD6BA8A}"/>
          </ac:spMkLst>
        </pc:spChg>
        <pc:graphicFrameChg chg="mod modGraphic">
          <ac:chgData name="Minh Thai Tran" userId="996740aabe1fc7dc" providerId="LiveId" clId="{E0B3D930-0B7A-1B4C-90CE-B539CE7BFB5D}" dt="2023-09-22T10:28:36.865" v="639" actId="14100"/>
          <ac:graphicFrameMkLst>
            <pc:docMk/>
            <pc:sldMk cId="458339596" sldId="453"/>
            <ac:graphicFrameMk id="11" creationId="{5A7EEF2D-D588-1B0D-3383-A1E0C59764F7}"/>
          </ac:graphicFrameMkLst>
        </pc:graphicFrameChg>
      </pc:sldChg>
      <pc:sldChg chg="modSp add mod">
        <pc:chgData name="Minh Thai Tran" userId="996740aabe1fc7dc" providerId="LiveId" clId="{E0B3D930-0B7A-1B4C-90CE-B539CE7BFB5D}" dt="2023-09-29T08:29:10.644" v="718" actId="1076"/>
        <pc:sldMkLst>
          <pc:docMk/>
          <pc:sldMk cId="2841402685" sldId="453"/>
        </pc:sldMkLst>
        <pc:spChg chg="mod">
          <ac:chgData name="Minh Thai Tran" userId="996740aabe1fc7dc" providerId="LiveId" clId="{E0B3D930-0B7A-1B4C-90CE-B539CE7BFB5D}" dt="2023-09-29T08:28:32.871" v="717" actId="27636"/>
          <ac:spMkLst>
            <pc:docMk/>
            <pc:sldMk cId="2841402685" sldId="453"/>
            <ac:spMk id="9" creationId="{FFAF9492-7CAC-B3A9-D04E-251ABBD6BA8A}"/>
          </ac:spMkLst>
        </pc:spChg>
        <pc:graphicFrameChg chg="mod">
          <ac:chgData name="Minh Thai Tran" userId="996740aabe1fc7dc" providerId="LiveId" clId="{E0B3D930-0B7A-1B4C-90CE-B539CE7BFB5D}" dt="2023-09-29T08:29:10.644" v="718" actId="1076"/>
          <ac:graphicFrameMkLst>
            <pc:docMk/>
            <pc:sldMk cId="2841402685" sldId="453"/>
            <ac:graphicFrameMk id="11" creationId="{5A7EEF2D-D588-1B0D-3383-A1E0C59764F7}"/>
          </ac:graphicFrameMkLst>
        </pc:graphicFrameChg>
      </pc:sldChg>
      <pc:sldChg chg="modSp add del mod">
        <pc:chgData name="Minh Thai Tran" userId="996740aabe1fc7dc" providerId="LiveId" clId="{E0B3D930-0B7A-1B4C-90CE-B539CE7BFB5D}" dt="2023-09-29T08:29:35.519" v="719" actId="2696"/>
        <pc:sldMkLst>
          <pc:docMk/>
          <pc:sldMk cId="2665974323" sldId="454"/>
        </pc:sldMkLst>
        <pc:spChg chg="mod">
          <ac:chgData name="Minh Thai Tran" userId="996740aabe1fc7dc" providerId="LiveId" clId="{E0B3D930-0B7A-1B4C-90CE-B539CE7BFB5D}" dt="2023-09-22T05:46:50.632" v="582" actId="20577"/>
          <ac:spMkLst>
            <pc:docMk/>
            <pc:sldMk cId="2665974323" sldId="454"/>
            <ac:spMk id="9" creationId="{FFAF9492-7CAC-B3A9-D04E-251ABBD6BA8A}"/>
          </ac:spMkLst>
        </pc:spChg>
      </pc:sldChg>
      <pc:sldChg chg="modSp add del mod">
        <pc:chgData name="Minh Thai Tran" userId="996740aabe1fc7dc" providerId="LiveId" clId="{E0B3D930-0B7A-1B4C-90CE-B539CE7BFB5D}" dt="2023-09-29T05:38:48.174" v="678" actId="2696"/>
        <pc:sldMkLst>
          <pc:docMk/>
          <pc:sldMk cId="4091678352" sldId="455"/>
        </pc:sldMkLst>
        <pc:spChg chg="mod">
          <ac:chgData name="Minh Thai Tran" userId="996740aabe1fc7dc" providerId="LiveId" clId="{E0B3D930-0B7A-1B4C-90CE-B539CE7BFB5D}" dt="2023-09-22T05:47:11.695" v="594" actId="20577"/>
          <ac:spMkLst>
            <pc:docMk/>
            <pc:sldMk cId="4091678352" sldId="455"/>
            <ac:spMk id="9" creationId="{FFAF9492-7CAC-B3A9-D04E-251ABBD6BA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0745FB-9D26-41BF-A08D-BDD78B43AF44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8AC277-5E6E-4874-A7A6-D9E31EBF2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5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BEB362-0318-4A37-B8D8-ABEEB28485EF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6008FB-79CA-4926-A8B0-517FC16E2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58DC07-F267-4B69-8553-129F8A0F2D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008FB-79CA-4926-A8B0-517FC16E2CE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defRPr/>
            </a:pPr>
            <a:fld id="{023EE921-6009-4A4F-84A5-16833BE09FC9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>
              <a:defRPr/>
            </a:pPr>
            <a:fld id="{9287879F-6C41-4833-BE14-D19A90A0FA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36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912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591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12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910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9010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84D47-8FB1-462F-96C1-A8AF18A72C62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DA9F2-CB05-4402-92D2-CAEB02056D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1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9387A-5A8A-434B-8C5D-545C6EAC7406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39C0D-7F63-4BB4-9339-5529BAB7E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38EFD-5800-4D17-B294-8A0FB52AA178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3C1B1-B604-4A14-9BF8-8B770751FCA6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E43AB-8F3A-44E5-91F5-4ED0338487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338CF5-E137-4D05-89AD-E1AB83024999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08D0-2F9A-433B-9356-2E0CE4F7F4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2BB992-A2C3-40F5-9E26-6E85DC442AFD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94A98-FD0F-4217-897B-14362AA6B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DA475-3B39-4BD1-8FB9-3DBB16A26EB5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1B2DE-B1C9-4C92-8DE9-E8A227818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C63B6-5882-429B-B4AD-C23B62A26400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DEEF69-05EA-4911-B66D-CB85D613FC5B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CA107-3FA3-4B0A-9D53-8EE8F4E8A8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1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5545C4-EBEE-4DBD-ADAD-85708D339094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AEDB8-C224-4C8F-BDD8-8F5C969AF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0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eap-sort/" TargetMode="External"/><Relationship Id="rId2" Type="http://schemas.openxmlformats.org/officeDocument/2006/relationships/hyperlink" Target="https://www.geeksforgeeks.org/merge-sor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667000" y="4038600"/>
            <a:ext cx="7848600" cy="1905000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Minh Thái –</a:t>
            </a:r>
            <a:r>
              <a:rPr lang="vi-VN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thai</a:t>
            </a:r>
            <a:r>
              <a:rPr lang="vi-VN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tm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@huflit.edu.vn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vi-VN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CC007-CDEC-47C3-AAA1-D5476CD759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4600" y="1981200"/>
            <a:ext cx="8305800" cy="2057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410201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3561DBC2-71A8-4460-8EFB-FE085E8F8D8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6258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486400" y="42227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486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5486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5486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486400" y="24384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5486400" y="30162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657600" y="1979614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581400" y="5561014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00416 0.0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295 -0.082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08241 L 0.00382 -0.171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19878 -0.00301 L 0.19705 -0.08356 L 0.00052 -0.08588 " pathEditMode="relative" rAng="0" ptsTypes="FFFF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-430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6146 -0.00348 L -0.15973 0.08634 L 0.00225 0.09074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713 L 0.00191 -0.2585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588 L 0.19548 -0.08356 L 0.19375 -0.17083 L 0.00052 -0.17546 " pathEditMode="relative" rAng="0" ptsTypes="FFFF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-437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6146 -0.00185 L -0.1632 0.0831 L -0.00122 0.09004 " pathEditMode="relative" rAng="0" ptsTypes="FFFF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0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26088 L 0.00538 -0.3451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7129 L 0.19201 -0.17314 L 0.19375 -0.25833 L 0.00052 -0.25601 " pathEditMode="relative" rAng="0" ptsTypes="FFFF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435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6493 -0.00278 L -0.16146 0.08009 L 0.00225 0.08472 " pathEditMode="relative" rAng="0" ptsTypes="FFFF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34977 L 0.00538 -0.4386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410201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6BFCA169-0B17-4D8B-9260-736E09E40D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42195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486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486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5486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5486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486400" y="303212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5486400" y="36099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657600" y="2589214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581400" y="5561014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19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0416 0.08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0208 -0.079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7986 L 0.00295 -0.174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17662 L 0.00156 -0.2620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1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8854 -0.00116 L 0.18854 -0.08148 L -0.00122 -0.08379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-419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7882 -0.00416 L -0.17882 0.0831 L 0.00052 0.08773 " pathEditMode="relative" rAng="0" ptsTypes="FFFF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6204 L 0.00069 -0.350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410201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3DCA610D-46E8-4B1F-9F09-772833366AD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42195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486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486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5486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5486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486400" y="3657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5486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657600" y="3167064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581400" y="5561014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25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00225 0.08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139 -0.087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8704 L 0.0033 -0.1759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7986 -0.00486 L 0.17812 -0.0831 L 0.00052 -0.0831 " pathEditMode="relative" rAng="0" ptsTypes="FFFF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-41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8039 0.00115 L -0.17882 0.07708 L -0.00122 0.08611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17593 L 0.00226 -0.260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410201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94DB7959-116A-4855-ABB0-3F6EC0F4D3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6290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486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486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5486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5486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486400" y="422592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5486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657600" y="3776664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581400" y="5561014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2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111 L -0.00069 0.08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226 -0.08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868 -3.33333E-6 L 0.18507 -0.07592 L 0.00052 -0.07824 " pathEditMode="relative" rAng="0" ptsTypes="FFFF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-39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6493 -0.00116 L -0.16146 0.08379 L 0.00052 0.08842 " pathEditMode="relative" rAng="0" ptsTypes="FFFF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8727 L 0.00365 -0.1761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410201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9BD912B5-A6A1-4AFE-9A4C-32B19992763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6290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486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486400" y="42386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5486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5486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470525" y="48164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5486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581400" y="4357689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581400" y="5561014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13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4.44444E-6 L -0.00468 0.09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243 -0.0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410201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D4CA7D95-4E97-4863-A681-08B16A7F72F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6290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486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486400" y="42386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5486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5486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470525" y="481647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5486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581400" y="4967289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sp>
        <p:nvSpPr>
          <p:cNvPr id="18" name="Cloud 17"/>
          <p:cNvSpPr/>
          <p:nvPr/>
        </p:nvSpPr>
        <p:spPr>
          <a:xfrm>
            <a:off x="8281988" y="2181225"/>
            <a:ext cx="19812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/>
              <a:t>Kết</a:t>
            </a:r>
            <a:r>
              <a:rPr lang="en-US" sz="2800" b="1" dirty="0"/>
              <a:t> </a:t>
            </a:r>
            <a:r>
              <a:rPr lang="en-US" sz="2800" b="1" dirty="0" err="1"/>
              <a:t>thúc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378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0312 0.08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63 0.09028 C -0.09253 0.08681 -0.11319 0.08333 -0.12031 0.08333 C -0.16597 0.08333 -0.21284 0.13889 -0.21284 0.19445 C -0.21284 0.16644 -0.23645 0.13889 -0.2585 0.13889 C -0.28211 0.13889 -0.30416 0.1669 -0.30416 0.19445 C -0.30416 0.18056 -0.31597 0.16644 -0.3276 0.16644 C -0.33941 0.16644 -0.35121 0.18009 -0.35121 0.19445 C -0.35121 0.18727 -0.35694 0.18056 -0.36284 0.18056 C -0.36875 0.18056 -0.37465 0.18773 -0.37465 0.19445 C -0.37465 0.19074 -0.3776 0.18727 -0.38038 0.18727 C -0.38194 0.18727 -0.38628 0.19074 -0.38628 0.19445 C -0.38628 0.19259 -0.38784 0.19074 -0.38941 0.19074 C -0.38941 0.19028 -0.39236 0.19259 -0.39236 0.19445 C -0.39236 0.19352 -0.39236 0.19259 -0.39392 0.19259 C -0.39392 0.19306 -0.39548 0.19352 -0.39548 0.19445 C -0.39548 0.19398 -0.39548 0.19352 -0.39548 0.19306 C -0.39705 0.19306 -0.39705 0.19352 -0.39705 0.19398 C -0.39861 0.19398 -0.39861 0.19352 -0.39861 0.19306 C -0.4 0.19306 -0.4 0.19352 -0.4 0.19398 " pathEditMode="relative" rAng="0" ptsTypes="fffffffffffffffffff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1219200" y="76200"/>
            <a:ext cx="9753600" cy="6705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Đầu vào: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Mảng 1 chiều số nguyên a gồm n phần tử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Đầu ra: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Mảng a có thứ tự tăng dần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Giải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thuật: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	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j = n-1;	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(j 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a[j]&lt;a[j-1]: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Hoán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vị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a[j]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a[j-1]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j = j-1;		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i+1;	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n-1: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Dừng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Ngược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Lặp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2.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04AF9-762B-4CAD-8E8F-CC592061913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15436DAE-3E4A-C3E4-B72B-E62B6E495B1D}"/>
              </a:ext>
            </a:extLst>
          </p:cNvPr>
          <p:cNvSpPr/>
          <p:nvPr/>
        </p:nvSpPr>
        <p:spPr>
          <a:xfrm>
            <a:off x="8305800" y="1074737"/>
            <a:ext cx="3352800" cy="19050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Đánh giá độ phức tạp của giải thuật</a:t>
            </a:r>
          </a:p>
        </p:txBody>
      </p:sp>
    </p:spTree>
    <p:extLst>
      <p:ext uri="{BB962C8B-B14F-4D97-AF65-F5344CB8AC3E}">
        <p14:creationId xmlns:p14="http://schemas.microsoft.com/office/powerpoint/2010/main" val="126273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1144590" y="762001"/>
            <a:ext cx="9902820" cy="57118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600" b="1" dirty="0" err="1"/>
              <a:t>Đánh</a:t>
            </a:r>
            <a:r>
              <a:rPr lang="en-US" sz="3600" b="1" dirty="0"/>
              <a:t> </a:t>
            </a:r>
            <a:r>
              <a:rPr lang="en-US" sz="3600" b="1" dirty="0" err="1"/>
              <a:t>giá</a:t>
            </a:r>
            <a:r>
              <a:rPr lang="en-US" sz="3600" b="1" dirty="0"/>
              <a:t> </a:t>
            </a:r>
            <a:r>
              <a:rPr lang="en-US" sz="3600" b="1" dirty="0" err="1"/>
              <a:t>giải</a:t>
            </a:r>
            <a:r>
              <a:rPr lang="en-US" sz="3600" b="1" dirty="0"/>
              <a:t> </a:t>
            </a:r>
            <a:r>
              <a:rPr lang="en-US" sz="3600" b="1" dirty="0" err="1"/>
              <a:t>thuật</a:t>
            </a:r>
            <a:endParaRPr lang="en-US" sz="3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(n-1) + (n-2) + … + 1 = n(n-1)/2 =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xấu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: </a:t>
            </a:r>
            <a:r>
              <a:rPr lang="en-US" sz="2400" b="1" dirty="0"/>
              <a:t>n(n-1)/2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: </a:t>
            </a:r>
            <a:r>
              <a:rPr lang="en-US" sz="2400" b="1" dirty="0"/>
              <a:t>0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8C10E-61A6-4A08-84A6-03DAC41CA7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1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F9492-7CAC-B3A9-D04E-251ABBD6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1"/>
            <a:ext cx="9904410" cy="54260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Cho dãy số A gồm 8 phần tử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Áp dụng giải thuật Bubble Sort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i="1" dirty="0"/>
              <a:t>Hãy trình bày từng bước sắp xếp dãy số A theo thứ tự tăng dần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i="1" dirty="0"/>
              <a:t>So biết tổng số phép so sánh và số phép gán (hoán vị) liên quan đến giá trị của dãy số sau khi sắp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Cài đặt phương thức BubbleSort trong class IntArray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4F0DE4-B19A-9816-8AFB-1DF2A9D13C78}"/>
              </a:ext>
            </a:extLst>
          </p:cNvPr>
          <p:cNvSpPr txBox="1">
            <a:spLocks/>
          </p:cNvSpPr>
          <p:nvPr/>
        </p:nvSpPr>
        <p:spPr>
          <a:xfrm>
            <a:off x="1143000" y="365760"/>
            <a:ext cx="88392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>
                  <a:outerShdw blurRad="114300" dist="38100" dir="2700000" algn="tl">
                    <a:srgbClr val="000000">
                      <a:alpha val="26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40A466-C078-1F6C-A8B9-C06F61FC01DF}"/>
              </a:ext>
            </a:extLst>
          </p:cNvPr>
          <p:cNvSpPr txBox="1">
            <a:spLocks/>
          </p:cNvSpPr>
          <p:nvPr/>
        </p:nvSpPr>
        <p:spPr>
          <a:xfrm>
            <a:off x="79248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DD57F7B-2019-4069-8198-EFE0C5B7313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7EEF2D-D588-1B0D-3383-A1E0C59764F7}"/>
              </a:ext>
            </a:extLst>
          </p:cNvPr>
          <p:cNvGraphicFramePr>
            <a:graphicFrameLocks noGrp="1"/>
          </p:cNvGraphicFramePr>
          <p:nvPr/>
        </p:nvGraphicFramePr>
        <p:xfrm>
          <a:off x="1485900" y="1966435"/>
          <a:ext cx="9561512" cy="137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103924741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921610414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1595784291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45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41413" y="2097089"/>
            <a:ext cx="9905997" cy="437673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  <a:effectLst/>
              </a:rPr>
              <a:t>Bubble Sort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Selection 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Insertion 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Quicksort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Heap 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Merge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4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Mục tiêu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41413" y="1981200"/>
            <a:ext cx="9905997" cy="449262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,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/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pPr marL="457200" indent="-457200" algn="just">
              <a:lnSpc>
                <a:spcPct val="150000"/>
              </a:lnSpc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F7D98-69B6-4F1D-8099-7BFD11C443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98438"/>
            <a:ext cx="9904410" cy="1173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9904410" cy="52578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n-1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</a:t>
            </a:r>
            <a:r>
              <a:rPr lang="en-US" dirty="0" err="1">
                <a:solidFill>
                  <a:srgbClr val="FFFF00"/>
                </a:solidFill>
              </a:rPr>
              <a:t>từ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vị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trí</a:t>
            </a:r>
            <a:r>
              <a:rPr lang="en-US" dirty="0">
                <a:solidFill>
                  <a:srgbClr val="FFFF00"/>
                </a:solidFill>
              </a:rPr>
              <a:t> 1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n-1</a:t>
            </a:r>
            <a:r>
              <a:rPr lang="en-US" dirty="0"/>
              <a:t>),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...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7E5E-540B-4D03-9421-E94588DAC2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43000" y="198438"/>
            <a:ext cx="99060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39400" y="6035675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6" name="Flowchart: Document 15"/>
          <p:cNvSpPr/>
          <p:nvPr/>
        </p:nvSpPr>
        <p:spPr>
          <a:xfrm>
            <a:off x="1156252" y="1291192"/>
            <a:ext cx="9892748" cy="236323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                 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 </a:t>
            </a:r>
            <a:r>
              <a:rPr lang="en-US" sz="2400" dirty="0"/>
              <a:t>(</a:t>
            </a:r>
            <a:r>
              <a:rPr lang="en-US" sz="2400" dirty="0" err="1"/>
              <a:t>TimVTMin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                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k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FFFF00"/>
                </a:solidFill>
              </a:rPr>
              <a:t>ví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dụ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đoạn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từ</a:t>
            </a:r>
            <a:r>
              <a:rPr lang="en-US" sz="2400" dirty="0">
                <a:solidFill>
                  <a:srgbClr val="FFFF00"/>
                </a:solidFill>
              </a:rPr>
              <a:t> 2 </a:t>
            </a:r>
            <a:r>
              <a:rPr lang="en-US" sz="2400" dirty="0" err="1">
                <a:solidFill>
                  <a:srgbClr val="FFFF00"/>
                </a:solidFill>
              </a:rPr>
              <a:t>đến</a:t>
            </a:r>
            <a:r>
              <a:rPr lang="en-US" sz="2400" dirty="0">
                <a:solidFill>
                  <a:srgbClr val="FFFF00"/>
                </a:solidFill>
              </a:rPr>
              <a:t> 7</a:t>
            </a:r>
            <a:r>
              <a:rPr lang="en-US" sz="2400" dirty="0"/>
              <a:t>)?    </a:t>
            </a:r>
            <a:br>
              <a:rPr lang="en-US" sz="2400" dirty="0"/>
            </a:br>
            <a:r>
              <a:rPr lang="en-US" sz="2400" dirty="0"/>
              <a:t>              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cài đặt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IntArray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371600" y="1337469"/>
            <a:ext cx="1219200" cy="1100138"/>
            <a:chOff x="5181600" y="5453062"/>
            <a:chExt cx="1219200" cy="1100138"/>
          </a:xfrm>
        </p:grpSpPr>
        <p:sp>
          <p:nvSpPr>
            <p:cNvPr id="27" name="Oval 26"/>
            <p:cNvSpPr/>
            <p:nvPr/>
          </p:nvSpPr>
          <p:spPr>
            <a:xfrm>
              <a:off x="5181600" y="5453062"/>
              <a:ext cx="1219200" cy="110013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/>
                <a:t>?</a:t>
              </a:r>
              <a:endParaRPr lang="en-US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208988" y="5711432"/>
              <a:ext cx="176806" cy="2917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29382"/>
              </p:ext>
            </p:extLst>
          </p:nvPr>
        </p:nvGraphicFramePr>
        <p:xfrm>
          <a:off x="2362200" y="5867400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5448299"/>
            <a:ext cx="838200" cy="349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599" y="5219700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0999" y="4613275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399" y="4803775"/>
            <a:ext cx="838200" cy="10080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799" y="4267200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199" y="5099049"/>
            <a:ext cx="838200" cy="698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8599" y="3429000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762999" y="4498975"/>
            <a:ext cx="838200" cy="13128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2376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8736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43000" y="198438"/>
            <a:ext cx="89916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2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6599" y="3924300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0999" y="3619501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399" y="4105276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799" y="32734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199" y="4225926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2999" y="4454526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1219201"/>
            <a:ext cx="990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C00000"/>
                </a:solidFill>
              </a:rPr>
              <a:t>Giả sử cần sắp xếp dãy số sau tăng dần</a:t>
            </a:r>
          </a:p>
        </p:txBody>
      </p:sp>
    </p:spTree>
    <p:extLst>
      <p:ext uri="{BB962C8B-B14F-4D97-AF65-F5344CB8AC3E}">
        <p14:creationId xmlns:p14="http://schemas.microsoft.com/office/powerpoint/2010/main" val="420279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8736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198438"/>
            <a:ext cx="89154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83565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76599" y="3924300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0999" y="3619501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399" y="4105276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799" y="32734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199" y="4225926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990601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Bước</a:t>
            </a:r>
            <a:r>
              <a:rPr lang="en-US" sz="3200" dirty="0">
                <a:solidFill>
                  <a:srgbClr val="C00000"/>
                </a:solidFill>
              </a:rPr>
              <a:t> 1: </a:t>
            </a:r>
            <a:r>
              <a:rPr lang="en-US" sz="3200" dirty="0" err="1">
                <a:solidFill>
                  <a:srgbClr val="C00000"/>
                </a:solidFill>
              </a:rPr>
              <a:t>Xét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nhất</a:t>
            </a:r>
            <a:r>
              <a:rPr lang="en-US" sz="3200" dirty="0">
                <a:solidFill>
                  <a:srgbClr val="C00000"/>
                </a:solidFill>
              </a:rPr>
              <a:t> (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0)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2438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145798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</a:rPr>
              <a:t>Tìm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phần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nhất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từ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trí</a:t>
            </a:r>
            <a:r>
              <a:rPr lang="en-US" sz="2800" dirty="0">
                <a:solidFill>
                  <a:schemeClr val="tx2"/>
                </a:solidFill>
              </a:rPr>
              <a:t> 0 </a:t>
            </a:r>
            <a:r>
              <a:rPr lang="en-US" sz="2800" dirty="0" err="1">
                <a:solidFill>
                  <a:schemeClr val="tx2"/>
                </a:solidFill>
              </a:rPr>
              <a:t>đến</a:t>
            </a:r>
            <a:r>
              <a:rPr lang="en-US" sz="2800" dirty="0">
                <a:solidFill>
                  <a:schemeClr val="tx2"/>
                </a:solidFill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8762999" y="3044825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1905000"/>
            <a:ext cx="975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</a:rPr>
              <a:t>Hoán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vị</a:t>
            </a:r>
            <a:r>
              <a:rPr lang="en-US" sz="2800" dirty="0">
                <a:solidFill>
                  <a:schemeClr val="tx2"/>
                </a:solidFill>
              </a:rPr>
              <a:t> 2 </a:t>
            </a:r>
            <a:r>
              <a:rPr lang="en-US" sz="2800" dirty="0" err="1">
                <a:solidFill>
                  <a:srgbClr val="0070C0"/>
                </a:solidFill>
              </a:rPr>
              <a:t>phần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tử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tại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vị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trí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đang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xét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với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vị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trí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phần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tử</a:t>
            </a:r>
            <a:r>
              <a:rPr lang="en-US" sz="2800" dirty="0">
                <a:solidFill>
                  <a:srgbClr val="0070C0"/>
                </a:solidFill>
              </a:rPr>
              <a:t>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62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2999" y="4454526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071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35017 -0.25 C 0.50729 -0.25 0.70052 -0.18102 0.70052 -0.125 L 0.70052 0.00023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35052 -0.25 C -0.50781 -0.25 -0.70104 -0.18101 -0.70104 -0.125 L -0.70104 0.00024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19" grpId="0" animBg="1"/>
      <p:bldP spid="19" grpId="1" animBg="1"/>
      <p:bldP spid="25" grpId="0" animBg="1"/>
      <p:bldP spid="2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8736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198438"/>
            <a:ext cx="89154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0999" y="3619501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399" y="4105276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799" y="32734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990601"/>
            <a:ext cx="975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Bước</a:t>
            </a:r>
            <a:r>
              <a:rPr lang="en-US" sz="3200" dirty="0">
                <a:solidFill>
                  <a:srgbClr val="C00000"/>
                </a:solidFill>
              </a:rPr>
              <a:t> 2: </a:t>
            </a:r>
            <a:r>
              <a:rPr lang="en-US" sz="3200" dirty="0" err="1">
                <a:solidFill>
                  <a:srgbClr val="C00000"/>
                </a:solidFill>
              </a:rPr>
              <a:t>Xét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hai</a:t>
            </a:r>
            <a:r>
              <a:rPr lang="en-US" sz="3200" dirty="0">
                <a:solidFill>
                  <a:srgbClr val="C00000"/>
                </a:solidFill>
              </a:rPr>
              <a:t> (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1)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2438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145798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</a:rPr>
              <a:t>Tìm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phần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nhất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từ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u="sng" dirty="0">
                <a:solidFill>
                  <a:schemeClr val="tx2"/>
                </a:solidFill>
              </a:rPr>
              <a:t>1 </a:t>
            </a:r>
            <a:r>
              <a:rPr lang="en-US" sz="2800" u="sng" dirty="0" err="1">
                <a:solidFill>
                  <a:schemeClr val="tx2"/>
                </a:solidFill>
              </a:rPr>
              <a:t>đến</a:t>
            </a:r>
            <a:r>
              <a:rPr lang="en-US" sz="2800" u="sng" dirty="0">
                <a:solidFill>
                  <a:schemeClr val="tx2"/>
                </a:solidFill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6934200" y="2778126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1905000"/>
            <a:ext cx="975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</a:rPr>
              <a:t>Hoán vị 2 </a:t>
            </a:r>
            <a:r>
              <a:rPr lang="en-US" sz="2800">
                <a:solidFill>
                  <a:srgbClr val="0070C0"/>
                </a:solidFill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</a:rPr>
              <a:t>với </a:t>
            </a:r>
            <a:r>
              <a:rPr lang="en-US" sz="2800">
                <a:solidFill>
                  <a:srgbClr val="0070C0"/>
                </a:solidFill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39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62200" y="4454526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6599" y="3924300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199" y="4225926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63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20017 -0.25 C 0.28993 -0.25 0.40052 -0.18102 0.40052 -0.125 L 0.40052 1.11111E-6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0035 -0.25 C -0.2901 -0.25 -0.40052 -0.18102 -0.40052 -0.125 L -0.40052 3.7037E-7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18" grpId="0" animBg="1"/>
      <p:bldP spid="18" grpId="1" animBg="1"/>
      <p:bldP spid="23" grpId="0" animBg="1"/>
      <p:bldP spid="2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8736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198438"/>
            <a:ext cx="89154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19799" y="32734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990601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Bước</a:t>
            </a:r>
            <a:r>
              <a:rPr lang="en-US" sz="3200" dirty="0">
                <a:solidFill>
                  <a:srgbClr val="C00000"/>
                </a:solidFill>
              </a:rPr>
              <a:t> 3: </a:t>
            </a:r>
            <a:r>
              <a:rPr lang="en-US" sz="3200" dirty="0" err="1">
                <a:solidFill>
                  <a:srgbClr val="C00000"/>
                </a:solidFill>
              </a:rPr>
              <a:t>Xét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ba</a:t>
            </a:r>
            <a:r>
              <a:rPr lang="en-US" sz="3200" dirty="0">
                <a:solidFill>
                  <a:srgbClr val="C00000"/>
                </a:solidFill>
              </a:rPr>
              <a:t> (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2)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3276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145798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</a:rPr>
              <a:t>Tìm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phần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nhất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từ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trí</a:t>
            </a:r>
            <a:r>
              <a:rPr lang="en-US" sz="2800" dirty="0">
                <a:solidFill>
                  <a:schemeClr val="tx2"/>
                </a:solidFill>
              </a:rPr>
              <a:t> 2</a:t>
            </a:r>
            <a:r>
              <a:rPr lang="en-US" sz="2800" u="sng" dirty="0">
                <a:solidFill>
                  <a:schemeClr val="tx2"/>
                </a:solidFill>
              </a:rPr>
              <a:t> </a:t>
            </a:r>
            <a:r>
              <a:rPr lang="en-US" sz="2800" u="sng" dirty="0" err="1">
                <a:solidFill>
                  <a:schemeClr val="tx2"/>
                </a:solidFill>
              </a:rPr>
              <a:t>đến</a:t>
            </a:r>
            <a:r>
              <a:rPr lang="en-US" sz="2800" u="sng" dirty="0">
                <a:solidFill>
                  <a:schemeClr val="tx2"/>
                </a:solidFill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5105400" y="2667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1905000"/>
            <a:ext cx="975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</a:rPr>
              <a:t>Hoán vị 2 </a:t>
            </a:r>
            <a:r>
              <a:rPr lang="en-US" sz="2800">
                <a:solidFill>
                  <a:srgbClr val="0070C0"/>
                </a:solidFill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</a:rPr>
              <a:t>với </a:t>
            </a:r>
            <a:r>
              <a:rPr lang="en-US" sz="2800">
                <a:solidFill>
                  <a:srgbClr val="0070C0"/>
                </a:solidFill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39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62200" y="4454526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4200" y="3924300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6600" y="4225926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0999" y="3619501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399" y="4105276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94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017 -0.25 C 0.07274 -0.25 0.10052 -0.18102 0.10052 -0.125 L 0.10052 3.33333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5035 -0.25 C -0.07292 -0.25 -0.10052 -0.18102 -0.10052 -0.125 L -0.10052 7.40741E-7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20" grpId="0" animBg="1"/>
      <p:bldP spid="20" grpId="1" animBg="1"/>
      <p:bldP spid="21" grpId="0" animBg="1"/>
      <p:bldP spid="2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8736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198438"/>
            <a:ext cx="89154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19799" y="32734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990601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Bước</a:t>
            </a:r>
            <a:r>
              <a:rPr lang="en-US" sz="3200" dirty="0">
                <a:solidFill>
                  <a:srgbClr val="C00000"/>
                </a:solidFill>
              </a:rPr>
              <a:t> 4: </a:t>
            </a:r>
            <a:r>
              <a:rPr lang="en-US" sz="3200" dirty="0" err="1">
                <a:solidFill>
                  <a:srgbClr val="C00000"/>
                </a:solidFill>
              </a:rPr>
              <a:t>Xét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tư</a:t>
            </a:r>
            <a:r>
              <a:rPr lang="en-US" sz="3200" dirty="0">
                <a:solidFill>
                  <a:srgbClr val="C00000"/>
                </a:solidFill>
              </a:rPr>
              <a:t> (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3)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4191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145798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</a:rPr>
              <a:t>Tìm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phần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nhất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từ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u="sng" dirty="0">
                <a:solidFill>
                  <a:schemeClr val="tx2"/>
                </a:solidFill>
              </a:rPr>
              <a:t>3 </a:t>
            </a:r>
            <a:r>
              <a:rPr lang="en-US" sz="2800" u="sng" dirty="0" err="1">
                <a:solidFill>
                  <a:schemeClr val="tx2"/>
                </a:solidFill>
              </a:rPr>
              <a:t>đến</a:t>
            </a:r>
            <a:r>
              <a:rPr lang="en-US" sz="2800" u="sng" dirty="0">
                <a:solidFill>
                  <a:schemeClr val="tx2"/>
                </a:solidFill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6934200" y="25146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1905000"/>
            <a:ext cx="975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</a:rPr>
              <a:t>Hoán vị 2 </a:t>
            </a:r>
            <a:r>
              <a:rPr lang="en-US" sz="2800">
                <a:solidFill>
                  <a:srgbClr val="0070C0"/>
                </a:solidFill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</a:rPr>
              <a:t>với </a:t>
            </a:r>
            <a:r>
              <a:rPr lang="en-US" sz="2800">
                <a:solidFill>
                  <a:srgbClr val="0070C0"/>
                </a:solidFill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39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62200" y="4454526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6600" y="4225926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91000" y="4105276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4200" y="3924300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5400" y="3619501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6861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10017 -0.25 C 0.14497 -0.25 0.20052 -0.18102 0.20052 -0.125 L 0.20052 -3.7037E-7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10035 -0.25 C -0.14531 -0.25 -0.20052 -0.18102 -0.20052 -0.125 L -0.20052 -3.33333E-6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18" grpId="0" animBg="1"/>
      <p:bldP spid="18" grpId="1" animBg="1"/>
      <p:bldP spid="20" grpId="0" animBg="1"/>
      <p:bldP spid="2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8736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198438"/>
            <a:ext cx="89154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48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990601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Bước</a:t>
            </a:r>
            <a:r>
              <a:rPr lang="en-US" sz="3200" dirty="0">
                <a:solidFill>
                  <a:srgbClr val="C00000"/>
                </a:solidFill>
              </a:rPr>
              <a:t> 5: </a:t>
            </a:r>
            <a:r>
              <a:rPr lang="en-US" sz="3200" dirty="0" err="1">
                <a:solidFill>
                  <a:srgbClr val="C00000"/>
                </a:solidFill>
              </a:rPr>
              <a:t>Xét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năm</a:t>
            </a:r>
            <a:r>
              <a:rPr lang="en-US" sz="3200" dirty="0">
                <a:solidFill>
                  <a:srgbClr val="C00000"/>
                </a:solidFill>
              </a:rPr>
              <a:t> (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4)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5105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145798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</a:rPr>
              <a:t>Tìm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phần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nhất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từ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u="sng" dirty="0">
                <a:solidFill>
                  <a:schemeClr val="tx2"/>
                </a:solidFill>
              </a:rPr>
              <a:t>4 </a:t>
            </a:r>
            <a:r>
              <a:rPr lang="en-US" sz="2800" u="sng" dirty="0" err="1">
                <a:solidFill>
                  <a:schemeClr val="tx2"/>
                </a:solidFill>
              </a:rPr>
              <a:t>đến</a:t>
            </a:r>
            <a:r>
              <a:rPr lang="en-US" sz="2800" u="sng" dirty="0">
                <a:solidFill>
                  <a:schemeClr val="tx2"/>
                </a:solidFill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6934200" y="24384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1905000"/>
            <a:ext cx="975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</a:rPr>
              <a:t>Hoán vị 2 </a:t>
            </a:r>
            <a:r>
              <a:rPr lang="en-US" sz="2800">
                <a:solidFill>
                  <a:srgbClr val="0070C0"/>
                </a:solidFill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</a:rPr>
              <a:t>với </a:t>
            </a:r>
            <a:r>
              <a:rPr lang="en-US" sz="2800">
                <a:solidFill>
                  <a:srgbClr val="0070C0"/>
                </a:solidFill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39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62200" y="4454526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6600" y="4225926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91000" y="4105276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0" y="3924300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799" y="32734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34200" y="3619501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4391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65 -0.25 C 0.07205 -0.25 0.09948 -0.18101 0.09948 -0.125 L 0.09948 -4.44444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5035 -0.25 C -0.07292 -0.25 -0.10052 -0.18102 -0.10052 -0.125 L -0.10052 1.11022E-16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22" grpId="0" animBg="1"/>
      <p:bldP spid="22" grpId="1" animBg="1"/>
      <p:bldP spid="20" grpId="0" animBg="1"/>
      <p:bldP spid="2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19200" y="990601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Bước</a:t>
            </a:r>
            <a:r>
              <a:rPr lang="en-US" sz="3200" dirty="0">
                <a:solidFill>
                  <a:srgbClr val="C00000"/>
                </a:solidFill>
              </a:rPr>
              <a:t> 6: </a:t>
            </a:r>
            <a:r>
              <a:rPr lang="en-US" sz="3200" dirty="0" err="1">
                <a:solidFill>
                  <a:srgbClr val="C00000"/>
                </a:solidFill>
              </a:rPr>
              <a:t>Xét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sáu</a:t>
            </a:r>
            <a:r>
              <a:rPr lang="en-US" sz="3200" dirty="0">
                <a:solidFill>
                  <a:srgbClr val="C00000"/>
                </a:solidFill>
              </a:rPr>
              <a:t> (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145798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</a:rPr>
              <a:t>Tìm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phần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nhất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từ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u="sng" dirty="0">
                <a:solidFill>
                  <a:schemeClr val="tx2"/>
                </a:solidFill>
              </a:rPr>
              <a:t>5 </a:t>
            </a:r>
            <a:r>
              <a:rPr lang="en-US" sz="2800" u="sng" dirty="0" err="1">
                <a:solidFill>
                  <a:schemeClr val="tx2"/>
                </a:solidFill>
              </a:rPr>
              <a:t>đến</a:t>
            </a:r>
            <a:r>
              <a:rPr lang="en-US" sz="2800" u="sng" dirty="0">
                <a:solidFill>
                  <a:schemeClr val="tx2"/>
                </a:solidFill>
              </a:rPr>
              <a:t> 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1905000"/>
            <a:ext cx="975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</a:rPr>
              <a:t>Hoán vị 2 </a:t>
            </a:r>
            <a:r>
              <a:rPr lang="en-US" sz="2800">
                <a:solidFill>
                  <a:srgbClr val="0070C0"/>
                </a:solidFill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</a:rPr>
              <a:t>với </a:t>
            </a:r>
            <a:r>
              <a:rPr lang="en-US" sz="2800">
                <a:solidFill>
                  <a:srgbClr val="0070C0"/>
                </a:solidFill>
              </a:rPr>
              <a:t>vị trí phần tử min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8736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198438"/>
            <a:ext cx="89154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48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6019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6934200" y="22098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39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62200" y="4454526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6600" y="4225926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91000" y="4105276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0" y="3924300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00" y="3619501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34200" y="32734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806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092 L 0 -0.00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14" grpId="0" animBg="1"/>
      <p:bldP spid="2" grpId="0" animBg="1"/>
      <p:bldP spid="2" grpId="1" animBg="1"/>
      <p:bldP spid="22" grpId="0" animBg="1"/>
      <p:bldP spid="2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19200" y="990601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Bước</a:t>
            </a:r>
            <a:r>
              <a:rPr lang="en-US" sz="3200" dirty="0">
                <a:solidFill>
                  <a:srgbClr val="C00000"/>
                </a:solidFill>
              </a:rPr>
              <a:t> 7: </a:t>
            </a:r>
            <a:r>
              <a:rPr lang="en-US" sz="3200" dirty="0" err="1">
                <a:solidFill>
                  <a:srgbClr val="C00000"/>
                </a:solidFill>
              </a:rPr>
              <a:t>Xét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bảy</a:t>
            </a:r>
            <a:r>
              <a:rPr lang="en-US" sz="3200" dirty="0">
                <a:solidFill>
                  <a:srgbClr val="C00000"/>
                </a:solidFill>
              </a:rPr>
              <a:t> (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6)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145798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</a:rPr>
              <a:t>Tìm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phần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nhất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từ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u="sng" dirty="0">
                <a:solidFill>
                  <a:schemeClr val="tx2"/>
                </a:solidFill>
              </a:rPr>
              <a:t>6 </a:t>
            </a:r>
            <a:r>
              <a:rPr lang="en-US" sz="2800" u="sng" dirty="0" err="1">
                <a:solidFill>
                  <a:schemeClr val="tx2"/>
                </a:solidFill>
              </a:rPr>
              <a:t>đến</a:t>
            </a:r>
            <a:r>
              <a:rPr lang="en-US" sz="2800" u="sng" dirty="0">
                <a:solidFill>
                  <a:schemeClr val="tx2"/>
                </a:solidFill>
              </a:rPr>
              <a:t> 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8736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198438"/>
            <a:ext cx="89154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4" name="Up Arrow Callout 13"/>
          <p:cNvSpPr/>
          <p:nvPr/>
        </p:nvSpPr>
        <p:spPr>
          <a:xfrm>
            <a:off x="6934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8839200" y="20574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62200" y="4454526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6600" y="4225926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91000" y="4105276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0" y="3924300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00" y="3619501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34200" y="3273426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1905000"/>
            <a:ext cx="975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</a:rPr>
              <a:t>Hoán vị 2 </a:t>
            </a:r>
            <a:r>
              <a:rPr lang="en-US" sz="2800">
                <a:solidFill>
                  <a:srgbClr val="0070C0"/>
                </a:solidFill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</a:rPr>
              <a:t>với </a:t>
            </a:r>
            <a:r>
              <a:rPr lang="en-US" sz="2800">
                <a:solidFill>
                  <a:srgbClr val="0070C0"/>
                </a:solidFill>
              </a:rPr>
              <a:t>vị trí phần tử min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39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269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382 -0.25 C 0.07795 -0.25 0.10781 -0.18102 0.10781 -0.125 L 0.10781 2.22222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 L -0.05399 -0.25 C -0.07812 -0.25 -0.10781 -0.18102 -0.10781 -0.125 L -0.10781 -2.22222E-6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animBg="1"/>
      <p:bldP spid="2" grpId="0" animBg="1"/>
      <p:bldP spid="2" grpId="1" animBg="1"/>
      <p:bldP spid="26" grpId="0"/>
      <p:bldP spid="24" grpId="0" animBg="1"/>
      <p:bldP spid="24" grpId="1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7" cy="4376738"/>
          </a:xfrm>
        </p:spPr>
        <p:txBody>
          <a:bodyPr>
            <a:normAutofit lnSpcReduction="10000"/>
          </a:bodyPr>
          <a:lstStyle/>
          <a:p>
            <a:pPr algn="just"/>
            <a:r>
              <a:rPr lang="vi-VN" sz="2800" dirty="0"/>
              <a:t>Để truy xuất thông tin nhanh chóng và chính xác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thông</a:t>
            </a:r>
            <a:r>
              <a:rPr lang="en-US" sz="2800" dirty="0">
                <a:sym typeface="Wingdings" panose="05000000000000000000" pitchFamily="2" charset="2"/>
              </a:rPr>
              <a:t> tin </a:t>
            </a:r>
            <a:r>
              <a:rPr lang="en-US" sz="2800" dirty="0" err="1">
                <a:sym typeface="Wingdings" panose="05000000000000000000" pitchFamily="2" charset="2"/>
              </a:rPr>
              <a:t>phải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được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sắp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xếp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trật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endParaRPr lang="en-US" sz="2800" dirty="0"/>
          </a:p>
          <a:p>
            <a:pPr algn="just"/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CTDL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trật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,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vi-VN" sz="2800" dirty="0"/>
              <a:t>thêm vào phải đảm bảo trật tự này</a:t>
            </a:r>
            <a:endParaRPr lang="en-US" sz="2800" dirty="0"/>
          </a:p>
          <a:p>
            <a:pPr algn="just"/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(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tin)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</a:rPr>
              <a:t>theo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một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thứ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tự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thỏa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mãn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một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tiêu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chuẩn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nào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đó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giữ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endParaRPr lang="en-US" sz="28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BA281-DC14-4F48-8F09-0F64BD9C36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43000" y="1244026"/>
            <a:ext cx="739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C00000"/>
                </a:solidFill>
              </a:rPr>
              <a:t>Kết thúc giải thuật - hoàn tất sắp xếp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8736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43000" y="198438"/>
            <a:ext cx="89916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2200" y="4454526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6600" y="4225926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91000" y="4105276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0" y="3924300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00" y="3619501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34200" y="3273426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63000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48600" y="30448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73398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144590" y="457201"/>
            <a:ext cx="9902820" cy="6016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Đầu vào: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Mảng 1 chiều số nguyên a gồm n phần tử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Đầu ra: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Mảng a có thứ tự tăng dần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Giải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thuật: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Tìm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vtmin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nhỏ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nhất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dãy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hành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đến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[n-1] </a:t>
            </a:r>
            <a:endParaRPr 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Hoán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vị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vtmin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      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n-1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thì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lặp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Ngược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Dừng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2D58B-28F1-4BB0-A756-5AB7D666C08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Line Callout 2 1"/>
          <p:cNvSpPr/>
          <p:nvPr/>
        </p:nvSpPr>
        <p:spPr>
          <a:xfrm>
            <a:off x="7086600" y="1371600"/>
            <a:ext cx="47244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4500"/>
              <a:gd name="adj6" fmla="val -38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phần tử min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n-1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C81E3E92-9489-6C6F-1A0F-F34052F6C43F}"/>
              </a:ext>
            </a:extLst>
          </p:cNvPr>
          <p:cNvSpPr/>
          <p:nvPr/>
        </p:nvSpPr>
        <p:spPr>
          <a:xfrm>
            <a:off x="8458200" y="2996302"/>
            <a:ext cx="3352800" cy="19050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Đánh giá độ phức tạp của giải thuật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9828210" cy="182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 err="1"/>
              <a:t>Ðánh</a:t>
            </a:r>
            <a:r>
              <a:rPr lang="en-US" sz="4000" b="1" dirty="0"/>
              <a:t> </a:t>
            </a:r>
            <a:r>
              <a:rPr lang="en-US" sz="4000" b="1" dirty="0" err="1"/>
              <a:t>giá</a:t>
            </a:r>
            <a:r>
              <a:rPr lang="en-US" sz="4000" b="1" dirty="0"/>
              <a:t> </a:t>
            </a:r>
            <a:r>
              <a:rPr lang="en-US" sz="4000" b="1" dirty="0" err="1"/>
              <a:t>giải</a:t>
            </a:r>
            <a:r>
              <a:rPr lang="en-US" sz="4000" b="1" dirty="0"/>
              <a:t> </a:t>
            </a:r>
            <a:r>
              <a:rPr lang="en-US" sz="4000" b="1" dirty="0" err="1"/>
              <a:t>thuật</a:t>
            </a:r>
            <a:r>
              <a:rPr lang="en-US" sz="4000" b="1" dirty="0"/>
              <a:t> </a:t>
            </a:r>
          </a:p>
          <a:p>
            <a:pPr marL="0" indent="0" algn="just">
              <a:buNone/>
            </a:pPr>
            <a:r>
              <a:rPr lang="en-US" sz="3300" dirty="0"/>
              <a:t>Ở </a:t>
            </a:r>
            <a:r>
              <a:rPr lang="en-US" sz="3300" dirty="0" err="1"/>
              <a:t>lượt</a:t>
            </a:r>
            <a:r>
              <a:rPr lang="en-US" sz="3300" dirty="0"/>
              <a:t> </a:t>
            </a:r>
            <a:r>
              <a:rPr lang="en-US" sz="3300" dirty="0" err="1"/>
              <a:t>thứ</a:t>
            </a:r>
            <a:r>
              <a:rPr lang="en-US" sz="3300" dirty="0"/>
              <a:t>  </a:t>
            </a:r>
            <a:r>
              <a:rPr lang="en-US" sz="3300" dirty="0" err="1"/>
              <a:t>i</a:t>
            </a:r>
            <a:r>
              <a:rPr lang="en-US" sz="3300" dirty="0"/>
              <a:t>, bao </a:t>
            </a:r>
            <a:r>
              <a:rPr lang="en-US" sz="3300" dirty="0" err="1"/>
              <a:t>giờ</a:t>
            </a:r>
            <a:r>
              <a:rPr lang="en-US" sz="3300" dirty="0"/>
              <a:t> </a:t>
            </a:r>
            <a:r>
              <a:rPr lang="en-US" sz="3300" dirty="0" err="1"/>
              <a:t>cũng</a:t>
            </a:r>
            <a:r>
              <a:rPr lang="en-US" sz="3300" dirty="0"/>
              <a:t> </a:t>
            </a:r>
            <a:r>
              <a:rPr lang="en-US" sz="3300" dirty="0" err="1"/>
              <a:t>cần</a:t>
            </a:r>
            <a:r>
              <a:rPr lang="en-US" sz="3300" dirty="0"/>
              <a:t>  (n-</a:t>
            </a:r>
            <a:r>
              <a:rPr lang="en-US" sz="3300" dirty="0" err="1"/>
              <a:t>i</a:t>
            </a:r>
            <a:r>
              <a:rPr lang="en-US" sz="3300" dirty="0"/>
              <a:t>) </a:t>
            </a:r>
            <a:r>
              <a:rPr lang="en-US" sz="3300" dirty="0" err="1"/>
              <a:t>lần</a:t>
            </a:r>
            <a:r>
              <a:rPr lang="en-US" sz="3300" dirty="0"/>
              <a:t> so </a:t>
            </a:r>
            <a:r>
              <a:rPr lang="en-US" sz="3300" dirty="0" err="1"/>
              <a:t>sánh</a:t>
            </a:r>
            <a:r>
              <a:rPr lang="en-US" sz="3300" dirty="0"/>
              <a:t> </a:t>
            </a:r>
            <a:r>
              <a:rPr lang="en-US" sz="3300" dirty="0" err="1"/>
              <a:t>để</a:t>
            </a:r>
            <a:r>
              <a:rPr lang="en-US" sz="3300" dirty="0"/>
              <a:t> </a:t>
            </a:r>
            <a:r>
              <a:rPr lang="en-US" sz="3300" dirty="0" err="1"/>
              <a:t>xác</a:t>
            </a:r>
            <a:r>
              <a:rPr lang="en-US" sz="3300" dirty="0"/>
              <a:t> </a:t>
            </a:r>
            <a:r>
              <a:rPr lang="en-US" sz="3300" dirty="0" err="1"/>
              <a:t>định</a:t>
            </a:r>
            <a:r>
              <a:rPr lang="en-US" sz="3300" dirty="0"/>
              <a:t> </a:t>
            </a:r>
            <a:r>
              <a:rPr lang="en-US" sz="3300" dirty="0" err="1"/>
              <a:t>phần</a:t>
            </a:r>
            <a:r>
              <a:rPr lang="en-US" sz="3300" dirty="0"/>
              <a:t> </a:t>
            </a:r>
            <a:r>
              <a:rPr lang="en-US" sz="3300" dirty="0" err="1"/>
              <a:t>tử</a:t>
            </a:r>
            <a:r>
              <a:rPr lang="en-US" sz="3300" dirty="0"/>
              <a:t> </a:t>
            </a:r>
            <a:r>
              <a:rPr lang="en-US" sz="3300" dirty="0" err="1"/>
              <a:t>nhỏ</a:t>
            </a:r>
            <a:r>
              <a:rPr lang="en-US" sz="3300" dirty="0"/>
              <a:t> </a:t>
            </a:r>
            <a:r>
              <a:rPr lang="en-US" sz="3300" dirty="0" err="1"/>
              <a:t>nhất</a:t>
            </a:r>
            <a:r>
              <a:rPr lang="en-US" sz="3300" dirty="0"/>
              <a:t> </a:t>
            </a:r>
            <a:r>
              <a:rPr lang="en-US" sz="3300" dirty="0" err="1"/>
              <a:t>hiện</a:t>
            </a:r>
            <a:r>
              <a:rPr lang="en-US" sz="3300" dirty="0"/>
              <a:t> </a:t>
            </a:r>
            <a:r>
              <a:rPr lang="en-US" sz="3300" dirty="0" err="1"/>
              <a:t>hành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34C7D-B5CC-47E0-8641-4B9B01D499A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680FFF1-9358-45EE-A625-5320233CC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153797"/>
                  </p:ext>
                </p:extLst>
              </p:nvPr>
            </p:nvGraphicFramePr>
            <p:xfrm>
              <a:off x="1219200" y="2743200"/>
              <a:ext cx="9828210" cy="2028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6070">
                      <a:extLst>
                        <a:ext uri="{9D8B030D-6E8A-4147-A177-3AD203B41FA5}">
                          <a16:colId xmlns:a16="http://schemas.microsoft.com/office/drawing/2014/main" val="2992452759"/>
                        </a:ext>
                      </a:extLst>
                    </a:gridCol>
                    <a:gridCol w="3276070">
                      <a:extLst>
                        <a:ext uri="{9D8B030D-6E8A-4147-A177-3AD203B41FA5}">
                          <a16:colId xmlns:a16="http://schemas.microsoft.com/office/drawing/2014/main" val="3953728790"/>
                        </a:ext>
                      </a:extLst>
                    </a:gridCol>
                    <a:gridCol w="3276070">
                      <a:extLst>
                        <a:ext uri="{9D8B030D-6E8A-4147-A177-3AD203B41FA5}">
                          <a16:colId xmlns:a16="http://schemas.microsoft.com/office/drawing/2014/main" val="2910965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Trường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hợp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Số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lần</a:t>
                          </a:r>
                          <a:r>
                            <a:rPr lang="en-US" sz="2400" dirty="0"/>
                            <a:t> so </a:t>
                          </a:r>
                          <a:r>
                            <a:rPr lang="en-US" sz="2400" dirty="0" err="1"/>
                            <a:t>sánh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Số</a:t>
                          </a:r>
                          <a:r>
                            <a:rPr lang="en-US" sz="2400" dirty="0"/>
                            <a:t> phép </a:t>
                          </a:r>
                          <a:r>
                            <a:rPr lang="en-US" sz="2400" dirty="0" err="1"/>
                            <a:t>gán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0485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Tốt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nhất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4(n-1)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571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Xấu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nhất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+1) 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dirty="0"/>
                            <a:t>+3(n-1)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4597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680FFF1-9358-45EE-A625-5320233CC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153797"/>
                  </p:ext>
                </p:extLst>
              </p:nvPr>
            </p:nvGraphicFramePr>
            <p:xfrm>
              <a:off x="1219200" y="2743200"/>
              <a:ext cx="9828210" cy="2028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6070">
                      <a:extLst>
                        <a:ext uri="{9D8B030D-6E8A-4147-A177-3AD203B41FA5}">
                          <a16:colId xmlns:a16="http://schemas.microsoft.com/office/drawing/2014/main" val="2992452759"/>
                        </a:ext>
                      </a:extLst>
                    </a:gridCol>
                    <a:gridCol w="3276070">
                      <a:extLst>
                        <a:ext uri="{9D8B030D-6E8A-4147-A177-3AD203B41FA5}">
                          <a16:colId xmlns:a16="http://schemas.microsoft.com/office/drawing/2014/main" val="3953728790"/>
                        </a:ext>
                      </a:extLst>
                    </a:gridCol>
                    <a:gridCol w="3276070">
                      <a:extLst>
                        <a:ext uri="{9D8B030D-6E8A-4147-A177-3AD203B41FA5}">
                          <a16:colId xmlns:a16="http://schemas.microsoft.com/office/drawing/2014/main" val="291096552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Trường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hợp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Số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lần</a:t>
                          </a:r>
                          <a:r>
                            <a:rPr lang="en-US" sz="2400" dirty="0"/>
                            <a:t> so </a:t>
                          </a:r>
                          <a:r>
                            <a:rPr lang="en-US" sz="2400" dirty="0" err="1"/>
                            <a:t>sánh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Số</a:t>
                          </a:r>
                          <a:r>
                            <a:rPr lang="en-US" sz="2400" dirty="0"/>
                            <a:t> phép </a:t>
                          </a:r>
                          <a:r>
                            <a:rPr lang="en-US" sz="2400" dirty="0" err="1"/>
                            <a:t>gán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0485484"/>
                      </a:ext>
                    </a:extLst>
                  </a:tr>
                  <a:tr h="785749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Tốt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nhất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88" t="-64516" r="-101163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4(n-1)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571383"/>
                      </a:ext>
                    </a:extLst>
                  </a:tr>
                  <a:tr h="785749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Xấu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nhất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88" t="-164516" r="-101163" b="-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88" t="-164516" r="-1163" b="-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4597595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F9492-7CAC-B3A9-D04E-251ABBD6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1"/>
            <a:ext cx="9904410" cy="54260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Cho dãy số A gồm 8 phần tử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Áp dụng giải thuật Selection Sort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i="1" dirty="0"/>
              <a:t>Hãy trình bày từng bước sắp xếp dãy số A theo thứ tự tăng dần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i="1" dirty="0"/>
              <a:t>So biết tổng số phép so sánh và số phép gán (hoán vị) liên quan đến giá trị của dãy số sau khi sắp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Cài đặt phương thức SelectionSort trong class IntArray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4F0DE4-B19A-9816-8AFB-1DF2A9D13C78}"/>
              </a:ext>
            </a:extLst>
          </p:cNvPr>
          <p:cNvSpPr txBox="1">
            <a:spLocks/>
          </p:cNvSpPr>
          <p:nvPr/>
        </p:nvSpPr>
        <p:spPr>
          <a:xfrm>
            <a:off x="1143000" y="365760"/>
            <a:ext cx="88392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>
                  <a:outerShdw blurRad="114300" dist="38100" dir="2700000" algn="tl">
                    <a:srgbClr val="000000">
                      <a:alpha val="26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40A466-C078-1F6C-A8B9-C06F61FC01DF}"/>
              </a:ext>
            </a:extLst>
          </p:cNvPr>
          <p:cNvSpPr txBox="1">
            <a:spLocks/>
          </p:cNvSpPr>
          <p:nvPr/>
        </p:nvSpPr>
        <p:spPr>
          <a:xfrm>
            <a:off x="79248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DD57F7B-2019-4069-8198-EFE0C5B7313D}" type="slidenum">
              <a:rPr lang="en-US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7EEF2D-D588-1B0D-3383-A1E0C59764F7}"/>
              </a:ext>
            </a:extLst>
          </p:cNvPr>
          <p:cNvGraphicFramePr>
            <a:graphicFrameLocks noGrp="1"/>
          </p:cNvGraphicFramePr>
          <p:nvPr/>
        </p:nvGraphicFramePr>
        <p:xfrm>
          <a:off x="1485900" y="1966435"/>
          <a:ext cx="9561512" cy="137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103924741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921610414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1595784291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968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41413" y="2097089"/>
            <a:ext cx="9905997" cy="437673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  <a:effectLst/>
              </a:rPr>
              <a:t>Bubble Sort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  <a:effectLst/>
              </a:rPr>
              <a:t>Selection Sort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Insertion 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Quicksort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Heap 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Merge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982821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8915400" cy="1371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n-US" sz="2800" dirty="0"/>
              <a:t>Ý </a:t>
            </a:r>
            <a:r>
              <a:rPr lang="en-US" sz="2800" dirty="0" err="1"/>
              <a:t>tưởng</a:t>
            </a:r>
            <a:r>
              <a:rPr lang="en-US" sz="2800" dirty="0"/>
              <a:t>	</a:t>
            </a:r>
          </a:p>
          <a:p>
            <a:pPr marL="0" indent="0" algn="just">
              <a:buNone/>
            </a:pPr>
            <a:r>
              <a:rPr lang="en-US" sz="2800" dirty="0"/>
              <a:t>Cho </a:t>
            </a:r>
            <a:r>
              <a:rPr lang="en-US" sz="2800" dirty="0" err="1"/>
              <a:t>dãy</a:t>
            </a:r>
            <a:r>
              <a:rPr lang="en-US" sz="2800" dirty="0"/>
              <a:t> ban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0 </a:t>
            </a:r>
            <a:r>
              <a:rPr lang="en-US" sz="2800" b="1" dirty="0"/>
              <a:t>, a</a:t>
            </a:r>
            <a:r>
              <a:rPr lang="en-US" sz="2800" b="1" baseline="-25000" dirty="0"/>
              <a:t>1 </a:t>
            </a:r>
            <a:r>
              <a:rPr lang="en-US" sz="2800" b="1" dirty="0"/>
              <a:t>,... ,a</a:t>
            </a:r>
            <a:r>
              <a:rPr lang="en-US" sz="2800" b="1" baseline="-25000" dirty="0"/>
              <a:t>n-1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5E77A-6F25-42DE-9F24-657B0985CF9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5076"/>
              </p:ext>
            </p:extLst>
          </p:nvPr>
        </p:nvGraphicFramePr>
        <p:xfrm>
          <a:off x="1219200" y="3276600"/>
          <a:ext cx="85344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19200" y="3990351"/>
            <a:ext cx="864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1105"/>
              </p:ext>
            </p:extLst>
          </p:nvPr>
        </p:nvGraphicFramePr>
        <p:xfrm>
          <a:off x="1219200" y="4739642"/>
          <a:ext cx="856371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285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427285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427285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427285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427285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427285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0256F83-C88B-034D-8D7D-26DF79AB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63840"/>
            <a:ext cx="3390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21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9916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143000" y="1371601"/>
            <a:ext cx="9904410" cy="5102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b="1" baseline="-25000" dirty="0"/>
              <a:t>1 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b="1" baseline="-25000" dirty="0"/>
              <a:t>0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 </a:t>
            </a:r>
            <a:r>
              <a:rPr lang="en-US" b="1" dirty="0"/>
              <a:t>a</a:t>
            </a:r>
            <a:r>
              <a:rPr lang="en-US" b="1" baseline="-25000" dirty="0"/>
              <a:t>0 </a:t>
            </a:r>
            <a:r>
              <a:rPr lang="en-US" b="1" dirty="0"/>
              <a:t>a</a:t>
            </a:r>
            <a:r>
              <a:rPr lang="en-US" b="1" baseline="-25000" dirty="0"/>
              <a:t>1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3.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b="1" baseline="-25000" dirty="0"/>
              <a:t>2 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b="1" baseline="-25000" dirty="0"/>
              <a:t>0 </a:t>
            </a:r>
            <a:r>
              <a:rPr lang="en-US" b="1" dirty="0"/>
              <a:t>a</a:t>
            </a:r>
            <a:r>
              <a:rPr lang="en-US" b="1" baseline="-25000" dirty="0"/>
              <a:t>1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b="1" baseline="-25000" dirty="0"/>
              <a:t>0</a:t>
            </a:r>
            <a:r>
              <a:rPr lang="en-US" b="1" dirty="0"/>
              <a:t> a</a:t>
            </a:r>
            <a:r>
              <a:rPr lang="en-US" b="1" baseline="-25000" dirty="0"/>
              <a:t>1</a:t>
            </a:r>
            <a:r>
              <a:rPr lang="en-US" b="1" dirty="0"/>
              <a:t> a</a:t>
            </a:r>
            <a:r>
              <a:rPr lang="en-US" b="1" baseline="-25000" dirty="0"/>
              <a:t>2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…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b="1" baseline="-25000" dirty="0"/>
              <a:t>n-1 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b="1" baseline="-25000" dirty="0"/>
              <a:t>0</a:t>
            </a:r>
            <a:r>
              <a:rPr lang="en-US" b="1" dirty="0"/>
              <a:t> a</a:t>
            </a:r>
            <a:r>
              <a:rPr lang="en-US" b="1" baseline="-25000" dirty="0"/>
              <a:t>1 ...</a:t>
            </a:r>
            <a:r>
              <a:rPr lang="en-US" b="1" dirty="0"/>
              <a:t>a</a:t>
            </a:r>
            <a:r>
              <a:rPr lang="en-US" b="1" baseline="-25000" dirty="0"/>
              <a:t>n-1</a:t>
            </a:r>
            <a:r>
              <a:rPr lang="en-US" dirty="0"/>
              <a:t> </a:t>
            </a:r>
            <a:r>
              <a:rPr lang="en-US" b="1" baseline="-25000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b="1" baseline="-25000" dirty="0"/>
              <a:t>0 </a:t>
            </a:r>
            <a:r>
              <a:rPr lang="en-US" b="1" dirty="0"/>
              <a:t>a</a:t>
            </a:r>
            <a:r>
              <a:rPr lang="en-US" b="1" baseline="-25000" dirty="0"/>
              <a:t>1 ....</a:t>
            </a:r>
            <a:r>
              <a:rPr lang="en-US" b="1" dirty="0"/>
              <a:t> a</a:t>
            </a:r>
            <a:r>
              <a:rPr lang="en-US" b="1" baseline="-25000" dirty="0"/>
              <a:t>n-1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5E77A-6F25-42DE-9F24-657B0985CF9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65332"/>
              </p:ext>
            </p:extLst>
          </p:nvPr>
        </p:nvGraphicFramePr>
        <p:xfrm>
          <a:off x="1371600" y="1981200"/>
          <a:ext cx="84201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74655"/>
              </p:ext>
            </p:extLst>
          </p:nvPr>
        </p:nvGraphicFramePr>
        <p:xfrm>
          <a:off x="1371600" y="3078479"/>
          <a:ext cx="84201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99491"/>
              </p:ext>
            </p:extLst>
          </p:nvPr>
        </p:nvGraphicFramePr>
        <p:xfrm>
          <a:off x="1371600" y="4777420"/>
          <a:ext cx="84201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92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52400"/>
            <a:ext cx="8572500" cy="1219200"/>
          </a:xfrm>
        </p:spPr>
        <p:txBody>
          <a:bodyPr/>
          <a:lstStyle/>
          <a:p>
            <a:r>
              <a:rPr lang="en-US" dirty="0" err="1"/>
              <a:t>Insertion sort</a:t>
            </a:r>
            <a:r>
              <a:rPr lang="en-US" dirty="0"/>
              <a:t> –VÍ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93" y="1143000"/>
            <a:ext cx="6949916" cy="53537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0795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8736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9916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2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6599" y="3924300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0999" y="3619501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399" y="4105276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799" y="32734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199" y="4225926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2999" y="4454526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1219201"/>
            <a:ext cx="8991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Giả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sắp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xếp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dãy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số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sau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tăng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dần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87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50260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915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22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6599" y="4076700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0999" y="3771901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399" y="4257676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799" y="34258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199" y="4378326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2999" y="4606926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1066801"/>
            <a:ext cx="868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Xem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như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1 </a:t>
            </a:r>
            <a:r>
              <a:rPr lang="en-US" sz="3200" dirty="0" err="1">
                <a:solidFill>
                  <a:srgbClr val="C00000"/>
                </a:solidFill>
              </a:rPr>
              <a:t>đã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có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tự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524001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Tìm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thích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hợp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để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chèn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cho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1928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13 -0.25 C 0.07118 -0.25 0.09844 -0.18101 0.09844 -0.125 L 0.09844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4983 -0.25 C -0.07222 -0.25 -0.09948 -0.18102 -0.09948 -0.125 L -0.09948 -1.11111E-6 " pathEditMode="relative" rAng="0" ptsTypes="FfFF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8" grpId="0" animBg="1"/>
      <p:bldP spid="18" grpId="1" animBg="1"/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 (tt)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7" cy="43767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pPr marL="342900" indent="-342900">
              <a:lnSpc>
                <a:spcPct val="150000"/>
              </a:lnSpc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&lt;j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baseline="-25000" dirty="0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&gt;</a:t>
            </a:r>
            <a:r>
              <a:rPr lang="en-US" dirty="0" err="1">
                <a:solidFill>
                  <a:srgbClr val="FFFF00"/>
                </a:solidFill>
              </a:rPr>
              <a:t>a</a:t>
            </a:r>
            <a:r>
              <a:rPr lang="en-US" baseline="-25000" dirty="0" err="1">
                <a:solidFill>
                  <a:srgbClr val="FFFF00"/>
                </a:solidFill>
              </a:rPr>
              <a:t>j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nghịch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thế</a:t>
            </a:r>
            <a:endParaRPr lang="en-US" dirty="0" err="1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à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u="sng" dirty="0" err="1"/>
              <a:t>khử</a:t>
            </a:r>
            <a:r>
              <a:rPr lang="en-US" i="1" u="sng" dirty="0"/>
              <a:t> </a:t>
            </a:r>
            <a:r>
              <a:rPr lang="en-US" i="1" u="sng" dirty="0" err="1"/>
              <a:t>các</a:t>
            </a:r>
            <a:r>
              <a:rPr lang="en-US" i="1" u="sng" dirty="0"/>
              <a:t> </a:t>
            </a:r>
            <a:r>
              <a:rPr lang="en-US" i="1" u="sng" dirty="0" err="1"/>
              <a:t>nghịch</a:t>
            </a:r>
            <a:r>
              <a:rPr lang="en-US" i="1" u="sng" dirty="0"/>
              <a:t> </a:t>
            </a:r>
            <a:r>
              <a:rPr lang="en-US" i="1" u="sng" dirty="0" err="1"/>
              <a:t>thế</a:t>
            </a:r>
            <a:r>
              <a:rPr lang="en-US" dirty="0"/>
              <a:t> (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)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BA281-DC14-4F48-8F09-0F64BD9C36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48920"/>
              </p:ext>
            </p:extLst>
          </p:nvPr>
        </p:nvGraphicFramePr>
        <p:xfrm>
          <a:off x="1600200" y="2819276"/>
          <a:ext cx="8124687" cy="45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2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27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27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…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N-3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N-2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N-1</a:t>
                      </a:r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D786F-35EA-508F-CEA8-3204B1A21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24222"/>
              </p:ext>
            </p:extLst>
          </p:nvPr>
        </p:nvGraphicFramePr>
        <p:xfrm>
          <a:off x="1596887" y="475517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725664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96122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86205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62088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841073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489555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286571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254746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347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Giá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4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/>
                        <a:t>Vị trí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8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63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50260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915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0999" y="3771901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399" y="4257676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799" y="34258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199" y="4378326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2999" y="4606926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1066801"/>
            <a:ext cx="868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Hai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đầu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tiên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đã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có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tự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524001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Tìm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thích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hợp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để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chèn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cho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766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4076700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323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52 -0.25 C 0.07309 -0.25 0.10104 -0.18101 0.10104 -0.125 L 0.10104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5 L 0 0.002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4948 -0.25 C -0.0717 -0.25 -0.09896 -0.18102 -0.09896 -0.125 L -0.09896 1.11111E-6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5" grpId="0"/>
      <p:bldP spid="2" grpId="0"/>
      <p:bldP spid="19" grpId="0" animBg="1"/>
      <p:bldP spid="19" grpId="1" animBg="1"/>
      <p:bldP spid="18" grpId="0" animBg="1"/>
      <p:bldP spid="1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50260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9916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399" y="4257676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799" y="34258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199" y="4378326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2999" y="4606926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1066801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C00000"/>
                </a:solidFill>
              </a:rPr>
              <a:t>Ba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đầu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tiên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đã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có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tự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524001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Tìm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thích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hợp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để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chèn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cho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76600" y="3771901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4076700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3707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4965 -0.25 C 0.07205 -0.25 0.09948 -0.18101 0.09948 -0.125 L 0.09948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1.11111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 -0.25 C 0.0724 -0.25 0.1 -0.18102 0.1 -0.125 L 0.1 -1.11111E-6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15035 -0.25 C -0.21771 -0.25 -0.30052 -0.18102 -0.30052 -0.125 L -0.30052 -2.22222E-6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5" grpId="0"/>
      <p:bldP spid="2" grpId="0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50260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9916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19799" y="3425826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199" y="4378326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2999" y="4606926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1063369"/>
            <a:ext cx="8991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Bốn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đầu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tiên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đã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có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tự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524001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Tìm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thích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hợp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để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chèn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cho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2200" y="4257676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1000" y="3771901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054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6600" y="4076700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184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994 L 0.04948 -0.24994 C 0.0717 -0.24994 0.09913 -0.18104 0.09913 -0.12486 L 0.09913 1.56069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17 L 5.55112E-17 0.0027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994 L -0.05122 -0.24994 C -0.07413 -0.24994 -0.10208 -0.18104 -0.10208 -0.12486 L -0.10208 5.20231E-7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5" grpId="0"/>
      <p:bldP spid="2" grpId="0"/>
      <p:bldP spid="20" grpId="0" animBg="1"/>
      <p:bldP spid="20" grpId="1" animBg="1"/>
      <p:bldP spid="19" grpId="0" animBg="1"/>
      <p:bldP spid="1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50260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915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34199" y="4378326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2999" y="4606926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1066801"/>
            <a:ext cx="868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Năm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đầu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tiên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đã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có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tự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524001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Tìm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thích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hợp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để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chèn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cho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05400" y="3425826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2200" y="4257676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1000" y="3771901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6600" y="4076700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60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 -0.25 C 0.0724 -0.25 0.1 -0.18101 0.1 -0.125 L 0.1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 -0.25 C 0.0724 -0.25 0.1 -0.18102 0.1 -0.125 L 0.1 -1.11111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 -0.25 C 0.0724 -0.25 0.1 -0.18102 0.1 -0.125 L 0.1 1.11111E-6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1.11111E-6 " pathEditMode="relative" rAng="0" ptsTypes="FfFF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2.22222E-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5035 -0.25 C -0.36267 -0.25 -0.50052 -0.18102 -0.50052 -0.125 L -0.50052 -3.33333E-6 " pathEditMode="relative" rAng="0" ptsTypes="FfFF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15" grpId="0"/>
      <p:bldP spid="2" grpId="0"/>
      <p:bldP spid="22" grpId="0" animBg="1"/>
      <p:bldP spid="22" grpId="1" animBg="1"/>
      <p:bldP spid="21" grpId="0" animBg="1"/>
      <p:bldP spid="21" grpId="1" animBg="1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50260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9916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48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2999" y="4606926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1066801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Sáu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đầu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tiên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đã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có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tự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524001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Tìm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thích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hợp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để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chèn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cho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62200" y="4378326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3425826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76600" y="4257676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5400" y="3771901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1000" y="4076700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21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4.44444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0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5" grpId="0"/>
      <p:bldP spid="2" grpId="0"/>
      <p:bldP spid="19" grpId="0" animBg="1"/>
      <p:bldP spid="1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50260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9916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48599" y="2587626"/>
            <a:ext cx="838200" cy="23685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1066801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Bảy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đầu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tiên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đã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có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tự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524001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Tìm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vị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trí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thích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hợp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để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chèn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cho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phần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tử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thứ</a:t>
            </a:r>
            <a:r>
              <a:rPr lang="en-US" sz="3200" dirty="0">
                <a:solidFill>
                  <a:srgbClr val="C00000"/>
                </a:solidFill>
              </a:rPr>
              <a:t> 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62200" y="4378326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3425826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76600" y="4257676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5400" y="3771901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1000" y="4076700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2999" y="4606926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749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 -0.25 C 0.0724 -0.25 0.1 -0.18102 0.1 -0.125 L 0.1 0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65 -0.25 C 0.07205 -0.25 0.09948 -0.18101 0.09948 -0.125 L 0.09948 -4.44444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65 -0.25 C 0.07205 -0.25 0.09948 -0.18102 0.09948 -0.125 L 0.09948 -1.11111E-6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017 -0.25 C 0.07274 -0.25 0.10052 -0.18102 0.10052 -0.125 L 0.10052 1.11111E-6 " pathEditMode="relative" rAng="0" ptsTypes="FfFF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017 -0.25 C 0.07274 -0.25 0.10052 -0.18102 0.10052 -0.125 L 0.10052 -1.11111E-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2.22222E-6 " pathEditMode="relative" rAng="0" ptsTypes="FfFF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3.33333E-6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35035 -0.25 C -0.50747 -0.25 -0.70052 -0.18102 -0.70052 -0.125 L -0.70052 0 " pathEditMode="relative" rAng="0" ptsTypes="FfFF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5" grpId="0"/>
      <p:bldP spid="2" grpId="0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  <p:bldP spid="25" grpId="0" animBg="1"/>
      <p:bldP spid="2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5026026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915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63000" y="2587626"/>
            <a:ext cx="838200" cy="23685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1066801"/>
            <a:ext cx="868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</a:rPr>
              <a:t>Kết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thúc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giải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thuật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6601" y="4378326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34201" y="3425826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91001" y="4257676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01" y="3771901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48601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1" y="4076700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62200" y="4606926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7006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144590" y="152401"/>
            <a:ext cx="9902820" cy="6477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Đầu vào: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Mảng 1 chiều số nguyên a gồm n phần tử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Đầu ra: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Mảng a có thứ tự tăng dần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Giải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thuật: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1;	//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giả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sử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có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đoạn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a[0]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đã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được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sắp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 = a[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]; //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lưu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trước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dời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chỗ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buFont typeface="Wingdings 2" pitchFamily="18" charset="2"/>
              <a:buNone/>
            </a:pPr>
            <a:r>
              <a:rPr 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i-1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Trong khi pos&gt;=0 và a[pos]&gt;x thực hiện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- a[pos+1]=a[pos]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- pos=pos-1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a[pos+1] = x;//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đoạn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a[0]..a[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đã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được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sắp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i+1;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Lặp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2.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Ngược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Dừng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37903-F1DF-4ECC-89C1-14561E38678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2E961C21-2915-9E19-8D24-A2C1B385E75B}"/>
              </a:ext>
            </a:extLst>
          </p:cNvPr>
          <p:cNvSpPr/>
          <p:nvPr/>
        </p:nvSpPr>
        <p:spPr>
          <a:xfrm>
            <a:off x="8686800" y="2133600"/>
            <a:ext cx="3352800" cy="19050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Đánh giá độ phức tạp của giải thuật</a:t>
            </a:r>
          </a:p>
        </p:txBody>
      </p:sp>
    </p:spTree>
    <p:extLst>
      <p:ext uri="{BB962C8B-B14F-4D97-AF65-F5344CB8AC3E}">
        <p14:creationId xmlns:p14="http://schemas.microsoft.com/office/powerpoint/2010/main" val="41253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36CBDA-F86E-48D3-A601-6C0FFF4453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8390187"/>
                  </p:ext>
                </p:extLst>
              </p:nvPr>
            </p:nvGraphicFramePr>
            <p:xfrm>
              <a:off x="1143000" y="1981200"/>
              <a:ext cx="9904410" cy="2889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6665">
                      <a:extLst>
                        <a:ext uri="{9D8B030D-6E8A-4147-A177-3AD203B41FA5}">
                          <a16:colId xmlns:a16="http://schemas.microsoft.com/office/drawing/2014/main" val="3769748952"/>
                        </a:ext>
                      </a:extLst>
                    </a:gridCol>
                    <a:gridCol w="3414803">
                      <a:extLst>
                        <a:ext uri="{9D8B030D-6E8A-4147-A177-3AD203B41FA5}">
                          <a16:colId xmlns:a16="http://schemas.microsoft.com/office/drawing/2014/main" val="3202610854"/>
                        </a:ext>
                      </a:extLst>
                    </a:gridCol>
                    <a:gridCol w="4952942">
                      <a:extLst>
                        <a:ext uri="{9D8B030D-6E8A-4147-A177-3AD203B41FA5}">
                          <a16:colId xmlns:a16="http://schemas.microsoft.com/office/drawing/2014/main" val="9303610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so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sánh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gán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53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=2(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9825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−1) 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+2) 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+1)(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+2)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694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8390187"/>
                  </p:ext>
                </p:extLst>
              </p:nvPr>
            </p:nvGraphicFramePr>
            <p:xfrm>
              <a:off x="1143000" y="1981200"/>
              <a:ext cx="9904410" cy="2889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6665">
                      <a:extLst>
                        <a:ext uri="{9D8B030D-6E8A-4147-A177-3AD203B41FA5}">
                          <a16:colId xmlns:a16="http://schemas.microsoft.com/office/drawing/2014/main" val="3769748952"/>
                        </a:ext>
                      </a:extLst>
                    </a:gridCol>
                    <a:gridCol w="3414803">
                      <a:extLst>
                        <a:ext uri="{9D8B030D-6E8A-4147-A177-3AD203B41FA5}">
                          <a16:colId xmlns:a16="http://schemas.microsoft.com/office/drawing/2014/main" val="3202610854"/>
                        </a:ext>
                      </a:extLst>
                    </a:gridCol>
                    <a:gridCol w="4952942">
                      <a:extLst>
                        <a:ext uri="{9D8B030D-6E8A-4147-A177-3AD203B41FA5}">
                          <a16:colId xmlns:a16="http://schemas.microsoft.com/office/drawing/2014/main" val="93036106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so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sánh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gán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536313"/>
                      </a:ext>
                    </a:extLst>
                  </a:tr>
                  <a:tr h="1033272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45353" t="-102469" r="-146097" b="-2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100256" t="-102469" r="-769" b="-26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825982"/>
                      </a:ext>
                    </a:extLst>
                  </a:tr>
                  <a:tr h="1033272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45353" t="-200000" r="-146097" b="-15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100256" t="-200000" r="-769" b="-15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6942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1143000" y="609601"/>
            <a:ext cx="4599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err="1"/>
              <a:t>Đánh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thuật</a:t>
            </a:r>
            <a:r>
              <a:rPr lang="en-US" sz="3200" b="1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5913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F9492-7CAC-B3A9-D04E-251ABBD6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1"/>
            <a:ext cx="9904410" cy="54260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Cho dãy số A gồm 8 phần tử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Áp dụng giải thuật Insertion Sort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i="1" dirty="0"/>
              <a:t>Hãy trình bày từng bước sắp xếp dãy số A theo thứ tự tăng dần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i="1" dirty="0"/>
              <a:t>So biết tổng số phép so sánh và số phép gán (hoán vị) liên quan đến giá trị của dãy số sau khi sắp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Cài đặt phương thức InsertionSort trong class IntArray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4F0DE4-B19A-9816-8AFB-1DF2A9D13C78}"/>
              </a:ext>
            </a:extLst>
          </p:cNvPr>
          <p:cNvSpPr txBox="1">
            <a:spLocks/>
          </p:cNvSpPr>
          <p:nvPr/>
        </p:nvSpPr>
        <p:spPr>
          <a:xfrm>
            <a:off x="1143000" y="365760"/>
            <a:ext cx="88392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>
                  <a:outerShdw blurRad="114300" dist="38100" dir="2700000" algn="tl">
                    <a:srgbClr val="000000">
                      <a:alpha val="26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40A466-C078-1F6C-A8B9-C06F61FC01DF}"/>
              </a:ext>
            </a:extLst>
          </p:cNvPr>
          <p:cNvSpPr txBox="1">
            <a:spLocks/>
          </p:cNvSpPr>
          <p:nvPr/>
        </p:nvSpPr>
        <p:spPr>
          <a:xfrm>
            <a:off x="79248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DD57F7B-2019-4069-8198-EFE0C5B7313D}" type="slidenum">
              <a:rPr lang="en-US"/>
              <a:pPr>
                <a:defRPr/>
              </a:pPr>
              <a:t>49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7EEF2D-D588-1B0D-3383-A1E0C59764F7}"/>
              </a:ext>
            </a:extLst>
          </p:cNvPr>
          <p:cNvGraphicFramePr>
            <a:graphicFrameLocks noGrp="1"/>
          </p:cNvGraphicFramePr>
          <p:nvPr/>
        </p:nvGraphicFramePr>
        <p:xfrm>
          <a:off x="1485900" y="1966435"/>
          <a:ext cx="9561512" cy="137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103924741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921610414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1595784291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2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 (tt)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vi-VN" dirty="0"/>
              <a:t>T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vi-VN" dirty="0"/>
              <a:t>các giải thuật tìm kiếm, khối lượng công việc phải thực hiện có 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số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lần</a:t>
            </a:r>
            <a:r>
              <a:rPr lang="en-US" dirty="0">
                <a:solidFill>
                  <a:srgbClr val="FFFF00"/>
                </a:solidFill>
              </a:rPr>
              <a:t> so </a:t>
            </a:r>
            <a:r>
              <a:rPr lang="en-US" dirty="0" err="1">
                <a:solidFill>
                  <a:srgbClr val="FFFF00"/>
                </a:solidFill>
              </a:rPr>
              <a:t>sánh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các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khóa</a:t>
            </a:r>
            <a:endParaRPr lang="en-US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di </a:t>
            </a:r>
            <a:r>
              <a:rPr lang="en-US" dirty="0" err="1">
                <a:solidFill>
                  <a:srgbClr val="FFFF00"/>
                </a:solidFill>
              </a:rPr>
              <a:t>chuyển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các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phần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tử</a:t>
            </a:r>
            <a:endParaRPr lang="en-US" dirty="0">
              <a:solidFill>
                <a:srgbClr val="FFFF00"/>
              </a:solidFill>
            </a:endParaRPr>
          </a:p>
          <a:p>
            <a:pPr marL="234950" indent="0" algn="just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</a:t>
            </a:r>
            <a:r>
              <a:rPr lang="vi-VN" dirty="0"/>
              <a:t>hiếm nhiều thời gian</a:t>
            </a:r>
            <a:r>
              <a:rPr lang="en-US" dirty="0"/>
              <a:t> </a:t>
            </a:r>
            <a:r>
              <a:rPr lang="vi-VN" dirty="0"/>
              <a:t>khi mảng có kích thước</a:t>
            </a:r>
            <a:r>
              <a:rPr lang="en-US" dirty="0"/>
              <a:t> </a:t>
            </a:r>
            <a:r>
              <a:rPr lang="vi-VN" dirty="0"/>
              <a:t>lớn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3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1144590" y="304800"/>
            <a:ext cx="9902820" cy="5943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endParaRPr lang="en-US" b="1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InsertionSort </a:t>
            </a:r>
            <a:r>
              <a:rPr lang="en-US" dirty="0" err="1"/>
              <a:t>và</a:t>
            </a:r>
            <a:r>
              <a:rPr lang="en-US" dirty="0"/>
              <a:t> SelectionSort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 </a:t>
            </a:r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InsettionSort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SelectionSort,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50BC4-7891-48C6-AD7F-1CDA8ADEACF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41413" y="2097089"/>
            <a:ext cx="9905997" cy="437673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  <a:effectLst/>
              </a:rPr>
              <a:t>Bubble Sort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  <a:effectLst/>
              </a:rPr>
              <a:t>Selection Sort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  <a:effectLst/>
              </a:rPr>
              <a:t>Insertion Sort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Quicksort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Heap 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Merge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Quick sort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141413" y="1691322"/>
            <a:ext cx="9905997" cy="45570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Chia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phần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Cách</a:t>
            </a:r>
            <a:r>
              <a:rPr lang="en-US" dirty="0"/>
              <a:t> “chia”: ½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½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con </a:t>
            </a:r>
            <a:r>
              <a:rPr lang="en-US" b="1" dirty="0"/>
              <a:t>(</a:t>
            </a:r>
            <a:r>
              <a:rPr lang="en-US" b="1" dirty="0" err="1"/>
              <a:t>đệ</a:t>
            </a:r>
            <a:r>
              <a:rPr lang="en-US" b="1" dirty="0"/>
              <a:t> qui)</a:t>
            </a:r>
          </a:p>
          <a:p>
            <a:pPr algn="just">
              <a:lnSpc>
                <a:spcPct val="150000"/>
              </a:lnSpc>
            </a:pPr>
            <a:endParaRPr lang="en-US" b="1" dirty="0"/>
          </a:p>
          <a:p>
            <a:pPr algn="just">
              <a:lnSpc>
                <a:spcPct val="150000"/>
              </a:lnSpc>
            </a:pPr>
            <a:endParaRPr lang="en-US" b="1" dirty="0"/>
          </a:p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/>
              <a:t>(x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dãy</a:t>
            </a:r>
            <a:r>
              <a:rPr lang="en-US" b="1" dirty="0"/>
              <a:t>)</a:t>
            </a:r>
          </a:p>
          <a:p>
            <a:pPr algn="just">
              <a:lnSpc>
                <a:spcPct val="150000"/>
              </a:lnSpc>
            </a:pPr>
            <a:endParaRPr lang="en-US" b="1" dirty="0"/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E60CF-CA00-424B-A568-4BBC32F335C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80569"/>
              </p:ext>
            </p:extLst>
          </p:nvPr>
        </p:nvGraphicFramePr>
        <p:xfrm>
          <a:off x="3046411" y="4158354"/>
          <a:ext cx="6096000" cy="57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&lt;x</a:t>
                      </a:r>
                    </a:p>
                  </a:txBody>
                  <a:tcPr marT="45745" marB="4574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 marT="45745" marB="4574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&gt;x</a:t>
                      </a:r>
                    </a:p>
                  </a:txBody>
                  <a:tcPr marT="45745" marB="457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2" y="365760"/>
            <a:ext cx="8840789" cy="1325562"/>
          </a:xfrm>
        </p:spPr>
        <p:txBody>
          <a:bodyPr/>
          <a:lstStyle/>
          <a:p>
            <a:pPr>
              <a:defRPr/>
            </a:pPr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VD: </a:t>
            </a:r>
            <a:r>
              <a:rPr lang="en-US" dirty="0">
                <a:solidFill>
                  <a:srgbClr val="FFFF00"/>
                </a:solidFill>
              </a:rPr>
              <a:t>3</a:t>
            </a:r>
            <a:r>
              <a:rPr lang="en-US" dirty="0"/>
              <a:t>; </a:t>
            </a:r>
            <a:r>
              <a:rPr lang="en-US" dirty="0">
                <a:solidFill>
                  <a:srgbClr val="FFFF00"/>
                </a:solidFill>
              </a:rPr>
              <a:t>5</a:t>
            </a:r>
            <a:r>
              <a:rPr lang="en-US" dirty="0"/>
              <a:t>; </a:t>
            </a:r>
            <a:r>
              <a:rPr lang="en-US" dirty="0">
                <a:solidFill>
                  <a:srgbClr val="FFFF00"/>
                </a:solidFill>
              </a:rPr>
              <a:t>8</a:t>
            </a:r>
            <a:r>
              <a:rPr lang="en-US" dirty="0"/>
              <a:t>; 10; 31; </a:t>
            </a:r>
            <a:r>
              <a:rPr lang="en-US" dirty="0">
                <a:solidFill>
                  <a:srgbClr val="FFFF00"/>
                </a:solidFill>
              </a:rPr>
              <a:t>4</a:t>
            </a:r>
            <a:r>
              <a:rPr lang="en-US" dirty="0"/>
              <a:t>; 81; </a:t>
            </a:r>
            <a:r>
              <a:rPr lang="en-US" dirty="0">
                <a:solidFill>
                  <a:srgbClr val="FFFF00"/>
                </a:solidFill>
              </a:rPr>
              <a:t>7</a:t>
            </a:r>
            <a:r>
              <a:rPr lang="en-US" dirty="0"/>
              <a:t>; 15; 17; </a:t>
            </a:r>
            <a:r>
              <a:rPr lang="en-US" dirty="0">
                <a:solidFill>
                  <a:srgbClr val="FFFF00"/>
                </a:solidFill>
              </a:rPr>
              <a:t>1</a:t>
            </a:r>
            <a:r>
              <a:rPr lang="en-US" dirty="0"/>
              <a:t>. Giả </a:t>
            </a:r>
            <a:r>
              <a:rPr lang="en-US" dirty="0" err="1"/>
              <a:t>sử</a:t>
            </a:r>
            <a:r>
              <a:rPr lang="en-US" dirty="0"/>
              <a:t> x = 10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x: 3; 5; 8; 4; 7; 1</a:t>
            </a:r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x: 31; 81; 15;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7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1144590" y="533400"/>
            <a:ext cx="9902820" cy="6019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Đầu vào: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Dãy a</a:t>
            </a:r>
            <a:r>
              <a:rPr lang="en-US" sz="22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L+1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…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22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Đầu ra: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Mảng a có thứ tự tăng dần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Giải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thuật: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</a:p>
          <a:p>
            <a:pPr>
              <a:buFont typeface="Wingdings" pitchFamily="2" charset="2"/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</a:p>
          <a:p>
            <a:pPr>
              <a:buFont typeface="Wingdings" pitchFamily="2" charset="2"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Phân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hoạch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(gọi Partition)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dãy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thành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dãy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con:</a:t>
            </a:r>
          </a:p>
          <a:p>
            <a:pPr lvl="1"/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Dãy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 1: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Dãy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con 2: a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… a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=x</a:t>
            </a:r>
          </a:p>
          <a:p>
            <a:pPr lvl="1"/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Dãy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 3: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x</a:t>
            </a:r>
          </a:p>
          <a:p>
            <a:pPr>
              <a:buFont typeface="Wingdings" pitchFamily="2" charset="2"/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(L&lt;j)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Phân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hoạch (gọi Partition)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dãy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2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&lt;R)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Phân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hoạch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(gọi Partition)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dãy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22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1ECB9-4C50-4306-9456-05D282273F5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5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762000" y="228600"/>
            <a:ext cx="10668000" cy="649287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Đầu vào: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Dãy a</a:t>
            </a:r>
            <a:r>
              <a:rPr lang="en-US" sz="22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L+1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…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22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Đầu ra: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Mảng a có thứ tự tăng dần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Giải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thuật: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endParaRPr lang="en-US" sz="22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	  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Chọn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tùy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ý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một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a[k]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dãy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L≤k≤R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	  -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x=a[k],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=L, j=R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Phát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hiệu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chỉnh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cặp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a[j]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nằm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chỗ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2a: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2b: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a[j]&gt;x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j--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2c: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i≤j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Hoán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vị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a[j];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++, j--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&lt;j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Lặp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Ngược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Kết thúc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30ADA-71C4-4BA7-BC31-3A2761959A7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91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F22144A7-34F5-4F41-92D0-649C19F53D5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133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1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Đoạn cần sắp xếp</a:t>
            </a:r>
          </a:p>
        </p:txBody>
      </p:sp>
      <p:sp>
        <p:nvSpPr>
          <p:cNvPr id="20" name="Oval 19"/>
          <p:cNvSpPr/>
          <p:nvPr/>
        </p:nvSpPr>
        <p:spPr>
          <a:xfrm>
            <a:off x="2220914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L=0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R=7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42672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9372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64008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191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=0, j=7</a:t>
            </a:r>
          </a:p>
        </p:txBody>
      </p:sp>
      <p:sp>
        <p:nvSpPr>
          <p:cNvPr id="25" name="Oval 24"/>
          <p:cNvSpPr/>
          <p:nvPr/>
        </p:nvSpPr>
        <p:spPr>
          <a:xfrm>
            <a:off x="4835526" y="5638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L=0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R=2</a:t>
            </a:r>
          </a:p>
        </p:txBody>
      </p:sp>
      <p:sp>
        <p:nvSpPr>
          <p:cNvPr id="26" name="Oval 25"/>
          <p:cNvSpPr/>
          <p:nvPr/>
        </p:nvSpPr>
        <p:spPr>
          <a:xfrm>
            <a:off x="7807326" y="5638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L=3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R=7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267200" y="3381376"/>
            <a:ext cx="2057400" cy="1889125"/>
            <a:chOff x="2743200" y="3153102"/>
            <a:chExt cx="2057400" cy="1889234"/>
          </a:xfrm>
        </p:grpSpPr>
        <p:grpSp>
          <p:nvGrpSpPr>
            <p:cNvPr id="63546" name="Group 37"/>
            <p:cNvGrpSpPr>
              <a:grpSpLocks/>
            </p:cNvGrpSpPr>
            <p:nvPr/>
          </p:nvGrpSpPr>
          <p:grpSpPr bwMode="auto">
            <a:xfrm>
              <a:off x="3048000" y="3153102"/>
              <a:ext cx="1447800" cy="1371600"/>
              <a:chOff x="3047206" y="4572000"/>
              <a:chExt cx="1524794" cy="2301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3047206" y="4800603"/>
                <a:ext cx="1524794" cy="1599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5400000" flipH="1" flipV="1">
                <a:off x="2933740" y="4686265"/>
                <a:ext cx="228603" cy="1672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rot="5400000" flipH="1" flipV="1">
                <a:off x="4456863" y="4685466"/>
                <a:ext cx="228603" cy="1671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ounded Rectangle 38"/>
            <p:cNvSpPr/>
            <p:nvPr/>
          </p:nvSpPr>
          <p:spPr>
            <a:xfrm>
              <a:off x="2743200" y="4661314"/>
              <a:ext cx="2057400" cy="3810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0070C0"/>
                  </a:solidFill>
                </a:rPr>
                <a:t>Đoạn 1</a:t>
              </a:r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6705600" y="3368676"/>
            <a:ext cx="2895600" cy="1889125"/>
            <a:chOff x="5181600" y="3139960"/>
            <a:chExt cx="2895600" cy="1889240"/>
          </a:xfrm>
        </p:grpSpPr>
        <p:sp>
          <p:nvSpPr>
            <p:cNvPr id="40" name="Rounded Rectangle 39"/>
            <p:cNvSpPr/>
            <p:nvPr/>
          </p:nvSpPr>
          <p:spPr>
            <a:xfrm>
              <a:off x="5638800" y="4648177"/>
              <a:ext cx="2057400" cy="38102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0070C0"/>
                  </a:solidFill>
                </a:rPr>
                <a:t>Đoạn 2</a:t>
              </a:r>
            </a:p>
          </p:txBody>
        </p:sp>
        <p:grpSp>
          <p:nvGrpSpPr>
            <p:cNvPr id="63542" name="Group 51"/>
            <p:cNvGrpSpPr>
              <a:grpSpLocks/>
            </p:cNvGrpSpPr>
            <p:nvPr/>
          </p:nvGrpSpPr>
          <p:grpSpPr bwMode="auto">
            <a:xfrm>
              <a:off x="5181600" y="3139960"/>
              <a:ext cx="2895600" cy="1382641"/>
              <a:chOff x="4931547" y="3139960"/>
              <a:chExt cx="3471473" cy="138264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931547" y="4502118"/>
                <a:ext cx="3471473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 flipH="1" flipV="1">
                <a:off x="4254275" y="3839775"/>
                <a:ext cx="1362158" cy="380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rot="5400000" flipH="1" flipV="1">
                <a:off x="7704812" y="3819136"/>
                <a:ext cx="1362158" cy="380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Down Arrow 53"/>
          <p:cNvSpPr/>
          <p:nvPr/>
        </p:nvSpPr>
        <p:spPr>
          <a:xfrm>
            <a:off x="42672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55" name="Down Arrow 54"/>
          <p:cNvSpPr/>
          <p:nvPr/>
        </p:nvSpPr>
        <p:spPr>
          <a:xfrm>
            <a:off x="9296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5688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6415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7162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7848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9296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259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965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8575E-6 L 0.00069 -0.56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8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8.0481E-7 L -0.00122 -0.14084 L 0.55191 -0.13737 L 0.55329 -0.00069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4" y="-705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0481E-7 L 0.00243 0.11864 L -0.55208 0.11702 L -0.55086 -0.00069 " pathEditMode="relative" rAng="0" ptsTypes="FFFF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83" y="5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2812E-6 L 0.07916 -1.62812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2812E-6 L -0.07917 -1.6281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-1.62812E-6 L -0.15417 -1.62812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6.01295E-7 L -0.00191 -0.13876 L 0.31754 -0.13714 L 0.31632 0.00486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-670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8.0481E-7 L 0.00104 0.11702 L -0.31458 0.11702 L -0.31597 0.00278 " pathEditMode="relative" rAng="0" ptsTypes="FFFF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7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17 -1.62812E-6 L -0.2375 -1.62812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-1.62812E-6 L 0.15416 -1.62812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-1.62812E-6 L -0.32083 -1.62812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6.01295E-7 L -0.00174 -0.13714 L 0.07881 -0.13714 L 0.08003 0.00486 " pathEditMode="relative" rAng="0" ptsTypes="FFFF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661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8.0481E-7 L 0.00052 0.11702 L -0.07465 0.11517 L -0.07865 0.00439 " pathEditMode="relative" rAng="0" ptsTypes="FFFF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16 -1.62812E-6 L 0.2375 -1.62812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84 -1.62812E-6 L -0.39584 -1.62812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987E-6 L -0.28611 -0.63135 L -0.28611 -0.1117 " pathEditMode="relative" rAng="0" ptsTypes="FFF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6" y="-31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987E-6 L -0.61268 -0.63135 L -0.61268 -0.20351 " pathEditMode="relative" rAng="0" ptsTypes="FFF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2" y="-31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4" grpId="0" animBg="1"/>
      <p:bldP spid="23" grpId="0" animBg="1"/>
      <p:bldP spid="25" grpId="0" animBg="1"/>
      <p:bldP spid="25" grpId="1" animBg="1"/>
      <p:bldP spid="26" grpId="0" animBg="1"/>
      <p:bldP spid="26" grpId="1" animBg="1"/>
      <p:bldP spid="54" grpId="0" animBg="1"/>
      <p:bldP spid="55" grpId="0" animBg="1"/>
      <p:bldP spid="8" grpId="0" animBg="1"/>
      <p:bldP spid="9" grpId="0" animBg="1"/>
      <p:bldP spid="11" grpId="0" animBg="1"/>
      <p:bldP spid="13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BFB8BCE2-3229-4ADB-97C0-681F60590DC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21" name="Up Arrow Callout 20"/>
          <p:cNvSpPr/>
          <p:nvPr/>
        </p:nvSpPr>
        <p:spPr>
          <a:xfrm>
            <a:off x="6477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9372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18" name="Can 17"/>
          <p:cNvSpPr/>
          <p:nvPr/>
        </p:nvSpPr>
        <p:spPr>
          <a:xfrm>
            <a:off x="2133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Down Arrow Callout 23"/>
          <p:cNvSpPr/>
          <p:nvPr/>
        </p:nvSpPr>
        <p:spPr>
          <a:xfrm>
            <a:off x="78486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1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Đoạn cần sắp xếp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191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=3, j=7</a:t>
            </a:r>
          </a:p>
        </p:txBody>
      </p:sp>
      <p:sp>
        <p:nvSpPr>
          <p:cNvPr id="25" name="Oval 24"/>
          <p:cNvSpPr/>
          <p:nvPr/>
        </p:nvSpPr>
        <p:spPr>
          <a:xfrm>
            <a:off x="2220914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L=0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R=2</a:t>
            </a:r>
          </a:p>
        </p:txBody>
      </p:sp>
      <p:sp>
        <p:nvSpPr>
          <p:cNvPr id="26" name="Oval 25"/>
          <p:cNvSpPr/>
          <p:nvPr/>
        </p:nvSpPr>
        <p:spPr>
          <a:xfrm>
            <a:off x="2233614" y="4278313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L=3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R=7</a:t>
            </a:r>
          </a:p>
        </p:txBody>
      </p:sp>
      <p:sp>
        <p:nvSpPr>
          <p:cNvPr id="27" name="Oval 26"/>
          <p:cNvSpPr/>
          <p:nvPr/>
        </p:nvSpPr>
        <p:spPr>
          <a:xfrm>
            <a:off x="6553201" y="53340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L=3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R=4</a:t>
            </a:r>
          </a:p>
        </p:txBody>
      </p:sp>
      <p:sp>
        <p:nvSpPr>
          <p:cNvPr id="28" name="Oval 27"/>
          <p:cNvSpPr/>
          <p:nvPr/>
        </p:nvSpPr>
        <p:spPr>
          <a:xfrm>
            <a:off x="8001001" y="53340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L=4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R=7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64008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9296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R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553200" y="3397250"/>
            <a:ext cx="1066800" cy="1784350"/>
            <a:chOff x="5029200" y="3168093"/>
            <a:chExt cx="1066800" cy="1784907"/>
          </a:xfrm>
        </p:grpSpPr>
        <p:grpSp>
          <p:nvGrpSpPr>
            <p:cNvPr id="64571" name="Group 37"/>
            <p:cNvGrpSpPr>
              <a:grpSpLocks/>
            </p:cNvGrpSpPr>
            <p:nvPr/>
          </p:nvGrpSpPr>
          <p:grpSpPr bwMode="auto">
            <a:xfrm>
              <a:off x="5181600" y="3168093"/>
              <a:ext cx="762000" cy="1371561"/>
              <a:chOff x="3047206" y="4572000"/>
              <a:chExt cx="1524794" cy="23018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3047206" y="4800667"/>
                <a:ext cx="1524794" cy="1599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5400000" flipH="1" flipV="1">
                <a:off x="2932871" y="4687133"/>
                <a:ext cx="228667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4457665" y="4686334"/>
                <a:ext cx="228667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>
              <a:off x="5029200" y="4603641"/>
              <a:ext cx="1066800" cy="349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0070C0"/>
                  </a:solidFill>
                </a:rPr>
                <a:t>Đoạn 1</a:t>
              </a:r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7543800" y="3386138"/>
            <a:ext cx="2057400" cy="1795462"/>
            <a:chOff x="6019800" y="3157827"/>
            <a:chExt cx="2057400" cy="1795173"/>
          </a:xfrm>
        </p:grpSpPr>
        <p:sp>
          <p:nvSpPr>
            <p:cNvPr id="36" name="Rounded Rectangle 35"/>
            <p:cNvSpPr/>
            <p:nvPr/>
          </p:nvSpPr>
          <p:spPr>
            <a:xfrm>
              <a:off x="6329363" y="4603806"/>
              <a:ext cx="1322387" cy="34919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0070C0"/>
                  </a:solidFill>
                </a:rPr>
                <a:t>Đoạn 2</a:t>
              </a:r>
            </a:p>
          </p:txBody>
        </p:sp>
        <p:grpSp>
          <p:nvGrpSpPr>
            <p:cNvPr id="64567" name="Group 51"/>
            <p:cNvGrpSpPr>
              <a:grpSpLocks/>
            </p:cNvGrpSpPr>
            <p:nvPr/>
          </p:nvGrpSpPr>
          <p:grpSpPr bwMode="auto">
            <a:xfrm>
              <a:off x="6019800" y="3157827"/>
              <a:ext cx="2057400" cy="1382641"/>
              <a:chOff x="4931547" y="3139960"/>
              <a:chExt cx="3471473" cy="138264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931547" y="4501815"/>
                <a:ext cx="3471473" cy="9523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4254638" y="3840182"/>
                <a:ext cx="1361855" cy="2678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7704682" y="3819549"/>
                <a:ext cx="1361855" cy="2678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Oval 7"/>
          <p:cNvSpPr/>
          <p:nvPr/>
        </p:nvSpPr>
        <p:spPr>
          <a:xfrm>
            <a:off x="5688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415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162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7848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9296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4259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965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-0.0007 -0.468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4.44444E-6 L -0.1625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-0.00104 -0.11921 L 0.15764 -0.11921 L 0.15764 0.00278 " pathEditMode="relative" rAng="0" ptsTypes="FFFF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-583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0026 0.12222 L -0.15608 0.11991 L -0.15781 -0.00185 " pathEditMode="relative" rAng="0" ptsTypes="FFFF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6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5 4.44444E-6 L -0.2375 4.4444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875 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023 L -0.47395 -0.57192 L -0.47257 -0.15726 " pathEditMode="relative" rAng="0" ptsTypes="FFF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98" y="-285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60962E-6 L -0.63143 -0.56845 L -0.63229 -0.24352 " pathEditMode="relative" rAng="0" ptsTypes="FFF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15" y="-28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4" grpId="0" animBg="1"/>
      <p:bldP spid="23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41" grpId="0" animBg="1"/>
      <p:bldP spid="42" grpId="0" animBg="1"/>
      <p:bldP spid="9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3BF4A5E2-2488-4C6A-A81F-E36C55C7A54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133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1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7162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9372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191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=4, j=7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78486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2220914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L=0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2209801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L=3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R=4</a:t>
            </a:r>
          </a:p>
        </p:txBody>
      </p:sp>
      <p:sp>
        <p:nvSpPr>
          <p:cNvPr id="28" name="Oval 27"/>
          <p:cNvSpPr/>
          <p:nvPr/>
        </p:nvSpPr>
        <p:spPr>
          <a:xfrm>
            <a:off x="2209801" y="3657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L=4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R=7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71628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9296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R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8153400" y="3352800"/>
            <a:ext cx="1447800" cy="1797050"/>
            <a:chOff x="6629400" y="3124200"/>
            <a:chExt cx="1447800" cy="1797268"/>
          </a:xfrm>
        </p:grpSpPr>
        <p:sp>
          <p:nvSpPr>
            <p:cNvPr id="37" name="Rounded Rectangle 36"/>
            <p:cNvSpPr/>
            <p:nvPr/>
          </p:nvSpPr>
          <p:spPr>
            <a:xfrm>
              <a:off x="6678613" y="4572176"/>
              <a:ext cx="1322387" cy="3492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0070C0"/>
                  </a:solidFill>
                </a:rPr>
                <a:t>Đoạn 2</a:t>
              </a:r>
            </a:p>
          </p:txBody>
        </p:sp>
        <p:grpSp>
          <p:nvGrpSpPr>
            <p:cNvPr id="65590" name="Group 51"/>
            <p:cNvGrpSpPr>
              <a:grpSpLocks/>
            </p:cNvGrpSpPr>
            <p:nvPr/>
          </p:nvGrpSpPr>
          <p:grpSpPr bwMode="auto">
            <a:xfrm>
              <a:off x="6629400" y="3124200"/>
              <a:ext cx="1447800" cy="1382641"/>
              <a:chOff x="4931547" y="3139960"/>
              <a:chExt cx="3471473" cy="138264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931547" y="4502201"/>
                <a:ext cx="3471473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4254233" y="3841721"/>
                <a:ext cx="1362241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7704771" y="3819178"/>
                <a:ext cx="1362241" cy="3805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Oval 42"/>
          <p:cNvSpPr/>
          <p:nvPr/>
        </p:nvSpPr>
        <p:spPr>
          <a:xfrm>
            <a:off x="8382001" y="5257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L=5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R=7</a:t>
            </a:r>
          </a:p>
        </p:txBody>
      </p:sp>
      <p:sp>
        <p:nvSpPr>
          <p:cNvPr id="8" name="Oval 7"/>
          <p:cNvSpPr/>
          <p:nvPr/>
        </p:nvSpPr>
        <p:spPr>
          <a:xfrm>
            <a:off x="5688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415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7162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7848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9296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4259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965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9325E-6 L 0.00191 -0.377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8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4.44444E-6 L -0.1625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-0.12384 L 0.07413 -0.12384 L 0.07587 -0.00185 " pathEditMode="relative" rAng="0" ptsTypes="FFFF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620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0026 0.11528 L -0.07674 0.11528 L -0.07674 -0.00185 " pathEditMode="relative" rAng="0" ptsTypes="FFFF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7917 4.4444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5 4.44444E-6 L -0.24583 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77058E-7 L -0.67448 -0.54209 L -0.67604 -0.23497 " pathEditMode="relative" rAng="0" ptsTypes="FFF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02" y="-27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4" grpId="0" animBg="1"/>
      <p:bldP spid="28" grpId="0" animBg="1"/>
      <p:bldP spid="26" grpId="0" animBg="1"/>
      <p:bldP spid="29" grpId="0" animBg="1"/>
      <p:bldP spid="43" grpId="0" animBg="1"/>
      <p:bldP spid="43" grpId="1" animBg="1"/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692A0C0F-66D4-4409-90EE-BDE39DD0871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133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1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7924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9372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191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=5, j=7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86106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2220914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L=0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2209801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L=3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R=4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78486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9296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R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848600" y="3352800"/>
            <a:ext cx="1322388" cy="1797050"/>
            <a:chOff x="6324600" y="3352800"/>
            <a:chExt cx="1321672" cy="1797268"/>
          </a:xfrm>
        </p:grpSpPr>
        <p:sp>
          <p:nvSpPr>
            <p:cNvPr id="37" name="Rounded Rectangle 36"/>
            <p:cNvSpPr/>
            <p:nvPr/>
          </p:nvSpPr>
          <p:spPr>
            <a:xfrm>
              <a:off x="6324600" y="4800776"/>
              <a:ext cx="1321672" cy="3492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0070C0"/>
                  </a:solidFill>
                </a:rPr>
                <a:t>Đoạn 1</a:t>
              </a:r>
            </a:p>
          </p:txBody>
        </p:sp>
        <p:grpSp>
          <p:nvGrpSpPr>
            <p:cNvPr id="66614" name="Group 51"/>
            <p:cNvGrpSpPr>
              <a:grpSpLocks/>
            </p:cNvGrpSpPr>
            <p:nvPr/>
          </p:nvGrpSpPr>
          <p:grpSpPr bwMode="auto">
            <a:xfrm>
              <a:off x="6629400" y="3352800"/>
              <a:ext cx="762000" cy="1382641"/>
              <a:chOff x="4931547" y="3139960"/>
              <a:chExt cx="3471473" cy="138264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930796" y="4502201"/>
                <a:ext cx="3469592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4253288" y="3838106"/>
                <a:ext cx="1362241" cy="7231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7701198" y="3817467"/>
                <a:ext cx="1362241" cy="722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Oval 42"/>
          <p:cNvSpPr/>
          <p:nvPr/>
        </p:nvSpPr>
        <p:spPr>
          <a:xfrm>
            <a:off x="2225676" y="3657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L=5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R=7</a:t>
            </a:r>
          </a:p>
        </p:txBody>
      </p:sp>
      <p:sp>
        <p:nvSpPr>
          <p:cNvPr id="31" name="Oval 30"/>
          <p:cNvSpPr/>
          <p:nvPr/>
        </p:nvSpPr>
        <p:spPr>
          <a:xfrm>
            <a:off x="8001001" y="5181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L=5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R=6</a:t>
            </a:r>
          </a:p>
        </p:txBody>
      </p:sp>
      <p:sp>
        <p:nvSpPr>
          <p:cNvPr id="8" name="Oval 7"/>
          <p:cNvSpPr/>
          <p:nvPr/>
        </p:nvSpPr>
        <p:spPr>
          <a:xfrm>
            <a:off x="5688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415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7162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7848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9296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4259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965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00017 -0.3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7916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312 -0.11921 L 0.08125 -0.11458 L 0.07795 0.00278 " pathEditMode="relative" rAng="0" ptsTypes="FFFF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583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122 0.10162 L -0.07465 0.10394 L -0.07465 -0.00185 " pathEditMode="relative" rAng="0" ptsTypes="FFFF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1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4.44444E-6 L 0.1541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4.44444E-6 L -0.075 4.44444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55042E-8 L -0.63438 -0.55019 L -0.63143 -0.22387 " pathEditMode="relative" rAng="0" ptsTypes="FFF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19" y="-275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4" grpId="0" animBg="1"/>
      <p:bldP spid="26" grpId="0" animBg="1"/>
      <p:bldP spid="29" grpId="0" animBg="1"/>
      <p:bldP spid="43" grpId="0" animBg="1"/>
      <p:bldP spid="31" grpId="0" animBg="1"/>
      <p:bldP spid="31" grpId="1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41413" y="2097089"/>
            <a:ext cx="9905997" cy="437673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Bubble 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Selection 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Insertion 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Quicksort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Heap 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Merge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23CCF1F5-9BC3-4B0D-A0E5-883F7EE2AD6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133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1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7924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8610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191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=5, j=6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7848600" y="990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2220914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L=0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2209801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L=3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R=4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78486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86106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2225676" y="3657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L=5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R=6</a:t>
            </a:r>
          </a:p>
        </p:txBody>
      </p:sp>
      <p:sp>
        <p:nvSpPr>
          <p:cNvPr id="8" name="Oval 7"/>
          <p:cNvSpPr/>
          <p:nvPr/>
        </p:nvSpPr>
        <p:spPr>
          <a:xfrm>
            <a:off x="5688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415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7162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7848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9296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4259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965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00017 -0.3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4.44444E-6 L -0.15417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4.44444E-6 L 0.075 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4" grpId="0" animBg="1"/>
      <p:bldP spid="26" grpId="0" animBg="1"/>
      <p:bldP spid="29" grpId="0" animBg="1"/>
      <p:bldP spid="4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476DD5AD-8DC4-41B1-85E4-A341BAF20A4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133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1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6477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7162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191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=3, j=4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6400800" y="990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2220914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L=0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2209801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L=3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R=4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4008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71628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5688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415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7162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7848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9296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4259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965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0.00191 -0.4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75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4.44444E-6 L -0.15416 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4" grpId="0" animBg="1"/>
      <p:bldP spid="27" grpId="0" animBg="1"/>
      <p:bldP spid="26" grpId="0" animBg="1"/>
      <p:bldP spid="2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B108A39-4EF8-433A-9AF9-465B4FE00A62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133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1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42672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6477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191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=0, j=3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4953000" y="179705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2220914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L=0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R=3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4267200" y="1692275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64008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5688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415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7162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7848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9296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4259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965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688014" y="3352800"/>
            <a:ext cx="1322387" cy="1797050"/>
            <a:chOff x="6324600" y="3352800"/>
            <a:chExt cx="1321672" cy="1797268"/>
          </a:xfrm>
        </p:grpSpPr>
        <p:sp>
          <p:nvSpPr>
            <p:cNvPr id="28" name="Rounded Rectangle 27"/>
            <p:cNvSpPr/>
            <p:nvPr/>
          </p:nvSpPr>
          <p:spPr>
            <a:xfrm>
              <a:off x="6324600" y="4800776"/>
              <a:ext cx="1321672" cy="3492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0070C0"/>
                  </a:solidFill>
                </a:rPr>
                <a:t>Đoạn 2</a:t>
              </a:r>
            </a:p>
          </p:txBody>
        </p:sp>
        <p:grpSp>
          <p:nvGrpSpPr>
            <p:cNvPr id="69684" name="Group 51"/>
            <p:cNvGrpSpPr>
              <a:grpSpLocks/>
            </p:cNvGrpSpPr>
            <p:nvPr/>
          </p:nvGrpSpPr>
          <p:grpSpPr bwMode="auto">
            <a:xfrm>
              <a:off x="6629235" y="3352799"/>
              <a:ext cx="761588" cy="1382883"/>
              <a:chOff x="4930793" y="3139959"/>
              <a:chExt cx="3469595" cy="138288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930793" y="4502200"/>
                <a:ext cx="3469595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 flipH="1" flipV="1">
                <a:off x="4253286" y="3838108"/>
                <a:ext cx="1362240" cy="722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5400000" flipH="1" flipV="1">
                <a:off x="7701194" y="3817465"/>
                <a:ext cx="1362240" cy="7231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/>
          <p:cNvSpPr/>
          <p:nvPr/>
        </p:nvSpPr>
        <p:spPr>
          <a:xfrm>
            <a:off x="5840414" y="5181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L=2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00069 -0.5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7916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7916 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4.44444E-6 L -0.1625 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4.44444E-6 L 0.1625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5 4.44444E-6 L -0.24583 4.44444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0.39653 -0.54931 L -0.39653 -0.05069 " pathEditMode="relative" rAng="0" ptsTypes="FFF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2" grpId="3" animBg="1"/>
      <p:bldP spid="23" grpId="0" animBg="1"/>
      <p:bldP spid="24" grpId="0" animBg="1"/>
      <p:bldP spid="25" grpId="0" animBg="1"/>
      <p:bldP spid="26" grpId="0" animBg="1"/>
      <p:bldP spid="29" grpId="0" animBg="1"/>
      <p:bldP spid="34" grpId="0" animBg="1"/>
      <p:bldP spid="3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7B108A39-4EF8-433A-9AF9-465B4FE00A62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133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1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5715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6477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191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=2, j=3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5715000" y="990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2220914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L=2</a:t>
            </a:r>
          </a:p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R=3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5715000" y="1692275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64008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5688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415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7162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7848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9296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4259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965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10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00069 -0.5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7916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07917 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4.44444E-6 L -0.1625 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52FDE110-2D3A-4EB2-A812-53C6DECED611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88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415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7162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7848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9296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4259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965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8" name="Can 17"/>
          <p:cNvSpPr/>
          <p:nvPr/>
        </p:nvSpPr>
        <p:spPr>
          <a:xfrm>
            <a:off x="2133600" y="2286000"/>
            <a:ext cx="1219200" cy="32766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1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Đoạn cần sắp xếp</a:t>
            </a:r>
          </a:p>
        </p:txBody>
      </p:sp>
      <p:sp>
        <p:nvSpPr>
          <p:cNvPr id="27" name="Cloud 26"/>
          <p:cNvSpPr/>
          <p:nvPr/>
        </p:nvSpPr>
        <p:spPr>
          <a:xfrm>
            <a:off x="4572000" y="3886200"/>
            <a:ext cx="48768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>
                <a:solidFill>
                  <a:srgbClr val="0070C0"/>
                </a:solidFill>
              </a:rPr>
              <a:t>Không còn đoạn nào cần sắp xếp!</a:t>
            </a:r>
          </a:p>
          <a:p>
            <a:pPr algn="ctr">
              <a:defRPr/>
            </a:pPr>
            <a:r>
              <a:rPr lang="en-US" sz="2800" b="1">
                <a:solidFill>
                  <a:srgbClr val="0070C0"/>
                </a:solidFill>
              </a:rPr>
              <a:t>Kết thúc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 -0.05067  0.075 -0.08267  0.125 -0.08267  C 0.175 -0.08267  0.22 -0.05067  0.25 0  C 0.22 0.05067  0.175 0.08267  0.125 0.08267  C 0.075 0.08267  0.03 0.05067  0 0  Z" pathEditMode="relative" ptsTypes="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D4EC-97D4-4C65-B386-AA81EB4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9DFF3-6738-47F3-A00B-B39E528A8998}"/>
              </a:ext>
            </a:extLst>
          </p:cNvPr>
          <p:cNvGraphicFramePr>
            <a:graphicFrameLocks noGrp="1"/>
          </p:cNvGraphicFramePr>
          <p:nvPr/>
        </p:nvGraphicFramePr>
        <p:xfrm>
          <a:off x="2613711" y="171692"/>
          <a:ext cx="7865590" cy="5853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75">
                  <a:extLst>
                    <a:ext uri="{9D8B030D-6E8A-4147-A177-3AD203B41FA5}">
                      <a16:colId xmlns:a16="http://schemas.microsoft.com/office/drawing/2014/main" val="1606839995"/>
                    </a:ext>
                  </a:extLst>
                </a:gridCol>
                <a:gridCol w="376039">
                  <a:extLst>
                    <a:ext uri="{9D8B030D-6E8A-4147-A177-3AD203B41FA5}">
                      <a16:colId xmlns:a16="http://schemas.microsoft.com/office/drawing/2014/main" val="2839883075"/>
                    </a:ext>
                  </a:extLst>
                </a:gridCol>
                <a:gridCol w="319617">
                  <a:extLst>
                    <a:ext uri="{9D8B030D-6E8A-4147-A177-3AD203B41FA5}">
                      <a16:colId xmlns:a16="http://schemas.microsoft.com/office/drawing/2014/main" val="833321132"/>
                    </a:ext>
                  </a:extLst>
                </a:gridCol>
                <a:gridCol w="429992">
                  <a:extLst>
                    <a:ext uri="{9D8B030D-6E8A-4147-A177-3AD203B41FA5}">
                      <a16:colId xmlns:a16="http://schemas.microsoft.com/office/drawing/2014/main" val="352101599"/>
                    </a:ext>
                  </a:extLst>
                </a:gridCol>
                <a:gridCol w="842732">
                  <a:extLst>
                    <a:ext uri="{9D8B030D-6E8A-4147-A177-3AD203B41FA5}">
                      <a16:colId xmlns:a16="http://schemas.microsoft.com/office/drawing/2014/main" val="2908743595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84652732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358164610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316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Xét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i</a:t>
                      </a:r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 </a:t>
                      </a:r>
                      <a:r>
                        <a:rPr lang="en-US" sz="1400" b="1" dirty="0" err="1"/>
                        <a:t>sánh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Hoán </a:t>
                      </a:r>
                      <a:r>
                        <a:rPr lang="en-US" sz="1400" b="1" dirty="0" err="1"/>
                        <a:t>vị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00575"/>
                  </a:ext>
                </a:extLst>
              </a:tr>
              <a:tr h="513169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(0,7)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10,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40852"/>
                  </a:ext>
                </a:extLst>
              </a:tr>
              <a:tr h="513169"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26325"/>
                  </a:ext>
                </a:extLst>
              </a:tr>
              <a:tr h="5131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2,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2165"/>
                  </a:ext>
                </a:extLst>
              </a:tr>
              <a:tr h="450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10, 2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19153"/>
                  </a:ext>
                </a:extLst>
              </a:tr>
              <a:tr h="486457"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77738"/>
                  </a:ext>
                </a:extLst>
              </a:tr>
              <a:tr h="450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24823"/>
                  </a:ext>
                </a:extLst>
              </a:tr>
              <a:tr h="450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3,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17990"/>
                  </a:ext>
                </a:extLst>
              </a:tr>
              <a:tr h="450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2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5, 3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87469"/>
                  </a:ext>
                </a:extLst>
              </a:tr>
              <a:tr h="541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96198"/>
                  </a:ext>
                </a:extLst>
              </a:tr>
              <a:tr h="450936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(0, 2)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(2, 7)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21258"/>
                  </a:ext>
                </a:extLst>
              </a:tr>
            </a:tbl>
          </a:graphicData>
        </a:graphic>
      </p:graphicFrame>
      <p:sp>
        <p:nvSpPr>
          <p:cNvPr id="10" name="Cylinder 9">
            <a:extLst>
              <a:ext uri="{FF2B5EF4-FFF2-40B4-BE49-F238E27FC236}">
                <a16:creationId xmlns:a16="http://schemas.microsoft.com/office/drawing/2014/main" id="{6F1DFC01-960E-44B8-8EA9-3E40DDD82C6B}"/>
              </a:ext>
            </a:extLst>
          </p:cNvPr>
          <p:cNvSpPr/>
          <p:nvPr/>
        </p:nvSpPr>
        <p:spPr>
          <a:xfrm>
            <a:off x="1712700" y="3278348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</p:spTree>
    <p:extLst>
      <p:ext uri="{BB962C8B-B14F-4D97-AF65-F5344CB8AC3E}">
        <p14:creationId xmlns:p14="http://schemas.microsoft.com/office/powerpoint/2010/main" val="35653290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D4EC-97D4-4C65-B386-AA81EB4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9DFF3-6738-47F3-A00B-B39E528A8998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838201"/>
          <a:ext cx="7865590" cy="559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75">
                  <a:extLst>
                    <a:ext uri="{9D8B030D-6E8A-4147-A177-3AD203B41FA5}">
                      <a16:colId xmlns:a16="http://schemas.microsoft.com/office/drawing/2014/main" val="1606839995"/>
                    </a:ext>
                  </a:extLst>
                </a:gridCol>
                <a:gridCol w="376039">
                  <a:extLst>
                    <a:ext uri="{9D8B030D-6E8A-4147-A177-3AD203B41FA5}">
                      <a16:colId xmlns:a16="http://schemas.microsoft.com/office/drawing/2014/main" val="2839883075"/>
                    </a:ext>
                  </a:extLst>
                </a:gridCol>
                <a:gridCol w="319617">
                  <a:extLst>
                    <a:ext uri="{9D8B030D-6E8A-4147-A177-3AD203B41FA5}">
                      <a16:colId xmlns:a16="http://schemas.microsoft.com/office/drawing/2014/main" val="833321132"/>
                    </a:ext>
                  </a:extLst>
                </a:gridCol>
                <a:gridCol w="429992">
                  <a:extLst>
                    <a:ext uri="{9D8B030D-6E8A-4147-A177-3AD203B41FA5}">
                      <a16:colId xmlns:a16="http://schemas.microsoft.com/office/drawing/2014/main" val="352101599"/>
                    </a:ext>
                  </a:extLst>
                </a:gridCol>
                <a:gridCol w="842732">
                  <a:extLst>
                    <a:ext uri="{9D8B030D-6E8A-4147-A177-3AD203B41FA5}">
                      <a16:colId xmlns:a16="http://schemas.microsoft.com/office/drawing/2014/main" val="2908743595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84652732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358164610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6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Xét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i</a:t>
                      </a:r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 </a:t>
                      </a:r>
                      <a:r>
                        <a:rPr lang="en-US" sz="1400" b="1" dirty="0" err="1"/>
                        <a:t>sánh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Hoán </a:t>
                      </a:r>
                      <a:r>
                        <a:rPr lang="en-US" sz="1400" b="1" dirty="0" err="1"/>
                        <a:t>vị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00575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(2, 7)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9110"/>
                  </a:ext>
                </a:extLst>
              </a:tr>
              <a:tr h="4901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5035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9,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43643"/>
                  </a:ext>
                </a:extLst>
              </a:tr>
              <a:tr h="56898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12254"/>
                  </a:ext>
                </a:extLst>
              </a:tr>
              <a:tr h="558197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9, 7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82263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10,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00817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35788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10,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89006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34514"/>
                  </a:ext>
                </a:extLst>
              </a:tr>
              <a:tr h="449643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(2, 4)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(5, 7)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93376"/>
                  </a:ext>
                </a:extLst>
              </a:tr>
            </a:tbl>
          </a:graphicData>
        </a:graphic>
      </p:graphicFrame>
      <p:sp>
        <p:nvSpPr>
          <p:cNvPr id="12" name="Cylinder 11">
            <a:extLst>
              <a:ext uri="{FF2B5EF4-FFF2-40B4-BE49-F238E27FC236}">
                <a16:creationId xmlns:a16="http://schemas.microsoft.com/office/drawing/2014/main" id="{76376B03-E12D-4AC6-9595-22B8637C6960}"/>
              </a:ext>
            </a:extLst>
          </p:cNvPr>
          <p:cNvSpPr/>
          <p:nvPr/>
        </p:nvSpPr>
        <p:spPr>
          <a:xfrm>
            <a:off x="1706303" y="2263772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</p:spTree>
    <p:extLst>
      <p:ext uri="{BB962C8B-B14F-4D97-AF65-F5344CB8AC3E}">
        <p14:creationId xmlns:p14="http://schemas.microsoft.com/office/powerpoint/2010/main" val="30053433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D4EC-97D4-4C65-B386-AA81EB4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9DFF3-6738-47F3-A00B-B39E528A8998}"/>
              </a:ext>
            </a:extLst>
          </p:cNvPr>
          <p:cNvGraphicFramePr>
            <a:graphicFrameLocks noGrp="1"/>
          </p:cNvGraphicFramePr>
          <p:nvPr/>
        </p:nvGraphicFramePr>
        <p:xfrm>
          <a:off x="2650010" y="546842"/>
          <a:ext cx="7865590" cy="61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75">
                  <a:extLst>
                    <a:ext uri="{9D8B030D-6E8A-4147-A177-3AD203B41FA5}">
                      <a16:colId xmlns:a16="http://schemas.microsoft.com/office/drawing/2014/main" val="1606839995"/>
                    </a:ext>
                  </a:extLst>
                </a:gridCol>
                <a:gridCol w="376039">
                  <a:extLst>
                    <a:ext uri="{9D8B030D-6E8A-4147-A177-3AD203B41FA5}">
                      <a16:colId xmlns:a16="http://schemas.microsoft.com/office/drawing/2014/main" val="2839883075"/>
                    </a:ext>
                  </a:extLst>
                </a:gridCol>
                <a:gridCol w="319617">
                  <a:extLst>
                    <a:ext uri="{9D8B030D-6E8A-4147-A177-3AD203B41FA5}">
                      <a16:colId xmlns:a16="http://schemas.microsoft.com/office/drawing/2014/main" val="833321132"/>
                    </a:ext>
                  </a:extLst>
                </a:gridCol>
                <a:gridCol w="429992">
                  <a:extLst>
                    <a:ext uri="{9D8B030D-6E8A-4147-A177-3AD203B41FA5}">
                      <a16:colId xmlns:a16="http://schemas.microsoft.com/office/drawing/2014/main" val="352101599"/>
                    </a:ext>
                  </a:extLst>
                </a:gridCol>
                <a:gridCol w="842732">
                  <a:extLst>
                    <a:ext uri="{9D8B030D-6E8A-4147-A177-3AD203B41FA5}">
                      <a16:colId xmlns:a16="http://schemas.microsoft.com/office/drawing/2014/main" val="2908743595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84652732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358164610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6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Xét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i</a:t>
                      </a:r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 </a:t>
                      </a:r>
                      <a:r>
                        <a:rPr lang="en-US" sz="1400" b="1" dirty="0" err="1"/>
                        <a:t>sánh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Hoán </a:t>
                      </a:r>
                      <a:r>
                        <a:rPr lang="en-US" sz="1400" b="1" dirty="0" err="1"/>
                        <a:t>vị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00575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(5, 7)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15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10,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9110"/>
                  </a:ext>
                </a:extLst>
              </a:tr>
              <a:tr h="4901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15,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5035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9,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43643"/>
                  </a:ext>
                </a:extLst>
              </a:tr>
              <a:tr h="56898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15, 9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12254"/>
                  </a:ext>
                </a:extLst>
              </a:tr>
              <a:tr h="558197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82263"/>
                  </a:ext>
                </a:extLst>
              </a:tr>
              <a:tr h="504688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(5, 6)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(7, 7)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Lưu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(5, 6)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00817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(5, 6)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10,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35788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9,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89006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10, 9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99728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34514"/>
                  </a:ext>
                </a:extLst>
              </a:tr>
              <a:tr h="449643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(5, 5)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(6, 6)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Không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lưu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93376"/>
                  </a:ext>
                </a:extLst>
              </a:tr>
            </a:tbl>
          </a:graphicData>
        </a:graphic>
      </p:graphicFrame>
      <p:sp>
        <p:nvSpPr>
          <p:cNvPr id="12" name="Cylinder 11">
            <a:extLst>
              <a:ext uri="{FF2B5EF4-FFF2-40B4-BE49-F238E27FC236}">
                <a16:creationId xmlns:a16="http://schemas.microsoft.com/office/drawing/2014/main" id="{76376B03-E12D-4AC6-9595-22B8637C6960}"/>
              </a:ext>
            </a:extLst>
          </p:cNvPr>
          <p:cNvSpPr/>
          <p:nvPr/>
        </p:nvSpPr>
        <p:spPr>
          <a:xfrm>
            <a:off x="1693986" y="533401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(5, 7)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(2, 4)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088E332B-1263-4BDE-8E99-0863DCDD9197}"/>
              </a:ext>
            </a:extLst>
          </p:cNvPr>
          <p:cNvSpPr/>
          <p:nvPr/>
        </p:nvSpPr>
        <p:spPr>
          <a:xfrm>
            <a:off x="1693986" y="3397986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(5, 6)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(2, 4)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</p:spTree>
    <p:extLst>
      <p:ext uri="{BB962C8B-B14F-4D97-AF65-F5344CB8AC3E}">
        <p14:creationId xmlns:p14="http://schemas.microsoft.com/office/powerpoint/2010/main" val="29842825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D4EC-97D4-4C65-B386-AA81EB4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9DFF3-6738-47F3-A00B-B39E528A8998}"/>
              </a:ext>
            </a:extLst>
          </p:cNvPr>
          <p:cNvGraphicFramePr>
            <a:graphicFrameLocks noGrp="1"/>
          </p:cNvGraphicFramePr>
          <p:nvPr/>
        </p:nvGraphicFramePr>
        <p:xfrm>
          <a:off x="2650010" y="546841"/>
          <a:ext cx="7865590" cy="554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75">
                  <a:extLst>
                    <a:ext uri="{9D8B030D-6E8A-4147-A177-3AD203B41FA5}">
                      <a16:colId xmlns:a16="http://schemas.microsoft.com/office/drawing/2014/main" val="1606839995"/>
                    </a:ext>
                  </a:extLst>
                </a:gridCol>
                <a:gridCol w="376039">
                  <a:extLst>
                    <a:ext uri="{9D8B030D-6E8A-4147-A177-3AD203B41FA5}">
                      <a16:colId xmlns:a16="http://schemas.microsoft.com/office/drawing/2014/main" val="2839883075"/>
                    </a:ext>
                  </a:extLst>
                </a:gridCol>
                <a:gridCol w="319617">
                  <a:extLst>
                    <a:ext uri="{9D8B030D-6E8A-4147-A177-3AD203B41FA5}">
                      <a16:colId xmlns:a16="http://schemas.microsoft.com/office/drawing/2014/main" val="833321132"/>
                    </a:ext>
                  </a:extLst>
                </a:gridCol>
                <a:gridCol w="429992">
                  <a:extLst>
                    <a:ext uri="{9D8B030D-6E8A-4147-A177-3AD203B41FA5}">
                      <a16:colId xmlns:a16="http://schemas.microsoft.com/office/drawing/2014/main" val="352101599"/>
                    </a:ext>
                  </a:extLst>
                </a:gridCol>
                <a:gridCol w="842732">
                  <a:extLst>
                    <a:ext uri="{9D8B030D-6E8A-4147-A177-3AD203B41FA5}">
                      <a16:colId xmlns:a16="http://schemas.microsoft.com/office/drawing/2014/main" val="2908743595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84652732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358164610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6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Xét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i</a:t>
                      </a:r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 </a:t>
                      </a:r>
                      <a:r>
                        <a:rPr lang="en-US" sz="1400" b="1" dirty="0" err="1"/>
                        <a:t>sánh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Hoán </a:t>
                      </a:r>
                      <a:r>
                        <a:rPr lang="en-US" sz="1400" b="1" dirty="0" err="1"/>
                        <a:t>vị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00575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(2, 4)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9110"/>
                  </a:ext>
                </a:extLst>
              </a:tr>
              <a:tr h="4901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5035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43643"/>
                  </a:ext>
                </a:extLst>
              </a:tr>
              <a:tr h="56898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7, 5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12254"/>
                  </a:ext>
                </a:extLst>
              </a:tr>
              <a:tr h="504688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(2, 2)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(3, 4)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Lưu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(3, 4)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00817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(3, 4)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35788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89006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7, 7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34514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774974"/>
                  </a:ext>
                </a:extLst>
              </a:tr>
              <a:tr h="449643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(3, 3)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(4, 4)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Không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lưu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93376"/>
                  </a:ext>
                </a:extLst>
              </a:tr>
            </a:tbl>
          </a:graphicData>
        </a:graphic>
      </p:graphicFrame>
      <p:sp>
        <p:nvSpPr>
          <p:cNvPr id="2" name="Cylinder 1">
            <a:extLst>
              <a:ext uri="{FF2B5EF4-FFF2-40B4-BE49-F238E27FC236}">
                <a16:creationId xmlns:a16="http://schemas.microsoft.com/office/drawing/2014/main" id="{088E332B-1263-4BDE-8E99-0863DCDD9197}"/>
              </a:ext>
            </a:extLst>
          </p:cNvPr>
          <p:cNvSpPr/>
          <p:nvPr/>
        </p:nvSpPr>
        <p:spPr>
          <a:xfrm>
            <a:off x="1752601" y="382750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(5, 6)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</a:t>
            </a:r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5, 7</a:t>
            </a:r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(2, 4)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F8FA0585-70CE-4F52-AB08-F3A3CCCC566C}"/>
              </a:ext>
            </a:extLst>
          </p:cNvPr>
          <p:cNvSpPr/>
          <p:nvPr/>
        </p:nvSpPr>
        <p:spPr>
          <a:xfrm>
            <a:off x="1752601" y="3354550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(3, 4)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(5, 6)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(5, 7)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</p:spTree>
    <p:extLst>
      <p:ext uri="{BB962C8B-B14F-4D97-AF65-F5344CB8AC3E}">
        <p14:creationId xmlns:p14="http://schemas.microsoft.com/office/powerpoint/2010/main" val="8686028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D4EC-97D4-4C65-B386-AA81EB4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9DFF3-6738-47F3-A00B-B39E528A8998}"/>
              </a:ext>
            </a:extLst>
          </p:cNvPr>
          <p:cNvGraphicFramePr>
            <a:graphicFrameLocks noGrp="1"/>
          </p:cNvGraphicFramePr>
          <p:nvPr/>
        </p:nvGraphicFramePr>
        <p:xfrm>
          <a:off x="2660603" y="1212579"/>
          <a:ext cx="7865590" cy="367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75">
                  <a:extLst>
                    <a:ext uri="{9D8B030D-6E8A-4147-A177-3AD203B41FA5}">
                      <a16:colId xmlns:a16="http://schemas.microsoft.com/office/drawing/2014/main" val="1606839995"/>
                    </a:ext>
                  </a:extLst>
                </a:gridCol>
                <a:gridCol w="376039">
                  <a:extLst>
                    <a:ext uri="{9D8B030D-6E8A-4147-A177-3AD203B41FA5}">
                      <a16:colId xmlns:a16="http://schemas.microsoft.com/office/drawing/2014/main" val="2839883075"/>
                    </a:ext>
                  </a:extLst>
                </a:gridCol>
                <a:gridCol w="319617">
                  <a:extLst>
                    <a:ext uri="{9D8B030D-6E8A-4147-A177-3AD203B41FA5}">
                      <a16:colId xmlns:a16="http://schemas.microsoft.com/office/drawing/2014/main" val="833321132"/>
                    </a:ext>
                  </a:extLst>
                </a:gridCol>
                <a:gridCol w="429992">
                  <a:extLst>
                    <a:ext uri="{9D8B030D-6E8A-4147-A177-3AD203B41FA5}">
                      <a16:colId xmlns:a16="http://schemas.microsoft.com/office/drawing/2014/main" val="352101599"/>
                    </a:ext>
                  </a:extLst>
                </a:gridCol>
                <a:gridCol w="842732">
                  <a:extLst>
                    <a:ext uri="{9D8B030D-6E8A-4147-A177-3AD203B41FA5}">
                      <a16:colId xmlns:a16="http://schemas.microsoft.com/office/drawing/2014/main" val="2908743595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84652732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358164610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95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Xét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i</a:t>
                      </a:r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 </a:t>
                      </a:r>
                      <a:r>
                        <a:rPr lang="en-US" sz="1400" b="1" dirty="0" err="1"/>
                        <a:t>sánh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Hoán </a:t>
                      </a:r>
                      <a:r>
                        <a:rPr lang="en-US" sz="1400" b="1" dirty="0" err="1"/>
                        <a:t>vị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00575"/>
                  </a:ext>
                </a:extLst>
              </a:tr>
              <a:tr h="3774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(0, 2)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9110"/>
                  </a:ext>
                </a:extLst>
              </a:tr>
              <a:tr h="41147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3,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5035"/>
                  </a:ext>
                </a:extLst>
              </a:tr>
              <a:tr h="4579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43643"/>
                  </a:ext>
                </a:extLst>
              </a:tr>
              <a:tr h="477661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3,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12254"/>
                  </a:ext>
                </a:extLst>
              </a:tr>
              <a:tr h="477661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3, 3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04180"/>
                  </a:ext>
                </a:extLst>
              </a:tr>
              <a:tr h="477661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92269"/>
                  </a:ext>
                </a:extLst>
              </a:tr>
              <a:tr h="477661">
                <a:tc gridSpan="14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(0, 0)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(2, 2)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Không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lưu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02492"/>
                  </a:ext>
                </a:extLst>
              </a:tr>
            </a:tbl>
          </a:graphicData>
        </a:graphic>
      </p:graphicFrame>
      <p:sp>
        <p:nvSpPr>
          <p:cNvPr id="3" name="Cylinder 2">
            <a:extLst>
              <a:ext uri="{FF2B5EF4-FFF2-40B4-BE49-F238E27FC236}">
                <a16:creationId xmlns:a16="http://schemas.microsoft.com/office/drawing/2014/main" id="{F8FA0585-70CE-4F52-AB08-F3A3CCCC566C}"/>
              </a:ext>
            </a:extLst>
          </p:cNvPr>
          <p:cNvSpPr/>
          <p:nvPr/>
        </p:nvSpPr>
        <p:spPr>
          <a:xfrm>
            <a:off x="1689254" y="2058275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(3, 4)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(5, 6)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(5, 7)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</p:spTree>
    <p:extLst>
      <p:ext uri="{BB962C8B-B14F-4D97-AF65-F5344CB8AC3E}">
        <p14:creationId xmlns:p14="http://schemas.microsoft.com/office/powerpoint/2010/main" val="122765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600" dirty="0"/>
              <a:t>Ý </a:t>
            </a:r>
            <a:r>
              <a:rPr lang="en-US" sz="2600" dirty="0" err="1"/>
              <a:t>tưởng</a:t>
            </a:r>
            <a:r>
              <a:rPr lang="en-US" sz="2600" dirty="0"/>
              <a:t>:	</a:t>
            </a:r>
          </a:p>
          <a:p>
            <a:pPr marL="503237" indent="-457200" algn="just"/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cuối</a:t>
            </a:r>
            <a:r>
              <a:rPr lang="en-US" sz="2600" dirty="0"/>
              <a:t> </a:t>
            </a:r>
            <a:r>
              <a:rPr lang="en-US" sz="2600" dirty="0" err="1"/>
              <a:t>dãy</a:t>
            </a:r>
            <a:r>
              <a:rPr lang="en-US" sz="2600" dirty="0"/>
              <a:t>, </a:t>
            </a:r>
            <a:r>
              <a:rPr lang="en-US" sz="2600" dirty="0" err="1"/>
              <a:t>đổi</a:t>
            </a:r>
            <a:r>
              <a:rPr lang="en-US" sz="2600" dirty="0"/>
              <a:t> </a:t>
            </a:r>
            <a:r>
              <a:rPr lang="en-US" sz="2600" dirty="0" err="1"/>
              <a:t>chỗ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FF00"/>
                </a:solidFill>
              </a:rPr>
              <a:t>cặp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phần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tử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kế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cận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đưa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nhỏ</a:t>
            </a:r>
            <a:r>
              <a:rPr lang="en-US" sz="2600" dirty="0"/>
              <a:t> </a:t>
            </a:r>
            <a:r>
              <a:rPr lang="en-US" sz="2600" dirty="0" err="1"/>
              <a:t>hơn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cặp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vị</a:t>
            </a:r>
            <a:r>
              <a:rPr lang="en-US" sz="2600" dirty="0"/>
              <a:t> </a:t>
            </a:r>
            <a:r>
              <a:rPr lang="en-US" sz="2600" dirty="0" err="1"/>
              <a:t>trí</a:t>
            </a:r>
            <a:r>
              <a:rPr lang="en-US" sz="2600" dirty="0"/>
              <a:t> </a:t>
            </a:r>
            <a:r>
              <a:rPr lang="en-US" sz="2600" dirty="0" err="1"/>
              <a:t>đúng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 </a:t>
            </a:r>
            <a:r>
              <a:rPr lang="en-US" sz="2600" dirty="0" err="1"/>
              <a:t>dãy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hành</a:t>
            </a:r>
            <a:endParaRPr lang="en-US" sz="2600" dirty="0"/>
          </a:p>
          <a:p>
            <a:pPr marL="503237" indent="-457200" algn="just"/>
            <a:r>
              <a:rPr lang="en-US" sz="2600" dirty="0"/>
              <a:t>Sau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xét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nó</a:t>
            </a:r>
            <a:r>
              <a:rPr lang="en-US" sz="2600" dirty="0"/>
              <a:t> ở </a:t>
            </a:r>
            <a:r>
              <a:rPr lang="en-US" sz="2600" dirty="0" err="1"/>
              <a:t>bước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, do </a:t>
            </a:r>
            <a:r>
              <a:rPr lang="en-US" sz="2600" dirty="0" err="1"/>
              <a:t>vậy</a:t>
            </a:r>
            <a:r>
              <a:rPr lang="en-US" sz="2600" dirty="0"/>
              <a:t> ở </a:t>
            </a:r>
            <a:r>
              <a:rPr lang="en-US" sz="2600" dirty="0" err="1">
                <a:solidFill>
                  <a:srgbClr val="FFFF00"/>
                </a:solidFill>
              </a:rPr>
              <a:t>lần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xử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lý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thứ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i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FF00"/>
                </a:solidFill>
              </a:rPr>
              <a:t>vị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trí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đầu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dãy</a:t>
            </a:r>
            <a:r>
              <a:rPr lang="en-US" sz="2600" dirty="0">
                <a:solidFill>
                  <a:srgbClr val="FFFF00"/>
                </a:solidFill>
              </a:rPr>
              <a:t> hiện hành </a:t>
            </a:r>
            <a:r>
              <a:rPr lang="en-US" sz="2600" dirty="0" err="1">
                <a:solidFill>
                  <a:srgbClr val="FFFF00"/>
                </a:solidFill>
              </a:rPr>
              <a:t>là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i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</a:p>
          <a:p>
            <a:pPr marL="503237" indent="-457200" algn="just"/>
            <a:r>
              <a:rPr lang="en-US" sz="2600" dirty="0" err="1"/>
              <a:t>Lặp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còn</a:t>
            </a:r>
            <a:r>
              <a:rPr lang="en-US" sz="2600" dirty="0"/>
              <a:t> </a:t>
            </a:r>
            <a:r>
              <a:rPr lang="en-US" sz="2600" dirty="0" err="1"/>
              <a:t>cặp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nào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xét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7D74F-03B2-4788-B0FB-4FDFBAED75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0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059AB-6244-E17F-1B35-1F55206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CÁCH TIẾP CẬN KHÁC CỦA QUICKSORT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4A73F-478B-BF6B-C8B4-E9C10FD3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4533" y="5413248"/>
            <a:ext cx="6434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DD57F7B-2019-4069-8198-EFE0C5B7313D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70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630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AA73566F-CA68-3F6F-F07C-E02F4CFB3E4D}"/>
              </a:ext>
            </a:extLst>
          </p:cNvPr>
          <p:cNvSpPr/>
          <p:nvPr/>
        </p:nvSpPr>
        <p:spPr>
          <a:xfrm>
            <a:off x="1089937" y="2092460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9E5C21A-7C99-51B8-7F0C-F4C189ADCFDE}"/>
              </a:ext>
            </a:extLst>
          </p:cNvPr>
          <p:cNvSpPr/>
          <p:nvPr/>
        </p:nvSpPr>
        <p:spPr>
          <a:xfrm>
            <a:off x="4741081" y="2092460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5EECBA83-6E4B-E8EB-1885-3ABAA07F3582}"/>
              </a:ext>
            </a:extLst>
          </p:cNvPr>
          <p:cNvSpPr/>
          <p:nvPr/>
        </p:nvSpPr>
        <p:spPr>
          <a:xfrm>
            <a:off x="4692796" y="3694383"/>
            <a:ext cx="755009" cy="503340"/>
          </a:xfrm>
          <a:prstGeom prst="upArrow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</a:rPr>
              <a:t>pivot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73CC3B8-45C3-F1AA-6CF3-5DE163E76187}"/>
              </a:ext>
            </a:extLst>
          </p:cNvPr>
          <p:cNvSpPr/>
          <p:nvPr/>
        </p:nvSpPr>
        <p:spPr>
          <a:xfrm>
            <a:off x="1776250" y="1665040"/>
            <a:ext cx="2326193" cy="744522"/>
          </a:xfrm>
          <a:prstGeom prst="wedgeEllipseCallout">
            <a:avLst>
              <a:gd name="adj1" fmla="val -59247"/>
              <a:gd name="adj2" fmla="val 91084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</a:rPr>
              <a:t>a[j]=57&gt;pivot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</a:rPr>
              <a:t>j=j+1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5F9361-1B1D-B5EA-67E5-64E67EB39054}"/>
              </a:ext>
            </a:extLst>
          </p:cNvPr>
          <p:cNvSpPr txBox="1"/>
          <p:nvPr/>
        </p:nvSpPr>
        <p:spPr>
          <a:xfrm>
            <a:off x="3211331" y="1136838"/>
            <a:ext cx="56573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L=0, R=5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FF5ADAA8-1F9D-AA32-3B38-6F063C25DF5E}"/>
              </a:ext>
            </a:extLst>
          </p:cNvPr>
          <p:cNvGraphicFramePr>
            <a:graphicFrameLocks noGrp="1"/>
          </p:cNvGraphicFramePr>
          <p:nvPr/>
        </p:nvGraphicFramePr>
        <p:xfrm>
          <a:off x="2928711" y="212016"/>
          <a:ext cx="633457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014">
                  <a:extLst>
                    <a:ext uri="{9D8B030D-6E8A-4147-A177-3AD203B41FA5}">
                      <a16:colId xmlns:a16="http://schemas.microsoft.com/office/drawing/2014/main" val="678985348"/>
                    </a:ext>
                  </a:extLst>
                </a:gridCol>
                <a:gridCol w="931927">
                  <a:extLst>
                    <a:ext uri="{9D8B030D-6E8A-4147-A177-3AD203B41FA5}">
                      <a16:colId xmlns:a16="http://schemas.microsoft.com/office/drawing/2014/main" val="1740658823"/>
                    </a:ext>
                  </a:extLst>
                </a:gridCol>
                <a:gridCol w="931927">
                  <a:extLst>
                    <a:ext uri="{9D8B030D-6E8A-4147-A177-3AD203B41FA5}">
                      <a16:colId xmlns:a16="http://schemas.microsoft.com/office/drawing/2014/main" val="939778594"/>
                    </a:ext>
                  </a:extLst>
                </a:gridCol>
                <a:gridCol w="931927">
                  <a:extLst>
                    <a:ext uri="{9D8B030D-6E8A-4147-A177-3AD203B41FA5}">
                      <a16:colId xmlns:a16="http://schemas.microsoft.com/office/drawing/2014/main" val="3562427275"/>
                    </a:ext>
                  </a:extLst>
                </a:gridCol>
                <a:gridCol w="931927">
                  <a:extLst>
                    <a:ext uri="{9D8B030D-6E8A-4147-A177-3AD203B41FA5}">
                      <a16:colId xmlns:a16="http://schemas.microsoft.com/office/drawing/2014/main" val="3406636471"/>
                    </a:ext>
                  </a:extLst>
                </a:gridCol>
                <a:gridCol w="931927">
                  <a:extLst>
                    <a:ext uri="{9D8B030D-6E8A-4147-A177-3AD203B41FA5}">
                      <a16:colId xmlns:a16="http://schemas.microsoft.com/office/drawing/2014/main" val="2816631092"/>
                    </a:ext>
                  </a:extLst>
                </a:gridCol>
                <a:gridCol w="931927">
                  <a:extLst>
                    <a:ext uri="{9D8B030D-6E8A-4147-A177-3AD203B41FA5}">
                      <a16:colId xmlns:a16="http://schemas.microsoft.com/office/drawing/2014/main" val="3989199017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51811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0699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EB789E8-2B12-DCBF-262B-19679D74832D}"/>
              </a:ext>
            </a:extLst>
          </p:cNvPr>
          <p:cNvGraphicFramePr>
            <a:graphicFrameLocks noGrp="1"/>
          </p:cNvGraphicFramePr>
          <p:nvPr/>
        </p:nvGraphicFramePr>
        <p:xfrm>
          <a:off x="993335" y="2835664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325FF-F290-EABB-D0E7-609F9E2002AE}"/>
              </a:ext>
            </a:extLst>
          </p:cNvPr>
          <p:cNvCxnSpPr>
            <a:cxnSpLocks/>
          </p:cNvCxnSpPr>
          <p:nvPr/>
        </p:nvCxnSpPr>
        <p:spPr>
          <a:xfrm flipV="1">
            <a:off x="1351344" y="3661419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26D7EA-8D6A-CE59-9A1C-3AECF643BE99}"/>
              </a:ext>
            </a:extLst>
          </p:cNvPr>
          <p:cNvSpPr txBox="1"/>
          <p:nvPr/>
        </p:nvSpPr>
        <p:spPr>
          <a:xfrm>
            <a:off x="1172235" y="382919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i,j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B8729CA-A935-4DEE-1192-86D95FAAA183}"/>
              </a:ext>
            </a:extLst>
          </p:cNvPr>
          <p:cNvSpPr/>
          <p:nvPr/>
        </p:nvSpPr>
        <p:spPr>
          <a:xfrm>
            <a:off x="3072270" y="4013865"/>
            <a:ext cx="283203" cy="5033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9192F50-BD3E-750A-4847-7598B2AFF811}"/>
              </a:ext>
            </a:extLst>
          </p:cNvPr>
          <p:cNvGraphicFramePr>
            <a:graphicFrameLocks noGrp="1"/>
          </p:cNvGraphicFramePr>
          <p:nvPr/>
        </p:nvGraphicFramePr>
        <p:xfrm>
          <a:off x="990794" y="4838561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56EACD-C21C-9F73-60A7-4318C5511BC1}"/>
              </a:ext>
            </a:extLst>
          </p:cNvPr>
          <p:cNvCxnSpPr>
            <a:cxnSpLocks/>
          </p:cNvCxnSpPr>
          <p:nvPr/>
        </p:nvCxnSpPr>
        <p:spPr>
          <a:xfrm flipV="1">
            <a:off x="1348803" y="5664316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8D1B64-7C5E-60DB-F685-9B6AE6E67465}"/>
              </a:ext>
            </a:extLst>
          </p:cNvPr>
          <p:cNvSpPr txBox="1"/>
          <p:nvPr/>
        </p:nvSpPr>
        <p:spPr>
          <a:xfrm>
            <a:off x="1230657" y="583209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916580-C955-22B8-A3F2-6DBECEC716B8}"/>
              </a:ext>
            </a:extLst>
          </p:cNvPr>
          <p:cNvCxnSpPr>
            <a:cxnSpLocks/>
          </p:cNvCxnSpPr>
          <p:nvPr/>
        </p:nvCxnSpPr>
        <p:spPr>
          <a:xfrm flipV="1">
            <a:off x="2110803" y="5664316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6693D1-5480-D49E-8900-F42FC4F29C84}"/>
              </a:ext>
            </a:extLst>
          </p:cNvPr>
          <p:cNvSpPr txBox="1"/>
          <p:nvPr/>
        </p:nvSpPr>
        <p:spPr>
          <a:xfrm>
            <a:off x="1992657" y="583209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j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853B3B3E-D3B8-FA7D-FCFC-C6B4AEBBD8DB}"/>
              </a:ext>
            </a:extLst>
          </p:cNvPr>
          <p:cNvSpPr/>
          <p:nvPr/>
        </p:nvSpPr>
        <p:spPr>
          <a:xfrm>
            <a:off x="6865600" y="2092460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64FA25EE-1DE3-720B-E333-75B1BCBD6200}"/>
              </a:ext>
            </a:extLst>
          </p:cNvPr>
          <p:cNvSpPr/>
          <p:nvPr/>
        </p:nvSpPr>
        <p:spPr>
          <a:xfrm>
            <a:off x="10516744" y="2092460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1" name="Callout: Up Arrow 50">
            <a:extLst>
              <a:ext uri="{FF2B5EF4-FFF2-40B4-BE49-F238E27FC236}">
                <a16:creationId xmlns:a16="http://schemas.microsoft.com/office/drawing/2014/main" id="{8308D071-CC02-29FE-44A9-1BBABE04F863}"/>
              </a:ext>
            </a:extLst>
          </p:cNvPr>
          <p:cNvSpPr/>
          <p:nvPr/>
        </p:nvSpPr>
        <p:spPr>
          <a:xfrm>
            <a:off x="10468459" y="3694383"/>
            <a:ext cx="755009" cy="503340"/>
          </a:xfrm>
          <a:prstGeom prst="upArrow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</a:rPr>
              <a:t>pivot</a:t>
            </a:r>
          </a:p>
        </p:txBody>
      </p:sp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D0FC9B36-D0BE-89AC-F1E1-F9F59BA123DB}"/>
              </a:ext>
            </a:extLst>
          </p:cNvPr>
          <p:cNvSpPr/>
          <p:nvPr/>
        </p:nvSpPr>
        <p:spPr>
          <a:xfrm>
            <a:off x="7551913" y="1665040"/>
            <a:ext cx="2326193" cy="744522"/>
          </a:xfrm>
          <a:prstGeom prst="wedgeEllipseCallout">
            <a:avLst>
              <a:gd name="adj1" fmla="val -33565"/>
              <a:gd name="adj2" fmla="val 96932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</a:rPr>
              <a:t>a[j]=85&gt;pivot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</a:rPr>
              <a:t>j=j+1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42020708-3FA0-D1AB-0D29-D69D2876D0D8}"/>
              </a:ext>
            </a:extLst>
          </p:cNvPr>
          <p:cNvGraphicFramePr>
            <a:graphicFrameLocks noGrp="1"/>
          </p:cNvGraphicFramePr>
          <p:nvPr/>
        </p:nvGraphicFramePr>
        <p:xfrm>
          <a:off x="6768998" y="2835664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sp>
        <p:nvSpPr>
          <p:cNvPr id="56" name="Arrow: Down 55">
            <a:extLst>
              <a:ext uri="{FF2B5EF4-FFF2-40B4-BE49-F238E27FC236}">
                <a16:creationId xmlns:a16="http://schemas.microsoft.com/office/drawing/2014/main" id="{02BD407A-F6CB-11A1-7BA5-EAA3A0FD82C4}"/>
              </a:ext>
            </a:extLst>
          </p:cNvPr>
          <p:cNvSpPr/>
          <p:nvPr/>
        </p:nvSpPr>
        <p:spPr>
          <a:xfrm>
            <a:off x="8847933" y="4013865"/>
            <a:ext cx="283203" cy="5033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B847730-86A8-E0F1-2F99-5984CB7FC532}"/>
              </a:ext>
            </a:extLst>
          </p:cNvPr>
          <p:cNvGraphicFramePr>
            <a:graphicFrameLocks noGrp="1"/>
          </p:cNvGraphicFramePr>
          <p:nvPr/>
        </p:nvGraphicFramePr>
        <p:xfrm>
          <a:off x="6766457" y="4838561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BFD02B-88F8-7E2D-9550-577C74B0A536}"/>
              </a:ext>
            </a:extLst>
          </p:cNvPr>
          <p:cNvCxnSpPr>
            <a:cxnSpLocks/>
          </p:cNvCxnSpPr>
          <p:nvPr/>
        </p:nvCxnSpPr>
        <p:spPr>
          <a:xfrm flipV="1">
            <a:off x="7124467" y="3661419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851A6E-C0A3-A309-BF90-CF8AE2A7BDCA}"/>
              </a:ext>
            </a:extLst>
          </p:cNvPr>
          <p:cNvSpPr txBox="1"/>
          <p:nvPr/>
        </p:nvSpPr>
        <p:spPr>
          <a:xfrm>
            <a:off x="7006321" y="3829199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578B626-B910-7C4F-99DB-B8EDCF83DF2C}"/>
              </a:ext>
            </a:extLst>
          </p:cNvPr>
          <p:cNvCxnSpPr>
            <a:cxnSpLocks/>
          </p:cNvCxnSpPr>
          <p:nvPr/>
        </p:nvCxnSpPr>
        <p:spPr>
          <a:xfrm flipV="1">
            <a:off x="7869049" y="3661419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E6EEA9-2FA9-CFD4-FA29-11681050A452}"/>
              </a:ext>
            </a:extLst>
          </p:cNvPr>
          <p:cNvSpPr txBox="1"/>
          <p:nvPr/>
        </p:nvSpPr>
        <p:spPr>
          <a:xfrm>
            <a:off x="7750903" y="3829199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j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31EEE4-9539-16F1-22B1-45CA0EFEAA30}"/>
              </a:ext>
            </a:extLst>
          </p:cNvPr>
          <p:cNvCxnSpPr>
            <a:cxnSpLocks/>
          </p:cNvCxnSpPr>
          <p:nvPr/>
        </p:nvCxnSpPr>
        <p:spPr>
          <a:xfrm flipV="1">
            <a:off x="7160053" y="5656022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34A9EC-582E-07B5-26B3-A669BCD0322D}"/>
              </a:ext>
            </a:extLst>
          </p:cNvPr>
          <p:cNvSpPr txBox="1"/>
          <p:nvPr/>
        </p:nvSpPr>
        <p:spPr>
          <a:xfrm>
            <a:off x="7041907" y="582380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71F20EF-6D5B-06E1-A3E9-C5DEF7371600}"/>
              </a:ext>
            </a:extLst>
          </p:cNvPr>
          <p:cNvCxnSpPr>
            <a:cxnSpLocks/>
          </p:cNvCxnSpPr>
          <p:nvPr/>
        </p:nvCxnSpPr>
        <p:spPr>
          <a:xfrm flipV="1">
            <a:off x="8618740" y="5656022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F0AD675-8877-D79A-B9E8-D4B31C9D4E0E}"/>
              </a:ext>
            </a:extLst>
          </p:cNvPr>
          <p:cNvSpPr txBox="1"/>
          <p:nvPr/>
        </p:nvSpPr>
        <p:spPr>
          <a:xfrm>
            <a:off x="8500594" y="5823802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488918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75F9361-1B1D-B5EA-67E5-64E67EB39054}"/>
              </a:ext>
            </a:extLst>
          </p:cNvPr>
          <p:cNvSpPr txBox="1"/>
          <p:nvPr/>
        </p:nvSpPr>
        <p:spPr>
          <a:xfrm>
            <a:off x="3004448" y="429961"/>
            <a:ext cx="61831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L=0, R=5 (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853B3B3E-D3B8-FA7D-FCFC-C6B4AEBBD8DB}"/>
              </a:ext>
            </a:extLst>
          </p:cNvPr>
          <p:cNvSpPr/>
          <p:nvPr/>
        </p:nvSpPr>
        <p:spPr>
          <a:xfrm>
            <a:off x="1056983" y="2014089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64FA25EE-1DE3-720B-E333-75B1BCBD6200}"/>
              </a:ext>
            </a:extLst>
          </p:cNvPr>
          <p:cNvSpPr/>
          <p:nvPr/>
        </p:nvSpPr>
        <p:spPr>
          <a:xfrm>
            <a:off x="4708127" y="2014089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1" name="Callout: Up Arrow 50">
            <a:extLst>
              <a:ext uri="{FF2B5EF4-FFF2-40B4-BE49-F238E27FC236}">
                <a16:creationId xmlns:a16="http://schemas.microsoft.com/office/drawing/2014/main" id="{8308D071-CC02-29FE-44A9-1BBABE04F863}"/>
              </a:ext>
            </a:extLst>
          </p:cNvPr>
          <p:cNvSpPr/>
          <p:nvPr/>
        </p:nvSpPr>
        <p:spPr>
          <a:xfrm>
            <a:off x="4659842" y="3616012"/>
            <a:ext cx="755009" cy="503340"/>
          </a:xfrm>
          <a:prstGeom prst="upArrow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</a:rPr>
              <a:t>pivot</a:t>
            </a:r>
          </a:p>
        </p:txBody>
      </p:sp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D0FC9B36-D0BE-89AC-F1E1-F9F59BA123DB}"/>
              </a:ext>
            </a:extLst>
          </p:cNvPr>
          <p:cNvSpPr/>
          <p:nvPr/>
        </p:nvSpPr>
        <p:spPr>
          <a:xfrm>
            <a:off x="1743296" y="1586669"/>
            <a:ext cx="2420439" cy="744522"/>
          </a:xfrm>
          <a:prstGeom prst="wedgeEllipseCallout">
            <a:avLst>
              <a:gd name="adj1" fmla="val -3917"/>
              <a:gd name="adj2" fmla="val 99762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</a:rPr>
              <a:t>a[j]=66&gt;pivot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</a:rPr>
              <a:t>j=j+1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42020708-3FA0-D1AB-0D29-D69D2876D0D8}"/>
              </a:ext>
            </a:extLst>
          </p:cNvPr>
          <p:cNvGraphicFramePr>
            <a:graphicFrameLocks noGrp="1"/>
          </p:cNvGraphicFramePr>
          <p:nvPr/>
        </p:nvGraphicFramePr>
        <p:xfrm>
          <a:off x="960381" y="2757293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sp>
        <p:nvSpPr>
          <p:cNvPr id="56" name="Arrow: Down 55">
            <a:extLst>
              <a:ext uri="{FF2B5EF4-FFF2-40B4-BE49-F238E27FC236}">
                <a16:creationId xmlns:a16="http://schemas.microsoft.com/office/drawing/2014/main" id="{02BD407A-F6CB-11A1-7BA5-EAA3A0FD82C4}"/>
              </a:ext>
            </a:extLst>
          </p:cNvPr>
          <p:cNvSpPr/>
          <p:nvPr/>
        </p:nvSpPr>
        <p:spPr>
          <a:xfrm>
            <a:off x="3039316" y="3935494"/>
            <a:ext cx="283203" cy="5033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B847730-86A8-E0F1-2F99-5984CB7FC532}"/>
              </a:ext>
            </a:extLst>
          </p:cNvPr>
          <p:cNvGraphicFramePr>
            <a:graphicFrameLocks noGrp="1"/>
          </p:cNvGraphicFramePr>
          <p:nvPr/>
        </p:nvGraphicFramePr>
        <p:xfrm>
          <a:off x="957840" y="4760190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BFD02B-88F8-7E2D-9550-577C74B0A536}"/>
              </a:ext>
            </a:extLst>
          </p:cNvPr>
          <p:cNvCxnSpPr>
            <a:cxnSpLocks/>
          </p:cNvCxnSpPr>
          <p:nvPr/>
        </p:nvCxnSpPr>
        <p:spPr>
          <a:xfrm flipV="1">
            <a:off x="1315850" y="3583048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851A6E-C0A3-A309-BF90-CF8AE2A7BDCA}"/>
              </a:ext>
            </a:extLst>
          </p:cNvPr>
          <p:cNvSpPr txBox="1"/>
          <p:nvPr/>
        </p:nvSpPr>
        <p:spPr>
          <a:xfrm>
            <a:off x="1197704" y="375082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578B626-B910-7C4F-99DB-B8EDCF83DF2C}"/>
              </a:ext>
            </a:extLst>
          </p:cNvPr>
          <p:cNvCxnSpPr>
            <a:cxnSpLocks/>
          </p:cNvCxnSpPr>
          <p:nvPr/>
        </p:nvCxnSpPr>
        <p:spPr>
          <a:xfrm flipV="1">
            <a:off x="2800661" y="3583048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E6EEA9-2FA9-CFD4-FA29-11681050A452}"/>
              </a:ext>
            </a:extLst>
          </p:cNvPr>
          <p:cNvSpPr txBox="1"/>
          <p:nvPr/>
        </p:nvSpPr>
        <p:spPr>
          <a:xfrm>
            <a:off x="2682515" y="375082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j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31EEE4-9539-16F1-22B1-45CA0EFEAA30}"/>
              </a:ext>
            </a:extLst>
          </p:cNvPr>
          <p:cNvCxnSpPr>
            <a:cxnSpLocks/>
          </p:cNvCxnSpPr>
          <p:nvPr/>
        </p:nvCxnSpPr>
        <p:spPr>
          <a:xfrm flipV="1">
            <a:off x="1351436" y="5577651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34A9EC-582E-07B5-26B3-A669BCD0322D}"/>
              </a:ext>
            </a:extLst>
          </p:cNvPr>
          <p:cNvSpPr txBox="1"/>
          <p:nvPr/>
        </p:nvSpPr>
        <p:spPr>
          <a:xfrm>
            <a:off x="1233290" y="5745431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71F20EF-6D5B-06E1-A3E9-C5DEF7371600}"/>
              </a:ext>
            </a:extLst>
          </p:cNvPr>
          <p:cNvCxnSpPr>
            <a:cxnSpLocks/>
          </p:cNvCxnSpPr>
          <p:nvPr/>
        </p:nvCxnSpPr>
        <p:spPr>
          <a:xfrm flipV="1">
            <a:off x="3550355" y="5577651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F0AD675-8877-D79A-B9E8-D4B31C9D4E0E}"/>
              </a:ext>
            </a:extLst>
          </p:cNvPr>
          <p:cNvSpPr txBox="1"/>
          <p:nvPr/>
        </p:nvSpPr>
        <p:spPr>
          <a:xfrm>
            <a:off x="3432209" y="574543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j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D95B52C-D1B9-5C43-263A-58F02E3A3448}"/>
              </a:ext>
            </a:extLst>
          </p:cNvPr>
          <p:cNvSpPr/>
          <p:nvPr/>
        </p:nvSpPr>
        <p:spPr>
          <a:xfrm>
            <a:off x="6868141" y="2014089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C113631-F148-C308-4BE9-E9759E3DF6E9}"/>
              </a:ext>
            </a:extLst>
          </p:cNvPr>
          <p:cNvSpPr/>
          <p:nvPr/>
        </p:nvSpPr>
        <p:spPr>
          <a:xfrm>
            <a:off x="10519285" y="2014089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433D433C-1ED8-BA56-32D2-007DB144D4EB}"/>
              </a:ext>
            </a:extLst>
          </p:cNvPr>
          <p:cNvSpPr/>
          <p:nvPr/>
        </p:nvSpPr>
        <p:spPr>
          <a:xfrm>
            <a:off x="10471000" y="3616012"/>
            <a:ext cx="755009" cy="503340"/>
          </a:xfrm>
          <a:prstGeom prst="upArrow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</a:rPr>
              <a:t>pivot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29DB128-D48F-55C1-C89C-B00410615D39}"/>
              </a:ext>
            </a:extLst>
          </p:cNvPr>
          <p:cNvSpPr/>
          <p:nvPr/>
        </p:nvSpPr>
        <p:spPr>
          <a:xfrm>
            <a:off x="7554454" y="1421028"/>
            <a:ext cx="2916546" cy="910164"/>
          </a:xfrm>
          <a:prstGeom prst="wedgeEllipseCallout">
            <a:avLst>
              <a:gd name="adj1" fmla="val 9876"/>
              <a:gd name="adj2" fmla="val 90101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Script MT Bold" panose="03040602040607080904" pitchFamily="66" charset="0"/>
              </a:rPr>
              <a:t>a[j]=7&lt;pivot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 Swap a[</a:t>
            </a:r>
            <a:r>
              <a:rPr lang="en-US" b="1" dirty="0" err="1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], a[j]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  <a:latin typeface="Script MT Bold" panose="03040602040607080904" pitchFamily="66" charset="0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</a:rPr>
              <a:t>=i+1, j=j+1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3C62BA-B21E-F9E2-730C-F1B2C97E133F}"/>
              </a:ext>
            </a:extLst>
          </p:cNvPr>
          <p:cNvGraphicFramePr>
            <a:graphicFrameLocks noGrp="1"/>
          </p:cNvGraphicFramePr>
          <p:nvPr/>
        </p:nvGraphicFramePr>
        <p:xfrm>
          <a:off x="6771539" y="2757293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97BE78C6-801C-5F17-3782-1224B0E642E6}"/>
              </a:ext>
            </a:extLst>
          </p:cNvPr>
          <p:cNvSpPr/>
          <p:nvPr/>
        </p:nvSpPr>
        <p:spPr>
          <a:xfrm>
            <a:off x="8850474" y="3935494"/>
            <a:ext cx="283203" cy="5033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BB6BAC-3165-9EDB-2EFA-0F44A7BE202F}"/>
              </a:ext>
            </a:extLst>
          </p:cNvPr>
          <p:cNvGraphicFramePr>
            <a:graphicFrameLocks noGrp="1"/>
          </p:cNvGraphicFramePr>
          <p:nvPr/>
        </p:nvGraphicFramePr>
        <p:xfrm>
          <a:off x="6768998" y="4760190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C5A71-6C2C-E052-C03B-3B18E7CA068C}"/>
              </a:ext>
            </a:extLst>
          </p:cNvPr>
          <p:cNvCxnSpPr>
            <a:cxnSpLocks/>
          </p:cNvCxnSpPr>
          <p:nvPr/>
        </p:nvCxnSpPr>
        <p:spPr>
          <a:xfrm flipV="1">
            <a:off x="7127008" y="3583048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AFEEBF-C936-80F7-5589-EDF68033FD95}"/>
              </a:ext>
            </a:extLst>
          </p:cNvPr>
          <p:cNvSpPr txBox="1"/>
          <p:nvPr/>
        </p:nvSpPr>
        <p:spPr>
          <a:xfrm>
            <a:off x="7008862" y="375082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4EF4DA-4331-E56F-4053-63704A5A6CBE}"/>
              </a:ext>
            </a:extLst>
          </p:cNvPr>
          <p:cNvCxnSpPr>
            <a:cxnSpLocks/>
          </p:cNvCxnSpPr>
          <p:nvPr/>
        </p:nvCxnSpPr>
        <p:spPr>
          <a:xfrm flipV="1">
            <a:off x="9360754" y="3583048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07CDF0-B8DC-1B11-DFF2-FF3C3B354032}"/>
              </a:ext>
            </a:extLst>
          </p:cNvPr>
          <p:cNvSpPr txBox="1"/>
          <p:nvPr/>
        </p:nvSpPr>
        <p:spPr>
          <a:xfrm>
            <a:off x="9242608" y="375082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85BD3A-36A7-3EFB-5FD7-80D23DD4B2D4}"/>
              </a:ext>
            </a:extLst>
          </p:cNvPr>
          <p:cNvCxnSpPr>
            <a:cxnSpLocks/>
          </p:cNvCxnSpPr>
          <p:nvPr/>
        </p:nvCxnSpPr>
        <p:spPr>
          <a:xfrm flipV="1">
            <a:off x="7894120" y="5577651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ED8808-EDBC-B327-E404-4473D7D813EA}"/>
              </a:ext>
            </a:extLst>
          </p:cNvPr>
          <p:cNvSpPr txBox="1"/>
          <p:nvPr/>
        </p:nvSpPr>
        <p:spPr>
          <a:xfrm>
            <a:off x="7775974" y="5745431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BB6BB7-6E1C-EA10-5A51-71FF1B8315F3}"/>
              </a:ext>
            </a:extLst>
          </p:cNvPr>
          <p:cNvCxnSpPr>
            <a:cxnSpLocks/>
          </p:cNvCxnSpPr>
          <p:nvPr/>
        </p:nvCxnSpPr>
        <p:spPr>
          <a:xfrm flipV="1">
            <a:off x="10093039" y="5577651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CAF4F5-23DC-7214-4716-A36B54B1F791}"/>
              </a:ext>
            </a:extLst>
          </p:cNvPr>
          <p:cNvSpPr txBox="1"/>
          <p:nvPr/>
        </p:nvSpPr>
        <p:spPr>
          <a:xfrm>
            <a:off x="9974893" y="574543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263361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75F9361-1B1D-B5EA-67E5-64E67EB39054}"/>
              </a:ext>
            </a:extLst>
          </p:cNvPr>
          <p:cNvSpPr txBox="1"/>
          <p:nvPr/>
        </p:nvSpPr>
        <p:spPr>
          <a:xfrm>
            <a:off x="3004448" y="305842"/>
            <a:ext cx="61831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L=0, R=5 (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D95B52C-D1B9-5C43-263A-58F02E3A3448}"/>
              </a:ext>
            </a:extLst>
          </p:cNvPr>
          <p:cNvSpPr/>
          <p:nvPr/>
        </p:nvSpPr>
        <p:spPr>
          <a:xfrm>
            <a:off x="1120484" y="1978222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C113631-F148-C308-4BE9-E9759E3DF6E9}"/>
              </a:ext>
            </a:extLst>
          </p:cNvPr>
          <p:cNvSpPr/>
          <p:nvPr/>
        </p:nvSpPr>
        <p:spPr>
          <a:xfrm>
            <a:off x="4771628" y="1978222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433D433C-1ED8-BA56-32D2-007DB144D4EB}"/>
              </a:ext>
            </a:extLst>
          </p:cNvPr>
          <p:cNvSpPr/>
          <p:nvPr/>
        </p:nvSpPr>
        <p:spPr>
          <a:xfrm>
            <a:off x="4723343" y="3580145"/>
            <a:ext cx="755009" cy="503340"/>
          </a:xfrm>
          <a:prstGeom prst="upArrow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</a:rPr>
              <a:t>pivot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29DB128-D48F-55C1-C89C-B00410615D39}"/>
              </a:ext>
            </a:extLst>
          </p:cNvPr>
          <p:cNvSpPr/>
          <p:nvPr/>
        </p:nvSpPr>
        <p:spPr>
          <a:xfrm>
            <a:off x="1806797" y="1325247"/>
            <a:ext cx="2888639" cy="970077"/>
          </a:xfrm>
          <a:prstGeom prst="wedgeEllipseCallout">
            <a:avLst>
              <a:gd name="adj1" fmla="val 36921"/>
              <a:gd name="adj2" fmla="val 91213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Script MT Bold" panose="03040602040607080904" pitchFamily="66" charset="0"/>
              </a:rPr>
              <a:t>a[j]=24&lt;pivot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 Swap a[</a:t>
            </a:r>
            <a:r>
              <a:rPr lang="en-US" b="1" dirty="0" err="1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], a[j]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  <a:latin typeface="Script MT Bold" panose="03040602040607080904" pitchFamily="66" charset="0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</a:rPr>
              <a:t>=i+1, j=j+1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3C62BA-B21E-F9E2-730C-F1B2C97E133F}"/>
              </a:ext>
            </a:extLst>
          </p:cNvPr>
          <p:cNvGraphicFramePr>
            <a:graphicFrameLocks noGrp="1"/>
          </p:cNvGraphicFramePr>
          <p:nvPr/>
        </p:nvGraphicFramePr>
        <p:xfrm>
          <a:off x="1023882" y="2721426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97BE78C6-801C-5F17-3782-1224B0E642E6}"/>
              </a:ext>
            </a:extLst>
          </p:cNvPr>
          <p:cNvSpPr/>
          <p:nvPr/>
        </p:nvSpPr>
        <p:spPr>
          <a:xfrm>
            <a:off x="3102817" y="3899627"/>
            <a:ext cx="283203" cy="5033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BB6BAC-3165-9EDB-2EFA-0F44A7BE202F}"/>
              </a:ext>
            </a:extLst>
          </p:cNvPr>
          <p:cNvGraphicFramePr>
            <a:graphicFrameLocks noGrp="1"/>
          </p:cNvGraphicFramePr>
          <p:nvPr/>
        </p:nvGraphicFramePr>
        <p:xfrm>
          <a:off x="1021341" y="4724323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C5A71-6C2C-E052-C03B-3B18E7CA068C}"/>
              </a:ext>
            </a:extLst>
          </p:cNvPr>
          <p:cNvCxnSpPr>
            <a:cxnSpLocks/>
          </p:cNvCxnSpPr>
          <p:nvPr/>
        </p:nvCxnSpPr>
        <p:spPr>
          <a:xfrm flipV="1">
            <a:off x="2119580" y="3547181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AFEEBF-C936-80F7-5589-EDF68033FD95}"/>
              </a:ext>
            </a:extLst>
          </p:cNvPr>
          <p:cNvSpPr txBox="1"/>
          <p:nvPr/>
        </p:nvSpPr>
        <p:spPr>
          <a:xfrm>
            <a:off x="2001434" y="3714961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4EF4DA-4331-E56F-4053-63704A5A6CBE}"/>
              </a:ext>
            </a:extLst>
          </p:cNvPr>
          <p:cNvCxnSpPr>
            <a:cxnSpLocks/>
          </p:cNvCxnSpPr>
          <p:nvPr/>
        </p:nvCxnSpPr>
        <p:spPr>
          <a:xfrm flipV="1">
            <a:off x="4353328" y="3547181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07CDF0-B8DC-1B11-DFF2-FF3C3B354032}"/>
              </a:ext>
            </a:extLst>
          </p:cNvPr>
          <p:cNvSpPr txBox="1"/>
          <p:nvPr/>
        </p:nvSpPr>
        <p:spPr>
          <a:xfrm>
            <a:off x="4235182" y="371496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85BD3A-36A7-3EFB-5FD7-80D23DD4B2D4}"/>
              </a:ext>
            </a:extLst>
          </p:cNvPr>
          <p:cNvCxnSpPr>
            <a:cxnSpLocks/>
          </p:cNvCxnSpPr>
          <p:nvPr/>
        </p:nvCxnSpPr>
        <p:spPr>
          <a:xfrm flipV="1">
            <a:off x="2886693" y="5541784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ED8808-EDBC-B327-E404-4473D7D813EA}"/>
              </a:ext>
            </a:extLst>
          </p:cNvPr>
          <p:cNvSpPr txBox="1"/>
          <p:nvPr/>
        </p:nvSpPr>
        <p:spPr>
          <a:xfrm>
            <a:off x="2768547" y="570956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BB6BB7-6E1C-EA10-5A51-71FF1B8315F3}"/>
              </a:ext>
            </a:extLst>
          </p:cNvPr>
          <p:cNvCxnSpPr>
            <a:cxnSpLocks/>
          </p:cNvCxnSpPr>
          <p:nvPr/>
        </p:nvCxnSpPr>
        <p:spPr>
          <a:xfrm flipV="1">
            <a:off x="5085612" y="5541784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CAF4F5-23DC-7214-4716-A36B54B1F791}"/>
              </a:ext>
            </a:extLst>
          </p:cNvPr>
          <p:cNvSpPr txBox="1"/>
          <p:nvPr/>
        </p:nvSpPr>
        <p:spPr>
          <a:xfrm>
            <a:off x="4967466" y="570956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j</a:t>
            </a:r>
          </a:p>
        </p:txBody>
      </p:sp>
      <p:sp>
        <p:nvSpPr>
          <p:cNvPr id="32" name="Star: 7 Points 31">
            <a:extLst>
              <a:ext uri="{FF2B5EF4-FFF2-40B4-BE49-F238E27FC236}">
                <a16:creationId xmlns:a16="http://schemas.microsoft.com/office/drawing/2014/main" id="{5880E65C-34C4-E784-3596-8F9F41D84A43}"/>
              </a:ext>
            </a:extLst>
          </p:cNvPr>
          <p:cNvSpPr/>
          <p:nvPr/>
        </p:nvSpPr>
        <p:spPr>
          <a:xfrm>
            <a:off x="4420534" y="6068415"/>
            <a:ext cx="1379873" cy="689602"/>
          </a:xfrm>
          <a:prstGeom prst="star7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r>
              <a:rPr lang="en-US" dirty="0"/>
              <a:t>(j=r)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0B24A911-E793-C26D-AE2F-90C4020F661F}"/>
              </a:ext>
            </a:extLst>
          </p:cNvPr>
          <p:cNvSpPr/>
          <p:nvPr/>
        </p:nvSpPr>
        <p:spPr>
          <a:xfrm>
            <a:off x="6810252" y="1978222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16FC0EE-2815-FF89-E64F-6A0089BE9D69}"/>
              </a:ext>
            </a:extLst>
          </p:cNvPr>
          <p:cNvSpPr/>
          <p:nvPr/>
        </p:nvSpPr>
        <p:spPr>
          <a:xfrm>
            <a:off x="10461396" y="1978222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" name="Callout: Up Arrow 34">
            <a:extLst>
              <a:ext uri="{FF2B5EF4-FFF2-40B4-BE49-F238E27FC236}">
                <a16:creationId xmlns:a16="http://schemas.microsoft.com/office/drawing/2014/main" id="{A5DE83A3-E81B-88D0-268B-7FCC20BB635E}"/>
              </a:ext>
            </a:extLst>
          </p:cNvPr>
          <p:cNvSpPr/>
          <p:nvPr/>
        </p:nvSpPr>
        <p:spPr>
          <a:xfrm>
            <a:off x="10413111" y="3580145"/>
            <a:ext cx="755009" cy="503340"/>
          </a:xfrm>
          <a:prstGeom prst="upArrow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</a:rPr>
              <a:t>pivot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683036E-DE2F-E9FB-7D3E-5606516B6795}"/>
              </a:ext>
            </a:extLst>
          </p:cNvPr>
          <p:cNvGraphicFramePr>
            <a:graphicFrameLocks noGrp="1"/>
          </p:cNvGraphicFramePr>
          <p:nvPr/>
        </p:nvGraphicFramePr>
        <p:xfrm>
          <a:off x="6713650" y="2721426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sp>
        <p:nvSpPr>
          <p:cNvPr id="40" name="Arrow: Down 39">
            <a:extLst>
              <a:ext uri="{FF2B5EF4-FFF2-40B4-BE49-F238E27FC236}">
                <a16:creationId xmlns:a16="http://schemas.microsoft.com/office/drawing/2014/main" id="{B10F1B99-DD49-4308-BE86-4D8DEA9D6612}"/>
              </a:ext>
            </a:extLst>
          </p:cNvPr>
          <p:cNvSpPr/>
          <p:nvPr/>
        </p:nvSpPr>
        <p:spPr>
          <a:xfrm>
            <a:off x="8792585" y="3899627"/>
            <a:ext cx="283203" cy="5033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B6A4BF8-DD23-640D-D0B3-C95D3DA4161A}"/>
              </a:ext>
            </a:extLst>
          </p:cNvPr>
          <p:cNvGraphicFramePr>
            <a:graphicFrameLocks noGrp="1"/>
          </p:cNvGraphicFramePr>
          <p:nvPr/>
        </p:nvGraphicFramePr>
        <p:xfrm>
          <a:off x="6711109" y="4724323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DBFE2C-4B5F-7ACE-7B92-90114DD18C49}"/>
              </a:ext>
            </a:extLst>
          </p:cNvPr>
          <p:cNvCxnSpPr>
            <a:cxnSpLocks/>
          </p:cNvCxnSpPr>
          <p:nvPr/>
        </p:nvCxnSpPr>
        <p:spPr>
          <a:xfrm flipV="1">
            <a:off x="8558286" y="3547181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F80FA4E-B7E5-F720-9A5F-1185CD149F8A}"/>
              </a:ext>
            </a:extLst>
          </p:cNvPr>
          <p:cNvSpPr txBox="1"/>
          <p:nvPr/>
        </p:nvSpPr>
        <p:spPr>
          <a:xfrm>
            <a:off x="8440140" y="3714961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E9D914-B78E-27EF-7588-6FCDA93F129A}"/>
              </a:ext>
            </a:extLst>
          </p:cNvPr>
          <p:cNvCxnSpPr>
            <a:cxnSpLocks/>
          </p:cNvCxnSpPr>
          <p:nvPr/>
        </p:nvCxnSpPr>
        <p:spPr>
          <a:xfrm flipV="1">
            <a:off x="8576461" y="5541784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856A45-03DD-6C3B-5C98-8DE65874F578}"/>
              </a:ext>
            </a:extLst>
          </p:cNvPr>
          <p:cNvSpPr txBox="1"/>
          <p:nvPr/>
        </p:nvSpPr>
        <p:spPr>
          <a:xfrm>
            <a:off x="8458315" y="570956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8F497491-30A4-4389-FD54-7BF3B2A1466D}"/>
              </a:ext>
            </a:extLst>
          </p:cNvPr>
          <p:cNvSpPr/>
          <p:nvPr/>
        </p:nvSpPr>
        <p:spPr>
          <a:xfrm>
            <a:off x="7363927" y="1310717"/>
            <a:ext cx="2607976" cy="984607"/>
          </a:xfrm>
          <a:prstGeom prst="wedgeEllipseCallout">
            <a:avLst>
              <a:gd name="adj1" fmla="val 70633"/>
              <a:gd name="adj2" fmla="val 103062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Hiệu chỉnh vị trí pivot  Swap a[</a:t>
            </a:r>
            <a:r>
              <a:rPr lang="en-US" b="1" dirty="0" err="1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], a[r]</a:t>
            </a:r>
          </a:p>
        </p:txBody>
      </p:sp>
    </p:spTree>
    <p:extLst>
      <p:ext uri="{BB962C8B-B14F-4D97-AF65-F5344CB8AC3E}">
        <p14:creationId xmlns:p14="http://schemas.microsoft.com/office/powerpoint/2010/main" val="41085358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75F9361-1B1D-B5EA-67E5-64E67EB39054}"/>
              </a:ext>
            </a:extLst>
          </p:cNvPr>
          <p:cNvSpPr txBox="1"/>
          <p:nvPr/>
        </p:nvSpPr>
        <p:spPr>
          <a:xfrm>
            <a:off x="3004448" y="288914"/>
            <a:ext cx="618310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L=0, R=5 (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L=0, R=i-1=1</a:t>
            </a:r>
          </a:p>
          <a:p>
            <a:pPr lvl="1"/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L=i+1=3, R=5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B6A4BF8-DD23-640D-D0B3-C95D3DA4161A}"/>
              </a:ext>
            </a:extLst>
          </p:cNvPr>
          <p:cNvGraphicFramePr>
            <a:graphicFrameLocks noGrp="1"/>
          </p:cNvGraphicFramePr>
          <p:nvPr/>
        </p:nvGraphicFramePr>
        <p:xfrm>
          <a:off x="4004287" y="3555274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E9D914-B78E-27EF-7588-6FCDA93F129A}"/>
              </a:ext>
            </a:extLst>
          </p:cNvPr>
          <p:cNvCxnSpPr>
            <a:cxnSpLocks/>
          </p:cNvCxnSpPr>
          <p:nvPr/>
        </p:nvCxnSpPr>
        <p:spPr>
          <a:xfrm flipV="1">
            <a:off x="5869639" y="4372735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856A45-03DD-6C3B-5C98-8DE65874F578}"/>
              </a:ext>
            </a:extLst>
          </p:cNvPr>
          <p:cNvSpPr txBox="1"/>
          <p:nvPr/>
        </p:nvSpPr>
        <p:spPr>
          <a:xfrm>
            <a:off x="5751493" y="454051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6EEC1EA-C652-2613-5D0C-C11B331720D6}"/>
              </a:ext>
            </a:extLst>
          </p:cNvPr>
          <p:cNvSpPr/>
          <p:nvPr/>
        </p:nvSpPr>
        <p:spPr>
          <a:xfrm>
            <a:off x="4112123" y="2791324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323E6DB-F326-3A14-8005-85E5E92D30F1}"/>
              </a:ext>
            </a:extLst>
          </p:cNvPr>
          <p:cNvSpPr/>
          <p:nvPr/>
        </p:nvSpPr>
        <p:spPr>
          <a:xfrm>
            <a:off x="7763267" y="2791324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D66EE7-41FB-86E3-F861-771DBB87B145}"/>
              </a:ext>
            </a:extLst>
          </p:cNvPr>
          <p:cNvCxnSpPr>
            <a:cxnSpLocks/>
          </p:cNvCxnSpPr>
          <p:nvPr/>
        </p:nvCxnSpPr>
        <p:spPr>
          <a:xfrm>
            <a:off x="4004287" y="4476205"/>
            <a:ext cx="1499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2A5FC6-1958-FAEE-DEB4-3BA6F8CEADF0}"/>
              </a:ext>
            </a:extLst>
          </p:cNvPr>
          <p:cNvCxnSpPr>
            <a:cxnSpLocks/>
          </p:cNvCxnSpPr>
          <p:nvPr/>
        </p:nvCxnSpPr>
        <p:spPr>
          <a:xfrm>
            <a:off x="6235337" y="4476205"/>
            <a:ext cx="2210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B48600-E24E-15C8-54EB-D3A2F5635DC4}"/>
              </a:ext>
            </a:extLst>
          </p:cNvPr>
          <p:cNvCxnSpPr/>
          <p:nvPr/>
        </p:nvCxnSpPr>
        <p:spPr>
          <a:xfrm>
            <a:off x="4004287" y="3039291"/>
            <a:ext cx="0" cy="2159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C6C489-299E-2F23-3E34-0C56A91C45FC}"/>
              </a:ext>
            </a:extLst>
          </p:cNvPr>
          <p:cNvCxnSpPr/>
          <p:nvPr/>
        </p:nvCxnSpPr>
        <p:spPr>
          <a:xfrm>
            <a:off x="5477690" y="3039291"/>
            <a:ext cx="0" cy="2159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4407A6-14BB-2FAF-9F2F-922CA13CA89A}"/>
              </a:ext>
            </a:extLst>
          </p:cNvPr>
          <p:cNvCxnSpPr/>
          <p:nvPr/>
        </p:nvCxnSpPr>
        <p:spPr>
          <a:xfrm>
            <a:off x="6220618" y="3039291"/>
            <a:ext cx="0" cy="2159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446874-691A-F1A3-701B-0D4E430C47E1}"/>
              </a:ext>
            </a:extLst>
          </p:cNvPr>
          <p:cNvCxnSpPr/>
          <p:nvPr/>
        </p:nvCxnSpPr>
        <p:spPr>
          <a:xfrm>
            <a:off x="8442955" y="3039291"/>
            <a:ext cx="0" cy="2159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12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AA73566F-CA68-3F6F-F07C-E02F4CFB3E4D}"/>
              </a:ext>
            </a:extLst>
          </p:cNvPr>
          <p:cNvSpPr/>
          <p:nvPr/>
        </p:nvSpPr>
        <p:spPr>
          <a:xfrm>
            <a:off x="1089937" y="1850148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9E5C21A-7C99-51B8-7F0C-F4C189ADCFDE}"/>
              </a:ext>
            </a:extLst>
          </p:cNvPr>
          <p:cNvSpPr/>
          <p:nvPr/>
        </p:nvSpPr>
        <p:spPr>
          <a:xfrm>
            <a:off x="1850633" y="1863358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5EECBA83-6E4B-E8EB-1885-3ABAA07F3582}"/>
              </a:ext>
            </a:extLst>
          </p:cNvPr>
          <p:cNvSpPr/>
          <p:nvPr/>
        </p:nvSpPr>
        <p:spPr>
          <a:xfrm>
            <a:off x="1705270" y="3432289"/>
            <a:ext cx="755009" cy="503340"/>
          </a:xfrm>
          <a:prstGeom prst="upArrow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</a:rPr>
              <a:t>pivot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73CC3B8-45C3-F1AA-6CF3-5DE163E76187}"/>
              </a:ext>
            </a:extLst>
          </p:cNvPr>
          <p:cNvSpPr/>
          <p:nvPr/>
        </p:nvSpPr>
        <p:spPr>
          <a:xfrm>
            <a:off x="752688" y="744752"/>
            <a:ext cx="2861774" cy="889551"/>
          </a:xfrm>
          <a:prstGeom prst="wedgeEllipseCallout">
            <a:avLst>
              <a:gd name="adj1" fmla="val -23214"/>
              <a:gd name="adj2" fmla="val 147891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Script MT Bold" panose="03040602040607080904" pitchFamily="66" charset="0"/>
              </a:rPr>
              <a:t>a[j]=7&lt;pivot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 Swap a[</a:t>
            </a:r>
            <a:r>
              <a:rPr lang="en-US" b="1" dirty="0" err="1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], a[j]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  <a:latin typeface="Script MT Bold" panose="03040602040607080904" pitchFamily="66" charset="0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</a:rPr>
              <a:t>=i+1, j=j+1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5F9361-1B1D-B5EA-67E5-64E67EB39054}"/>
              </a:ext>
            </a:extLst>
          </p:cNvPr>
          <p:cNvSpPr txBox="1"/>
          <p:nvPr/>
        </p:nvSpPr>
        <p:spPr>
          <a:xfrm>
            <a:off x="3274169" y="361450"/>
            <a:ext cx="56436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L=0, R=1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EB789E8-2B12-DCBF-262B-19679D74832D}"/>
              </a:ext>
            </a:extLst>
          </p:cNvPr>
          <p:cNvGraphicFramePr>
            <a:graphicFrameLocks noGrp="1"/>
          </p:cNvGraphicFramePr>
          <p:nvPr/>
        </p:nvGraphicFramePr>
        <p:xfrm>
          <a:off x="993335" y="2593352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325FF-F290-EABB-D0E7-609F9E2002AE}"/>
              </a:ext>
            </a:extLst>
          </p:cNvPr>
          <p:cNvCxnSpPr>
            <a:cxnSpLocks/>
          </p:cNvCxnSpPr>
          <p:nvPr/>
        </p:nvCxnSpPr>
        <p:spPr>
          <a:xfrm flipV="1">
            <a:off x="1351344" y="3419107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26D7EA-8D6A-CE59-9A1C-3AECF643BE99}"/>
              </a:ext>
            </a:extLst>
          </p:cNvPr>
          <p:cNvSpPr txBox="1"/>
          <p:nvPr/>
        </p:nvSpPr>
        <p:spPr>
          <a:xfrm>
            <a:off x="1172235" y="358688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i,j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B8729CA-A935-4DEE-1192-86D95FAAA183}"/>
              </a:ext>
            </a:extLst>
          </p:cNvPr>
          <p:cNvSpPr/>
          <p:nvPr/>
        </p:nvSpPr>
        <p:spPr>
          <a:xfrm>
            <a:off x="3072270" y="3771553"/>
            <a:ext cx="283203" cy="5033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9192F50-BD3E-750A-4847-7598B2AFF811}"/>
              </a:ext>
            </a:extLst>
          </p:cNvPr>
          <p:cNvGraphicFramePr>
            <a:graphicFrameLocks noGrp="1"/>
          </p:cNvGraphicFramePr>
          <p:nvPr/>
        </p:nvGraphicFramePr>
        <p:xfrm>
          <a:off x="990794" y="4596249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916580-C955-22B8-A3F2-6DBECEC716B8}"/>
              </a:ext>
            </a:extLst>
          </p:cNvPr>
          <p:cNvCxnSpPr>
            <a:cxnSpLocks/>
          </p:cNvCxnSpPr>
          <p:nvPr/>
        </p:nvCxnSpPr>
        <p:spPr>
          <a:xfrm flipV="1">
            <a:off x="2110803" y="5422004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6693D1-5480-D49E-8900-F42FC4F29C84}"/>
              </a:ext>
            </a:extLst>
          </p:cNvPr>
          <p:cNvSpPr txBox="1"/>
          <p:nvPr/>
        </p:nvSpPr>
        <p:spPr>
          <a:xfrm>
            <a:off x="1992657" y="55897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i,j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2" name="Star: 7 Points 1">
            <a:extLst>
              <a:ext uri="{FF2B5EF4-FFF2-40B4-BE49-F238E27FC236}">
                <a16:creationId xmlns:a16="http://schemas.microsoft.com/office/drawing/2014/main" id="{B0E8299D-4094-3239-FA8F-7D3D12FEB011}"/>
              </a:ext>
            </a:extLst>
          </p:cNvPr>
          <p:cNvSpPr/>
          <p:nvPr/>
        </p:nvSpPr>
        <p:spPr>
          <a:xfrm>
            <a:off x="1470454" y="5950822"/>
            <a:ext cx="1272744" cy="822960"/>
          </a:xfrm>
          <a:prstGeom prst="star7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r>
              <a:rPr lang="en-US" dirty="0"/>
              <a:t>(j=r)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D3278E2-7BB4-AE53-F613-F991F4640051}"/>
              </a:ext>
            </a:extLst>
          </p:cNvPr>
          <p:cNvSpPr/>
          <p:nvPr/>
        </p:nvSpPr>
        <p:spPr>
          <a:xfrm>
            <a:off x="6496184" y="1850148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924A337-40E7-37B4-D475-01138BD606E4}"/>
              </a:ext>
            </a:extLst>
          </p:cNvPr>
          <p:cNvSpPr/>
          <p:nvPr/>
        </p:nvSpPr>
        <p:spPr>
          <a:xfrm>
            <a:off x="7256880" y="1863358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E31A5563-D341-7356-E4D1-F85361F269CE}"/>
              </a:ext>
            </a:extLst>
          </p:cNvPr>
          <p:cNvSpPr/>
          <p:nvPr/>
        </p:nvSpPr>
        <p:spPr>
          <a:xfrm>
            <a:off x="7111517" y="3432289"/>
            <a:ext cx="755009" cy="503340"/>
          </a:xfrm>
          <a:prstGeom prst="upArrow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</a:rPr>
              <a:t>pivot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F35CBE-F2AC-D838-05B7-FF9A790EA731}"/>
              </a:ext>
            </a:extLst>
          </p:cNvPr>
          <p:cNvGraphicFramePr>
            <a:graphicFrameLocks noGrp="1"/>
          </p:cNvGraphicFramePr>
          <p:nvPr/>
        </p:nvGraphicFramePr>
        <p:xfrm>
          <a:off x="6399582" y="2593352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10FA41-1D21-2428-07D0-4BBBD558602A}"/>
              </a:ext>
            </a:extLst>
          </p:cNvPr>
          <p:cNvCxnSpPr>
            <a:cxnSpLocks/>
          </p:cNvCxnSpPr>
          <p:nvPr/>
        </p:nvCxnSpPr>
        <p:spPr>
          <a:xfrm flipV="1">
            <a:off x="7497820" y="3227514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9828EA-40A6-20B1-01CC-A7D8782B5086}"/>
              </a:ext>
            </a:extLst>
          </p:cNvPr>
          <p:cNvSpPr txBox="1"/>
          <p:nvPr/>
        </p:nvSpPr>
        <p:spPr>
          <a:xfrm>
            <a:off x="7379674" y="339529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0027FA3-5D61-696E-5F32-B8868FE2467D}"/>
              </a:ext>
            </a:extLst>
          </p:cNvPr>
          <p:cNvSpPr/>
          <p:nvPr/>
        </p:nvSpPr>
        <p:spPr>
          <a:xfrm>
            <a:off x="8478517" y="3771553"/>
            <a:ext cx="283203" cy="5033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01EE460-86A2-C15C-EABC-856DEA767F3C}"/>
              </a:ext>
            </a:extLst>
          </p:cNvPr>
          <p:cNvGraphicFramePr>
            <a:graphicFrameLocks noGrp="1"/>
          </p:cNvGraphicFramePr>
          <p:nvPr/>
        </p:nvGraphicFramePr>
        <p:xfrm>
          <a:off x="6397041" y="4596249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14BA1F-8002-7FC8-5A7F-F6A9A7AF49D6}"/>
              </a:ext>
            </a:extLst>
          </p:cNvPr>
          <p:cNvCxnSpPr>
            <a:cxnSpLocks/>
          </p:cNvCxnSpPr>
          <p:nvPr/>
        </p:nvCxnSpPr>
        <p:spPr>
          <a:xfrm flipV="1">
            <a:off x="7517050" y="5422004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5FF07D-7EE9-70D9-3FA8-5D6B2A3A0189}"/>
              </a:ext>
            </a:extLst>
          </p:cNvPr>
          <p:cNvSpPr txBox="1"/>
          <p:nvPr/>
        </p:nvSpPr>
        <p:spPr>
          <a:xfrm>
            <a:off x="7398904" y="55897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4E343EF-21DC-0912-939B-9E2B7AC54359}"/>
              </a:ext>
            </a:extLst>
          </p:cNvPr>
          <p:cNvSpPr/>
          <p:nvPr/>
        </p:nvSpPr>
        <p:spPr>
          <a:xfrm>
            <a:off x="8240290" y="1087395"/>
            <a:ext cx="2597825" cy="1103499"/>
          </a:xfrm>
          <a:prstGeom prst="wedgeEllipseCallout">
            <a:avLst>
              <a:gd name="adj1" fmla="val -70184"/>
              <a:gd name="adj2" fmla="val 102482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Hiệu chỉnh vị trí pivot  Swap a[</a:t>
            </a:r>
            <a:r>
              <a:rPr lang="en-US" b="1" dirty="0" err="1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], a[r]</a:t>
            </a:r>
          </a:p>
        </p:txBody>
      </p:sp>
    </p:spTree>
    <p:extLst>
      <p:ext uri="{BB962C8B-B14F-4D97-AF65-F5344CB8AC3E}">
        <p14:creationId xmlns:p14="http://schemas.microsoft.com/office/powerpoint/2010/main" val="33992082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75F9361-1B1D-B5EA-67E5-64E67EB39054}"/>
              </a:ext>
            </a:extLst>
          </p:cNvPr>
          <p:cNvSpPr txBox="1"/>
          <p:nvPr/>
        </p:nvSpPr>
        <p:spPr>
          <a:xfrm>
            <a:off x="2475457" y="249790"/>
            <a:ext cx="724108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L=0, R=1 (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L=0, R=i-1=0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(L=R)</a:t>
            </a:r>
          </a:p>
          <a:p>
            <a:pPr lvl="1"/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L=i+1=2, R=1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Loại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(L&gt;R)</a:t>
            </a:r>
            <a:endParaRPr 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B6A4BF8-DD23-640D-D0B3-C95D3DA4161A}"/>
              </a:ext>
            </a:extLst>
          </p:cNvPr>
          <p:cNvGraphicFramePr>
            <a:graphicFrameLocks noGrp="1"/>
          </p:cNvGraphicFramePr>
          <p:nvPr/>
        </p:nvGraphicFramePr>
        <p:xfrm>
          <a:off x="4004287" y="3555274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E9D914-B78E-27EF-7588-6FCDA93F129A}"/>
              </a:ext>
            </a:extLst>
          </p:cNvPr>
          <p:cNvCxnSpPr>
            <a:cxnSpLocks/>
          </p:cNvCxnSpPr>
          <p:nvPr/>
        </p:nvCxnSpPr>
        <p:spPr>
          <a:xfrm flipV="1">
            <a:off x="5111994" y="4372735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856A45-03DD-6C3B-5C98-8DE65874F578}"/>
              </a:ext>
            </a:extLst>
          </p:cNvPr>
          <p:cNvSpPr txBox="1"/>
          <p:nvPr/>
        </p:nvSpPr>
        <p:spPr>
          <a:xfrm>
            <a:off x="4993848" y="454051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6EEC1EA-C652-2613-5D0C-C11B331720D6}"/>
              </a:ext>
            </a:extLst>
          </p:cNvPr>
          <p:cNvSpPr/>
          <p:nvPr/>
        </p:nvSpPr>
        <p:spPr>
          <a:xfrm>
            <a:off x="4112123" y="2791324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323E6DB-F326-3A14-8005-85E5E92D30F1}"/>
              </a:ext>
            </a:extLst>
          </p:cNvPr>
          <p:cNvSpPr/>
          <p:nvPr/>
        </p:nvSpPr>
        <p:spPr>
          <a:xfrm>
            <a:off x="4845895" y="2791323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E12E49F-F2CA-1DBC-FF93-BE39DE387DC8}"/>
              </a:ext>
            </a:extLst>
          </p:cNvPr>
          <p:cNvCxnSpPr>
            <a:cxnSpLocks/>
          </p:cNvCxnSpPr>
          <p:nvPr/>
        </p:nvCxnSpPr>
        <p:spPr>
          <a:xfrm>
            <a:off x="4004283" y="4426777"/>
            <a:ext cx="7443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B0D152-8C00-6E27-440C-9AB367822834}"/>
              </a:ext>
            </a:extLst>
          </p:cNvPr>
          <p:cNvCxnSpPr/>
          <p:nvPr/>
        </p:nvCxnSpPr>
        <p:spPr>
          <a:xfrm>
            <a:off x="4004283" y="2989863"/>
            <a:ext cx="0" cy="2159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65F0C-51AC-A2BD-DC16-1F304C38AAE7}"/>
              </a:ext>
            </a:extLst>
          </p:cNvPr>
          <p:cNvCxnSpPr/>
          <p:nvPr/>
        </p:nvCxnSpPr>
        <p:spPr>
          <a:xfrm>
            <a:off x="4748635" y="2989863"/>
            <a:ext cx="0" cy="2159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431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AA73566F-CA68-3F6F-F07C-E02F4CFB3E4D}"/>
              </a:ext>
            </a:extLst>
          </p:cNvPr>
          <p:cNvSpPr/>
          <p:nvPr/>
        </p:nvSpPr>
        <p:spPr>
          <a:xfrm>
            <a:off x="3297830" y="1781011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9E5C21A-7C99-51B8-7F0C-F4C189ADCFDE}"/>
              </a:ext>
            </a:extLst>
          </p:cNvPr>
          <p:cNvSpPr/>
          <p:nvPr/>
        </p:nvSpPr>
        <p:spPr>
          <a:xfrm>
            <a:off x="4774589" y="1769308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5EECBA83-6E4B-E8EB-1885-3ABAA07F3582}"/>
              </a:ext>
            </a:extLst>
          </p:cNvPr>
          <p:cNvSpPr/>
          <p:nvPr/>
        </p:nvSpPr>
        <p:spPr>
          <a:xfrm>
            <a:off x="4702979" y="3380384"/>
            <a:ext cx="755009" cy="503340"/>
          </a:xfrm>
          <a:prstGeom prst="upArrow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</a:rPr>
              <a:t>pivot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73CC3B8-45C3-F1AA-6CF3-5DE163E76187}"/>
              </a:ext>
            </a:extLst>
          </p:cNvPr>
          <p:cNvSpPr/>
          <p:nvPr/>
        </p:nvSpPr>
        <p:spPr>
          <a:xfrm>
            <a:off x="425674" y="668463"/>
            <a:ext cx="2685981" cy="1294420"/>
          </a:xfrm>
          <a:prstGeom prst="wedgeEllipseCallout">
            <a:avLst>
              <a:gd name="adj1" fmla="val 61229"/>
              <a:gd name="adj2" fmla="val 87226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Script MT Bold" panose="03040602040607080904" pitchFamily="66" charset="0"/>
              </a:rPr>
              <a:t>a[j]=57&lt;pivot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 Swap a[</a:t>
            </a:r>
            <a:r>
              <a:rPr lang="en-US" b="1" dirty="0" err="1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], a[j]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  <a:latin typeface="Script MT Bold" panose="03040602040607080904" pitchFamily="66" charset="0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</a:rPr>
              <a:t>=i+1, j=j+1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5F9361-1B1D-B5EA-67E5-64E67EB39054}"/>
              </a:ext>
            </a:extLst>
          </p:cNvPr>
          <p:cNvSpPr txBox="1"/>
          <p:nvPr/>
        </p:nvSpPr>
        <p:spPr>
          <a:xfrm>
            <a:off x="3274169" y="176020"/>
            <a:ext cx="56436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L=3, R=5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EB789E8-2B12-DCBF-262B-19679D74832D}"/>
              </a:ext>
            </a:extLst>
          </p:cNvPr>
          <p:cNvGraphicFramePr>
            <a:graphicFrameLocks noGrp="1"/>
          </p:cNvGraphicFramePr>
          <p:nvPr/>
        </p:nvGraphicFramePr>
        <p:xfrm>
          <a:off x="993335" y="2494496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325FF-F290-EABB-D0E7-609F9E2002AE}"/>
              </a:ext>
            </a:extLst>
          </p:cNvPr>
          <p:cNvCxnSpPr>
            <a:cxnSpLocks/>
          </p:cNvCxnSpPr>
          <p:nvPr/>
        </p:nvCxnSpPr>
        <p:spPr>
          <a:xfrm flipV="1">
            <a:off x="3587923" y="3320251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26D7EA-8D6A-CE59-9A1C-3AECF643BE99}"/>
              </a:ext>
            </a:extLst>
          </p:cNvPr>
          <p:cNvSpPr txBox="1"/>
          <p:nvPr/>
        </p:nvSpPr>
        <p:spPr>
          <a:xfrm>
            <a:off x="3408814" y="3488031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i,j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B8729CA-A935-4DEE-1192-86D95FAAA183}"/>
              </a:ext>
            </a:extLst>
          </p:cNvPr>
          <p:cNvSpPr/>
          <p:nvPr/>
        </p:nvSpPr>
        <p:spPr>
          <a:xfrm>
            <a:off x="3072270" y="3672697"/>
            <a:ext cx="283203" cy="5033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9192F50-BD3E-750A-4847-7598B2AFF811}"/>
              </a:ext>
            </a:extLst>
          </p:cNvPr>
          <p:cNvGraphicFramePr>
            <a:graphicFrameLocks noGrp="1"/>
          </p:cNvGraphicFramePr>
          <p:nvPr/>
        </p:nvGraphicFramePr>
        <p:xfrm>
          <a:off x="990794" y="4497393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916580-C955-22B8-A3F2-6DBECEC716B8}"/>
              </a:ext>
            </a:extLst>
          </p:cNvPr>
          <p:cNvCxnSpPr>
            <a:cxnSpLocks/>
          </p:cNvCxnSpPr>
          <p:nvPr/>
        </p:nvCxnSpPr>
        <p:spPr>
          <a:xfrm flipV="1">
            <a:off x="4285601" y="5323148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6693D1-5480-D49E-8900-F42FC4F29C84}"/>
              </a:ext>
            </a:extLst>
          </p:cNvPr>
          <p:cNvSpPr txBox="1"/>
          <p:nvPr/>
        </p:nvSpPr>
        <p:spPr>
          <a:xfrm>
            <a:off x="4167455" y="549092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i,j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2" name="Star: 7 Points 1">
            <a:extLst>
              <a:ext uri="{FF2B5EF4-FFF2-40B4-BE49-F238E27FC236}">
                <a16:creationId xmlns:a16="http://schemas.microsoft.com/office/drawing/2014/main" id="{B0E8299D-4094-3239-FA8F-7D3D12FEB011}"/>
              </a:ext>
            </a:extLst>
          </p:cNvPr>
          <p:cNvSpPr/>
          <p:nvPr/>
        </p:nvSpPr>
        <p:spPr>
          <a:xfrm>
            <a:off x="10261103" y="5945893"/>
            <a:ext cx="1181250" cy="717759"/>
          </a:xfrm>
          <a:prstGeom prst="star7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r>
              <a:rPr lang="en-US" dirty="0"/>
              <a:t>(j=r)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0027FA3-5D61-696E-5F32-B8868FE2467D}"/>
              </a:ext>
            </a:extLst>
          </p:cNvPr>
          <p:cNvSpPr/>
          <p:nvPr/>
        </p:nvSpPr>
        <p:spPr>
          <a:xfrm>
            <a:off x="8478517" y="3672697"/>
            <a:ext cx="283203" cy="5033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14BA1F-8002-7FC8-5A7F-F6A9A7AF49D6}"/>
              </a:ext>
            </a:extLst>
          </p:cNvPr>
          <p:cNvCxnSpPr>
            <a:cxnSpLocks/>
          </p:cNvCxnSpPr>
          <p:nvPr/>
        </p:nvCxnSpPr>
        <p:spPr>
          <a:xfrm flipV="1">
            <a:off x="10087262" y="5323148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5FF07D-7EE9-70D9-3FA8-5D6B2A3A0189}"/>
              </a:ext>
            </a:extLst>
          </p:cNvPr>
          <p:cNvSpPr txBox="1"/>
          <p:nvPr/>
        </p:nvSpPr>
        <p:spPr>
          <a:xfrm>
            <a:off x="9969116" y="549092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19" name="Arrow: Down 2">
            <a:extLst>
              <a:ext uri="{FF2B5EF4-FFF2-40B4-BE49-F238E27FC236}">
                <a16:creationId xmlns:a16="http://schemas.microsoft.com/office/drawing/2014/main" id="{AD51D3FA-E016-09CE-6931-EA82445C3666}"/>
              </a:ext>
            </a:extLst>
          </p:cNvPr>
          <p:cNvSpPr/>
          <p:nvPr/>
        </p:nvSpPr>
        <p:spPr>
          <a:xfrm>
            <a:off x="9028155" y="1682125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0" name="Arrow: Down 3">
            <a:extLst>
              <a:ext uri="{FF2B5EF4-FFF2-40B4-BE49-F238E27FC236}">
                <a16:creationId xmlns:a16="http://schemas.microsoft.com/office/drawing/2014/main" id="{B196BB18-3DD8-0DED-470C-EEC550D2C2B1}"/>
              </a:ext>
            </a:extLst>
          </p:cNvPr>
          <p:cNvSpPr/>
          <p:nvPr/>
        </p:nvSpPr>
        <p:spPr>
          <a:xfrm>
            <a:off x="10504914" y="1670422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1" name="Callout: Up Arrow 5">
            <a:extLst>
              <a:ext uri="{FF2B5EF4-FFF2-40B4-BE49-F238E27FC236}">
                <a16:creationId xmlns:a16="http://schemas.microsoft.com/office/drawing/2014/main" id="{C9C0D4A4-5EB6-8DD5-CA11-539B5F2D6E43}"/>
              </a:ext>
            </a:extLst>
          </p:cNvPr>
          <p:cNvSpPr/>
          <p:nvPr/>
        </p:nvSpPr>
        <p:spPr>
          <a:xfrm>
            <a:off x="10433304" y="3281498"/>
            <a:ext cx="755009" cy="503340"/>
          </a:xfrm>
          <a:prstGeom prst="upArrow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</a:rPr>
              <a:t>pivot</a:t>
            </a:r>
          </a:p>
        </p:txBody>
      </p:sp>
      <p:sp>
        <p:nvSpPr>
          <p:cNvPr id="22" name="Speech Bubble: Oval 8">
            <a:extLst>
              <a:ext uri="{FF2B5EF4-FFF2-40B4-BE49-F238E27FC236}">
                <a16:creationId xmlns:a16="http://schemas.microsoft.com/office/drawing/2014/main" id="{321F3898-B49A-28B8-36D8-89D031C7CAE7}"/>
              </a:ext>
            </a:extLst>
          </p:cNvPr>
          <p:cNvSpPr/>
          <p:nvPr/>
        </p:nvSpPr>
        <p:spPr>
          <a:xfrm>
            <a:off x="9084460" y="532941"/>
            <a:ext cx="2357893" cy="987628"/>
          </a:xfrm>
          <a:prstGeom prst="wedgeEllipseCallout">
            <a:avLst>
              <a:gd name="adj1" fmla="val -10847"/>
              <a:gd name="adj2" fmla="val 129172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Script MT Bold" panose="03040602040607080904" pitchFamily="66" charset="0"/>
              </a:rPr>
              <a:t>a[j]=85&gt;pivot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</a:rPr>
              <a:t>j=j+1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DBEBBB0-78BA-2B79-B58A-1A60BCB218A4}"/>
              </a:ext>
            </a:extLst>
          </p:cNvPr>
          <p:cNvGraphicFramePr>
            <a:graphicFrameLocks noGrp="1"/>
          </p:cNvGraphicFramePr>
          <p:nvPr/>
        </p:nvGraphicFramePr>
        <p:xfrm>
          <a:off x="6723660" y="2395610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7C6E5-900D-0AB4-0695-DB752296D828}"/>
              </a:ext>
            </a:extLst>
          </p:cNvPr>
          <p:cNvCxnSpPr>
            <a:cxnSpLocks/>
          </p:cNvCxnSpPr>
          <p:nvPr/>
        </p:nvCxnSpPr>
        <p:spPr>
          <a:xfrm flipV="1">
            <a:off x="10059658" y="3221365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297B19-386D-F942-5892-4D3005A6A21D}"/>
              </a:ext>
            </a:extLst>
          </p:cNvPr>
          <p:cNvSpPr txBox="1"/>
          <p:nvPr/>
        </p:nvSpPr>
        <p:spPr>
          <a:xfrm>
            <a:off x="9880549" y="3389145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i,j</a:t>
            </a:r>
            <a:endParaRPr lang="en-US" dirty="0">
              <a:latin typeface="Script MT Bold" panose="03040602040607080904" pitchFamily="66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992088-CBCF-AE61-BB16-F6C14DD170AD}"/>
              </a:ext>
            </a:extLst>
          </p:cNvPr>
          <p:cNvGraphicFramePr>
            <a:graphicFrameLocks noGrp="1"/>
          </p:cNvGraphicFramePr>
          <p:nvPr/>
        </p:nvGraphicFramePr>
        <p:xfrm>
          <a:off x="6760134" y="4454556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38A5E3-C06D-576A-FE99-905541CDA152}"/>
              </a:ext>
            </a:extLst>
          </p:cNvPr>
          <p:cNvCxnSpPr>
            <a:cxnSpLocks/>
          </p:cNvCxnSpPr>
          <p:nvPr/>
        </p:nvCxnSpPr>
        <p:spPr>
          <a:xfrm flipV="1">
            <a:off x="10832787" y="5327264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268FEC-C0A1-0F46-9C2B-0E2A49C64754}"/>
              </a:ext>
            </a:extLst>
          </p:cNvPr>
          <p:cNvSpPr txBox="1"/>
          <p:nvPr/>
        </p:nvSpPr>
        <p:spPr>
          <a:xfrm>
            <a:off x="10714641" y="54950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246064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75F9361-1B1D-B5EA-67E5-64E67EB39054}"/>
              </a:ext>
            </a:extLst>
          </p:cNvPr>
          <p:cNvSpPr txBox="1"/>
          <p:nvPr/>
        </p:nvSpPr>
        <p:spPr>
          <a:xfrm>
            <a:off x="3041525" y="301576"/>
            <a:ext cx="61694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L=3, R=5 (tt)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0027FA3-5D61-696E-5F32-B8868FE2467D}"/>
              </a:ext>
            </a:extLst>
          </p:cNvPr>
          <p:cNvSpPr/>
          <p:nvPr/>
        </p:nvSpPr>
        <p:spPr>
          <a:xfrm>
            <a:off x="5624094" y="3672697"/>
            <a:ext cx="283203" cy="5033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14BA1F-8002-7FC8-5A7F-F6A9A7AF49D6}"/>
              </a:ext>
            </a:extLst>
          </p:cNvPr>
          <p:cNvCxnSpPr>
            <a:cxnSpLocks/>
          </p:cNvCxnSpPr>
          <p:nvPr/>
        </p:nvCxnSpPr>
        <p:spPr>
          <a:xfrm flipV="1">
            <a:off x="7232839" y="5323148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5FF07D-7EE9-70D9-3FA8-5D6B2A3A0189}"/>
              </a:ext>
            </a:extLst>
          </p:cNvPr>
          <p:cNvSpPr txBox="1"/>
          <p:nvPr/>
        </p:nvSpPr>
        <p:spPr>
          <a:xfrm>
            <a:off x="7114693" y="549092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19" name="Arrow: Down 2">
            <a:extLst>
              <a:ext uri="{FF2B5EF4-FFF2-40B4-BE49-F238E27FC236}">
                <a16:creationId xmlns:a16="http://schemas.microsoft.com/office/drawing/2014/main" id="{AD51D3FA-E016-09CE-6931-EA82445C3666}"/>
              </a:ext>
            </a:extLst>
          </p:cNvPr>
          <p:cNvSpPr/>
          <p:nvPr/>
        </p:nvSpPr>
        <p:spPr>
          <a:xfrm>
            <a:off x="6173732" y="1682125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0" name="Arrow: Down 3">
            <a:extLst>
              <a:ext uri="{FF2B5EF4-FFF2-40B4-BE49-F238E27FC236}">
                <a16:creationId xmlns:a16="http://schemas.microsoft.com/office/drawing/2014/main" id="{B196BB18-3DD8-0DED-470C-EEC550D2C2B1}"/>
              </a:ext>
            </a:extLst>
          </p:cNvPr>
          <p:cNvSpPr/>
          <p:nvPr/>
        </p:nvSpPr>
        <p:spPr>
          <a:xfrm>
            <a:off x="7650491" y="1670422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1" name="Callout: Up Arrow 5">
            <a:extLst>
              <a:ext uri="{FF2B5EF4-FFF2-40B4-BE49-F238E27FC236}">
                <a16:creationId xmlns:a16="http://schemas.microsoft.com/office/drawing/2014/main" id="{C9C0D4A4-5EB6-8DD5-CA11-539B5F2D6E43}"/>
              </a:ext>
            </a:extLst>
          </p:cNvPr>
          <p:cNvSpPr/>
          <p:nvPr/>
        </p:nvSpPr>
        <p:spPr>
          <a:xfrm>
            <a:off x="7578881" y="3281498"/>
            <a:ext cx="755009" cy="503340"/>
          </a:xfrm>
          <a:prstGeom prst="upArrow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</a:rPr>
              <a:t>pivot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DBEBBB0-78BA-2B79-B58A-1A60BCB218A4}"/>
              </a:ext>
            </a:extLst>
          </p:cNvPr>
          <p:cNvGraphicFramePr>
            <a:graphicFrameLocks noGrp="1"/>
          </p:cNvGraphicFramePr>
          <p:nvPr/>
        </p:nvGraphicFramePr>
        <p:xfrm>
          <a:off x="3869237" y="2395610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7C6E5-900D-0AB4-0695-DB752296D828}"/>
              </a:ext>
            </a:extLst>
          </p:cNvPr>
          <p:cNvCxnSpPr>
            <a:cxnSpLocks/>
          </p:cNvCxnSpPr>
          <p:nvPr/>
        </p:nvCxnSpPr>
        <p:spPr>
          <a:xfrm flipV="1">
            <a:off x="7205235" y="3221365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297B19-386D-F942-5892-4D3005A6A21D}"/>
              </a:ext>
            </a:extLst>
          </p:cNvPr>
          <p:cNvSpPr txBox="1"/>
          <p:nvPr/>
        </p:nvSpPr>
        <p:spPr>
          <a:xfrm>
            <a:off x="7075554" y="3389145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992088-CBCF-AE61-BB16-F6C14DD170AD}"/>
              </a:ext>
            </a:extLst>
          </p:cNvPr>
          <p:cNvGraphicFramePr>
            <a:graphicFrameLocks noGrp="1"/>
          </p:cNvGraphicFramePr>
          <p:nvPr/>
        </p:nvGraphicFramePr>
        <p:xfrm>
          <a:off x="3905711" y="4454556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sp>
        <p:nvSpPr>
          <p:cNvPr id="5" name="Speech Bubble: Oval 9">
            <a:extLst>
              <a:ext uri="{FF2B5EF4-FFF2-40B4-BE49-F238E27FC236}">
                <a16:creationId xmlns:a16="http://schemas.microsoft.com/office/drawing/2014/main" id="{0BD295E6-06D6-91C5-F6F9-4AC1CEFCB67D}"/>
              </a:ext>
            </a:extLst>
          </p:cNvPr>
          <p:cNvSpPr/>
          <p:nvPr/>
        </p:nvSpPr>
        <p:spPr>
          <a:xfrm>
            <a:off x="8606590" y="1000897"/>
            <a:ext cx="2440351" cy="1010929"/>
          </a:xfrm>
          <a:prstGeom prst="wedgeEllipseCallout">
            <a:avLst>
              <a:gd name="adj1" fmla="val -68315"/>
              <a:gd name="adj2" fmla="val 105889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Hiệu chỉnh vị trí pivot  Swap a[</a:t>
            </a:r>
            <a:r>
              <a:rPr lang="en-US" b="1" dirty="0" err="1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Script MT Bold" panose="03040602040607080904" pitchFamily="66" charset="0"/>
                <a:sym typeface="Wingdings" panose="05000000000000000000" pitchFamily="2" charset="2"/>
              </a:rPr>
              <a:t>], a[r]</a:t>
            </a:r>
          </a:p>
        </p:txBody>
      </p:sp>
    </p:spTree>
    <p:extLst>
      <p:ext uri="{BB962C8B-B14F-4D97-AF65-F5344CB8AC3E}">
        <p14:creationId xmlns:p14="http://schemas.microsoft.com/office/powerpoint/2010/main" val="33746386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75F9361-1B1D-B5EA-67E5-64E67EB39054}"/>
              </a:ext>
            </a:extLst>
          </p:cNvPr>
          <p:cNvSpPr txBox="1"/>
          <p:nvPr/>
        </p:nvSpPr>
        <p:spPr>
          <a:xfrm>
            <a:off x="2471326" y="196813"/>
            <a:ext cx="724108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L=3, R=5 (tt)</a:t>
            </a: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L=3, R=i-1=3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(L=R)</a:t>
            </a:r>
          </a:p>
          <a:p>
            <a:pPr lvl="1"/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L=i+1=5, R=5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Loại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(L=R)</a:t>
            </a:r>
            <a:endParaRPr 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Down 2">
            <a:extLst>
              <a:ext uri="{FF2B5EF4-FFF2-40B4-BE49-F238E27FC236}">
                <a16:creationId xmlns:a16="http://schemas.microsoft.com/office/drawing/2014/main" id="{AD51D3FA-E016-09CE-6931-EA82445C3666}"/>
              </a:ext>
            </a:extLst>
          </p:cNvPr>
          <p:cNvSpPr/>
          <p:nvPr/>
        </p:nvSpPr>
        <p:spPr>
          <a:xfrm>
            <a:off x="6173732" y="3164938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0" name="Arrow: Down 3">
            <a:extLst>
              <a:ext uri="{FF2B5EF4-FFF2-40B4-BE49-F238E27FC236}">
                <a16:creationId xmlns:a16="http://schemas.microsoft.com/office/drawing/2014/main" id="{B196BB18-3DD8-0DED-470C-EEC550D2C2B1}"/>
              </a:ext>
            </a:extLst>
          </p:cNvPr>
          <p:cNvSpPr/>
          <p:nvPr/>
        </p:nvSpPr>
        <p:spPr>
          <a:xfrm>
            <a:off x="7650491" y="3153235"/>
            <a:ext cx="553674" cy="682809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cript MT Bold" panose="03040602040607080904" pitchFamily="66" charset="0"/>
                <a:cs typeface="Courier New" panose="02070309020205020404" pitchFamily="49" charset="0"/>
              </a:rPr>
              <a:t>r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DBEBBB0-78BA-2B79-B58A-1A60BCB218A4}"/>
              </a:ext>
            </a:extLst>
          </p:cNvPr>
          <p:cNvGraphicFramePr>
            <a:graphicFrameLocks noGrp="1"/>
          </p:cNvGraphicFramePr>
          <p:nvPr/>
        </p:nvGraphicFramePr>
        <p:xfrm>
          <a:off x="3869237" y="3878423"/>
          <a:ext cx="44410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79">
                  <a:extLst>
                    <a:ext uri="{9D8B030D-6E8A-4147-A177-3AD203B41FA5}">
                      <a16:colId xmlns:a16="http://schemas.microsoft.com/office/drawing/2014/main" val="36827414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1495547668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221034813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2625128734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646132871"/>
                    </a:ext>
                  </a:extLst>
                </a:gridCol>
                <a:gridCol w="740179">
                  <a:extLst>
                    <a:ext uri="{9D8B030D-6E8A-4147-A177-3AD203B41FA5}">
                      <a16:colId xmlns:a16="http://schemas.microsoft.com/office/drawing/2014/main" val="3136068168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4574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83669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7C6E5-900D-0AB4-0695-DB752296D828}"/>
              </a:ext>
            </a:extLst>
          </p:cNvPr>
          <p:cNvCxnSpPr>
            <a:cxnSpLocks/>
          </p:cNvCxnSpPr>
          <p:nvPr/>
        </p:nvCxnSpPr>
        <p:spPr>
          <a:xfrm flipV="1">
            <a:off x="7205235" y="4704178"/>
            <a:ext cx="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297B19-386D-F942-5892-4D3005A6A21D}"/>
              </a:ext>
            </a:extLst>
          </p:cNvPr>
          <p:cNvSpPr txBox="1"/>
          <p:nvPr/>
        </p:nvSpPr>
        <p:spPr>
          <a:xfrm>
            <a:off x="7075554" y="4871958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cript MT Bold" panose="03040602040607080904" pitchFamily="66" charset="0"/>
              </a:rPr>
              <a:t>i</a:t>
            </a:r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583B21D-495E-6843-5808-49EE13895199}"/>
              </a:ext>
            </a:extLst>
          </p:cNvPr>
          <p:cNvCxnSpPr>
            <a:cxnSpLocks/>
          </p:cNvCxnSpPr>
          <p:nvPr/>
        </p:nvCxnSpPr>
        <p:spPr>
          <a:xfrm>
            <a:off x="6092580" y="4846908"/>
            <a:ext cx="7443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CBA9C6-B01A-427A-9FE0-7287D51A704E}"/>
              </a:ext>
            </a:extLst>
          </p:cNvPr>
          <p:cNvCxnSpPr>
            <a:cxnSpLocks/>
          </p:cNvCxnSpPr>
          <p:nvPr/>
        </p:nvCxnSpPr>
        <p:spPr>
          <a:xfrm>
            <a:off x="7594575" y="4846908"/>
            <a:ext cx="6877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31707-2380-84A1-E2D7-E765DC16FC37}"/>
              </a:ext>
            </a:extLst>
          </p:cNvPr>
          <p:cNvCxnSpPr/>
          <p:nvPr/>
        </p:nvCxnSpPr>
        <p:spPr>
          <a:xfrm>
            <a:off x="6092580" y="3409994"/>
            <a:ext cx="0" cy="2159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35463-7683-C5A1-8A8A-49F4F5A56367}"/>
              </a:ext>
            </a:extLst>
          </p:cNvPr>
          <p:cNvCxnSpPr/>
          <p:nvPr/>
        </p:nvCxnSpPr>
        <p:spPr>
          <a:xfrm>
            <a:off x="6836932" y="3409994"/>
            <a:ext cx="0" cy="2159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DF4A5F-D69E-1466-7249-45A5185BAAB2}"/>
              </a:ext>
            </a:extLst>
          </p:cNvPr>
          <p:cNvCxnSpPr/>
          <p:nvPr/>
        </p:nvCxnSpPr>
        <p:spPr>
          <a:xfrm>
            <a:off x="7567502" y="3409994"/>
            <a:ext cx="0" cy="2159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6FE60A-646D-40B4-133D-C3968A24BF4E}"/>
              </a:ext>
            </a:extLst>
          </p:cNvPr>
          <p:cNvCxnSpPr/>
          <p:nvPr/>
        </p:nvCxnSpPr>
        <p:spPr>
          <a:xfrm>
            <a:off x="8307030" y="3409994"/>
            <a:ext cx="0" cy="2159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loud 10">
            <a:extLst>
              <a:ext uri="{FF2B5EF4-FFF2-40B4-BE49-F238E27FC236}">
                <a16:creationId xmlns:a16="http://schemas.microsoft.com/office/drawing/2014/main" id="{BA0325F7-A7FE-7809-C6D2-D20DB8460D15}"/>
              </a:ext>
            </a:extLst>
          </p:cNvPr>
          <p:cNvSpPr/>
          <p:nvPr/>
        </p:nvSpPr>
        <p:spPr>
          <a:xfrm>
            <a:off x="9712411" y="2903838"/>
            <a:ext cx="1989438" cy="212761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Kết thúc quá trình phân hoạch</a:t>
            </a:r>
          </a:p>
        </p:txBody>
      </p:sp>
    </p:spTree>
    <p:extLst>
      <p:ext uri="{BB962C8B-B14F-4D97-AF65-F5344CB8AC3E}">
        <p14:creationId xmlns:p14="http://schemas.microsoft.com/office/powerpoint/2010/main" val="333768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410201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18E6F525-0716-49C2-9F72-0BD34B807F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24384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486400" y="30480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486400" y="3657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41910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5486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5486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486400" y="1219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5486400" y="1828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5</a:t>
            </a:r>
          </a:p>
        </p:txBody>
      </p:sp>
      <p:grpSp>
        <p:nvGrpSpPr>
          <p:cNvPr id="50216" name="Group 45"/>
          <p:cNvGrpSpPr>
            <a:grpSpLocks/>
          </p:cNvGrpSpPr>
          <p:nvPr/>
        </p:nvGrpSpPr>
        <p:grpSpPr bwMode="auto">
          <a:xfrm>
            <a:off x="3581400" y="1371600"/>
            <a:ext cx="4343400" cy="382588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0"/>
              <a:ext cx="4343400" cy="1588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581400" y="5561014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15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5399 -0.00162 L 0.15399 -0.08657 L -0.00122 -0.08657 " pathEditMode="relative" rAng="0" ptsTypes="FFFF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-4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15122 0.00232 L -0.15122 0.08727 L 0.00052 0.08727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533 L 0.0059 -0.08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657 L 0.15225 -0.08657 L 0.15052 -0.17847 L -0.00122 -0.17616 " pathEditMode="relative" rAng="0" ptsTypes="FFFF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15122 -0.00069 L -0.15122 0.09352 L 0.00052 0.09121 " pathEditMode="relative" rAng="0" ptsTypes="FFFF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8635 L 0 -0.1719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17616 L 0.15052 -0.17384 L 0.15225 -0.2544 L -0.00122 -0.25671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39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5452 -0.00116 L -0.15295 0.07708 L -0.00122 0.07708 " pathEditMode="relative" rAng="0" ptsTypes="FFFF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17199 L -0.00104 -0.2548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25671 L 0.15399 -0.25903 L 0.15225 -0.34629 L -0.00122 -0.34398 " pathEditMode="relative" rAng="0" ptsTypes="FFFF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44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5452 -0.00185 L -0.15452 0.0831 L -0.00122 0.09004 " pathEditMode="relative" rAng="0" ptsTypes="FFFF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556 L 0.00417 -0.3386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34398 L 0.15225 -0.34861 L 0.15225 -0.43148 L -0.00122 -0.43379 " pathEditMode="relative" rAng="0" ptsTypes="FFFF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449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5295 -0.00278 L -0.15452 0.08472 L -0.00122 0.08704 " pathEditMode="relative" rAng="0" ptsTypes="FFFF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33866 L 0.00417 -0.4386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43379 L 0.15225 -0.43611 L 0.15052 -0.52106 L -0.00122 -0.52106 " pathEditMode="relative" rAng="0" ptsTypes="FFFF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437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-0.15295 0.00116 L -0.15295 0.08611 L -0.00122 0.08843 " pathEditMode="relative" rAng="0" ptsTypes="FFFF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43866 L -0.00122 -0.5275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52106 L 0.15052 -0.52338 L 0.15225 -0.61065 L -0.00122 -0.61065 " pathEditMode="relative" rAng="0" ptsTypes="FFFF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449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5625 0.00046 L -0.15452 0.08773 L -0.00122 0.09005 " pathEditMode="relative" rAng="0" ptsTypes="FFFF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52755 L 0.00712 -0.6164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4B79-EAFD-5224-9131-9072E341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766218"/>
            <a:ext cx="2209101" cy="1325563"/>
          </a:xfrm>
        </p:spPr>
        <p:txBody>
          <a:bodyPr/>
          <a:lstStyle/>
          <a:p>
            <a:r>
              <a:rPr lang="en-US" dirty="0" err="1"/>
              <a:t>C#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5BE60-2336-DCBA-97B0-864E1354F3BE}"/>
              </a:ext>
            </a:extLst>
          </p:cNvPr>
          <p:cNvSpPr txBox="1"/>
          <p:nvPr/>
        </p:nvSpPr>
        <p:spPr>
          <a:xfrm>
            <a:off x="3047301" y="337943"/>
            <a:ext cx="609460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l,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pivot = a[r];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l;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l; j &lt; r;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(a[j] &lt; pivot)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	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HoanVi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a[j]);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HoanVi(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a[i],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a[r]);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(l&lt;r)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pi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Partion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(l, 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		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(l, pi - 1);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		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(pi + 1, 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384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F9492-7CAC-B3A9-D04E-251ABBD6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1"/>
            <a:ext cx="9904410" cy="54260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Cho dãy số A gồm 8 phần tử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Áp dụng giải thuật Quick Sort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i="1" dirty="0"/>
              <a:t>Hãy trình bày từng bước sắp xếp dãy số A theo thứ tự tăng dần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i="1" dirty="0"/>
              <a:t>So biết tổng số phép so sánh và số phép gán (hoán vị) liên quan đến giá trị của dãy số sau khi sắp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Cài đặt phương thức QuickSort trong class IntArray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4F0DE4-B19A-9816-8AFB-1DF2A9D13C78}"/>
              </a:ext>
            </a:extLst>
          </p:cNvPr>
          <p:cNvSpPr txBox="1">
            <a:spLocks/>
          </p:cNvSpPr>
          <p:nvPr/>
        </p:nvSpPr>
        <p:spPr>
          <a:xfrm>
            <a:off x="1143000" y="365760"/>
            <a:ext cx="88392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>
                  <a:outerShdw blurRad="114300" dist="38100" dir="2700000" algn="tl">
                    <a:srgbClr val="000000">
                      <a:alpha val="26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40A466-C078-1F6C-A8B9-C06F61FC01DF}"/>
              </a:ext>
            </a:extLst>
          </p:cNvPr>
          <p:cNvSpPr txBox="1">
            <a:spLocks/>
          </p:cNvSpPr>
          <p:nvPr/>
        </p:nvSpPr>
        <p:spPr>
          <a:xfrm>
            <a:off x="79248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DD57F7B-2019-4069-8198-EFE0C5B7313D}" type="slidenum">
              <a:rPr lang="en-US"/>
              <a:pPr>
                <a:defRPr/>
              </a:pPr>
              <a:t>81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7EEF2D-D588-1B0D-3383-A1E0C5976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9421"/>
              </p:ext>
            </p:extLst>
          </p:nvPr>
        </p:nvGraphicFramePr>
        <p:xfrm>
          <a:off x="1485900" y="1966435"/>
          <a:ext cx="9561512" cy="137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103924741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2921610414"/>
                    </a:ext>
                  </a:extLst>
                </a:gridCol>
                <a:gridCol w="1195189">
                  <a:extLst>
                    <a:ext uri="{9D8B030D-6E8A-4147-A177-3AD203B41FA5}">
                      <a16:colId xmlns:a16="http://schemas.microsoft.com/office/drawing/2014/main" val="1595784291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4026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144590" y="1691322"/>
            <a:ext cx="9902820" cy="478250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  <a:defRPr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b="1" dirty="0"/>
              <a:t>O(n*log</a:t>
            </a:r>
            <a:r>
              <a:rPr lang="en-US" b="1" baseline="-25000" dirty="0"/>
              <a:t>2</a:t>
            </a:r>
            <a:r>
              <a:rPr lang="en-US" b="1" dirty="0"/>
              <a:t>n)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“</a:t>
            </a:r>
            <a:r>
              <a:rPr lang="en-US" dirty="0" err="1"/>
              <a:t>trục</a:t>
            </a:r>
            <a:r>
              <a:rPr lang="en-US" dirty="0"/>
              <a:t>” (pivot):</a:t>
            </a:r>
          </a:p>
          <a:p>
            <a:pPr lvl="1" algn="just">
              <a:defRPr/>
            </a:pPr>
            <a:r>
              <a:rPr lang="en-US" sz="2400" i="1" dirty="0" err="1"/>
              <a:t>Nếu</a:t>
            </a:r>
            <a:r>
              <a:rPr lang="en-US" sz="2400" i="1" dirty="0"/>
              <a:t> </a:t>
            </a:r>
            <a:r>
              <a:rPr lang="en-US" sz="2400" i="1" dirty="0" err="1"/>
              <a:t>chọn</a:t>
            </a:r>
            <a:r>
              <a:rPr lang="en-US" sz="2400" i="1" dirty="0"/>
              <a:t> </a:t>
            </a:r>
            <a:r>
              <a:rPr lang="en-US" sz="2400" i="1" dirty="0" err="1"/>
              <a:t>được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</a:t>
            </a:r>
            <a:r>
              <a:rPr lang="en-US" sz="2400" i="1" dirty="0" err="1"/>
              <a:t>có</a:t>
            </a:r>
            <a:r>
              <a:rPr lang="en-US" sz="2400" i="1" dirty="0"/>
              <a:t> </a:t>
            </a:r>
            <a:r>
              <a:rPr lang="en-US" sz="2400" i="1" dirty="0" err="1"/>
              <a:t>giá</a:t>
            </a:r>
            <a:r>
              <a:rPr lang="en-US" sz="2400" i="1" dirty="0"/>
              <a:t> </a:t>
            </a:r>
            <a:r>
              <a:rPr lang="en-US" sz="2400" i="1" dirty="0" err="1"/>
              <a:t>trị</a:t>
            </a:r>
            <a:r>
              <a:rPr lang="en-US" sz="2400" i="1" dirty="0"/>
              <a:t> </a:t>
            </a:r>
            <a:r>
              <a:rPr lang="en-US" sz="2400" i="1" dirty="0" err="1"/>
              <a:t>trung</a:t>
            </a:r>
            <a:r>
              <a:rPr lang="en-US" sz="2400" i="1" dirty="0"/>
              <a:t> vị</a:t>
            </a:r>
            <a:r>
              <a:rPr lang="en-US" sz="2400" i="1" dirty="0" err="1"/>
              <a:t> </a:t>
            </a:r>
            <a:r>
              <a:rPr lang="en-US" sz="2400" i="1" dirty="0" err="1">
                <a:sym typeface="Wingdings" pitchFamily="2" charset="2"/>
              </a:rPr>
              <a:t> </a:t>
            </a:r>
            <a:r>
              <a:rPr lang="en-US" sz="2400" i="1" dirty="0"/>
              <a:t>chia 2 </a:t>
            </a:r>
            <a:r>
              <a:rPr lang="en-US" sz="2400" i="1" dirty="0" err="1"/>
              <a:t>dãy</a:t>
            </a:r>
            <a:r>
              <a:rPr lang="en-US" sz="2400" i="1" dirty="0"/>
              <a:t> </a:t>
            </a:r>
            <a:r>
              <a:rPr lang="en-US" sz="2400" i="1" dirty="0" err="1"/>
              <a:t>bằng</a:t>
            </a:r>
            <a:r>
              <a:rPr lang="en-US" sz="2400" i="1" dirty="0"/>
              <a:t> </a:t>
            </a:r>
            <a:r>
              <a:rPr lang="en-US" sz="2400" i="1" dirty="0" err="1"/>
              <a:t>nhau</a:t>
            </a:r>
            <a:endParaRPr lang="en-US" sz="2400" i="1" dirty="0"/>
          </a:p>
          <a:p>
            <a:pPr lvl="1" algn="just">
              <a:defRPr/>
            </a:pPr>
            <a:r>
              <a:rPr lang="en-US" sz="2400" i="1" dirty="0" err="1"/>
              <a:t>Nếu</a:t>
            </a:r>
            <a:r>
              <a:rPr lang="en-US" sz="2400" i="1" dirty="0"/>
              <a:t> </a:t>
            </a:r>
            <a:r>
              <a:rPr lang="en-US" sz="2400" i="1" dirty="0" err="1"/>
              <a:t>chọn</a:t>
            </a:r>
            <a:r>
              <a:rPr lang="en-US" sz="2400" i="1" dirty="0"/>
              <a:t> </a:t>
            </a:r>
            <a:r>
              <a:rPr lang="en-US" sz="2400" i="1" dirty="0" err="1"/>
              <a:t>nhầm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</a:t>
            </a:r>
            <a:r>
              <a:rPr lang="en-US" sz="2400" i="1" dirty="0" err="1"/>
              <a:t>nhỏ</a:t>
            </a:r>
            <a:r>
              <a:rPr lang="en-US" sz="2400" i="1" dirty="0"/>
              <a:t> </a:t>
            </a:r>
            <a:r>
              <a:rPr lang="en-US" sz="2400" i="1" dirty="0" err="1"/>
              <a:t>nhất</a:t>
            </a:r>
            <a:r>
              <a:rPr lang="en-US" sz="2400" i="1" dirty="0"/>
              <a:t> (hay </a:t>
            </a:r>
            <a:r>
              <a:rPr lang="en-US" sz="2400" i="1" dirty="0" err="1"/>
              <a:t>lớn</a:t>
            </a:r>
            <a:r>
              <a:rPr lang="en-US" sz="2400" i="1" dirty="0"/>
              <a:t> </a:t>
            </a:r>
            <a:r>
              <a:rPr lang="en-US" sz="2400" i="1" dirty="0" err="1"/>
              <a:t>nhất</a:t>
            </a:r>
            <a:r>
              <a:rPr lang="en-US" sz="2400" i="1" dirty="0"/>
              <a:t>) </a:t>
            </a:r>
            <a:r>
              <a:rPr lang="en-US" sz="2400" i="1" dirty="0">
                <a:sym typeface="Wingdings" pitchFamily="2" charset="2"/>
              </a:rPr>
              <a:t> </a:t>
            </a:r>
            <a:r>
              <a:rPr lang="en-US" sz="2400" i="1" dirty="0"/>
              <a:t>O(n</a:t>
            </a:r>
            <a:r>
              <a:rPr lang="en-US" sz="2400" i="1" baseline="30000" dirty="0"/>
              <a:t>2</a:t>
            </a:r>
            <a:r>
              <a:rPr lang="en-US" sz="2400" i="1" dirty="0"/>
              <a:t>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E0919-1C9E-4304-AE1B-AD73288114A4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A99A2-ECDA-60A8-6F45-DEF47CF3D72B}"/>
              </a:ext>
            </a:extLst>
          </p:cNvPr>
          <p:cNvSpPr txBox="1">
            <a:spLocks/>
          </p:cNvSpPr>
          <p:nvPr/>
        </p:nvSpPr>
        <p:spPr>
          <a:xfrm>
            <a:off x="1143000" y="365760"/>
            <a:ext cx="88392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>
                  <a:outerShdw blurRad="114300" dist="38100" dir="2700000" algn="tl">
                    <a:srgbClr val="000000">
                      <a:alpha val="26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ĐÁNH GIÁ GIẢI THUẬT</a:t>
            </a:r>
          </a:p>
        </p:txBody>
      </p:sp>
    </p:spTree>
    <p:extLst>
      <p:ext uri="{BB962C8B-B14F-4D97-AF65-F5344CB8AC3E}">
        <p14:creationId xmlns:p14="http://schemas.microsoft.com/office/powerpoint/2010/main" val="31295813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41413" y="2097089"/>
            <a:ext cx="9905997" cy="437673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  <a:effectLst/>
              </a:rPr>
              <a:t>Bubble Sort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  <a:effectLst/>
              </a:rPr>
              <a:t>Selection Sort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  <a:effectLst/>
              </a:rPr>
              <a:t>Insertion Sort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  <a:effectLst/>
              </a:rPr>
              <a:t>Quicksort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Heap Sort</a:t>
            </a:r>
            <a:endParaRPr lang="en-US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effectLst/>
              </a:rPr>
              <a:t>Merge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561D-5B60-692E-0CBA-3B00C50D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về nhà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1F78-82C3-A70B-85EC-7A9756F6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371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/>
              <a:t>1. Nghiên cứu thuật toán MergeSort:</a:t>
            </a:r>
          </a:p>
          <a:p>
            <a:pPr marL="0" indent="0" algn="ctr">
              <a:buNone/>
            </a:pPr>
            <a:r>
              <a:rPr lang="en-US"/>
              <a:t> </a:t>
            </a:r>
            <a:r>
              <a:rPr lang="en-US">
                <a:hlinkClick r:id="rId2"/>
              </a:rPr>
              <a:t>https://www.geeksforgeeks.org/merge-sort/</a:t>
            </a:r>
            <a:r>
              <a:rPr lang="en-US"/>
              <a:t> </a:t>
            </a:r>
          </a:p>
          <a:p>
            <a:pPr marL="0" indent="0" algn="just">
              <a:buNone/>
            </a:pPr>
            <a:r>
              <a:rPr lang="en-US"/>
              <a:t>2. Nghiên cứu thuật toán HeapSort:</a:t>
            </a:r>
          </a:p>
          <a:p>
            <a:pPr marL="0" indent="0" algn="ctr">
              <a:buNone/>
            </a:pPr>
            <a:r>
              <a:rPr lang="en-US"/>
              <a:t> </a:t>
            </a:r>
            <a:r>
              <a:rPr lang="en-US">
                <a:hlinkClick r:id="rId3"/>
              </a:rPr>
              <a:t>https://www.geeksforgeeks.org/heap-sort/</a:t>
            </a:r>
            <a:r>
              <a:rPr lang="en-US"/>
              <a:t> </a:t>
            </a:r>
          </a:p>
          <a:p>
            <a:pPr marL="0" indent="0" algn="just">
              <a:buNone/>
            </a:pPr>
            <a:r>
              <a:rPr lang="en-US"/>
              <a:t>3. Yêu cầu (trình bày chi tiết trong file powerpoint):</a:t>
            </a:r>
          </a:p>
          <a:p>
            <a:pPr marL="0" indent="0" algn="just">
              <a:buNone/>
            </a:pPr>
            <a:r>
              <a:rPr lang="en-US" i="1"/>
              <a:t>- Mô tả thuật toán</a:t>
            </a:r>
          </a:p>
          <a:p>
            <a:pPr algn="just">
              <a:buFontTx/>
              <a:buChar char="-"/>
            </a:pPr>
            <a:r>
              <a:rPr lang="en-US" i="1"/>
              <a:t>Trình bày ví dụ quá trình thực hiện từng bước cho dãy số:</a:t>
            </a:r>
          </a:p>
          <a:p>
            <a:pPr marL="0" indent="0" algn="ctr">
              <a:buNone/>
            </a:pPr>
            <a:r>
              <a:rPr lang="en-US" b="1" i="1"/>
              <a:t>6, 7, 9, 10, 3, 2, 21, 4</a:t>
            </a:r>
          </a:p>
          <a:p>
            <a:pPr marL="0" indent="0">
              <a:buNone/>
            </a:pPr>
            <a:r>
              <a:rPr lang="en-US" i="1"/>
              <a:t>- Viết hàm cài đặt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41803-CC0C-04BA-6E25-B4911255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410201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588" y="5715000"/>
            <a:ext cx="609600" cy="520700"/>
          </a:xfrm>
        </p:spPr>
        <p:txBody>
          <a:bodyPr/>
          <a:lstStyle/>
          <a:p>
            <a:pPr>
              <a:defRPr/>
            </a:pPr>
            <a:fld id="{B59B7F87-B326-4819-8A56-B0845A543E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0480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486400" y="3657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486400" y="42227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5486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5486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486400" y="1828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5486400" y="24384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581400" y="1371600"/>
            <a:ext cx="4343400" cy="382588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0"/>
              <a:ext cx="4343400" cy="1588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581400" y="5561014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39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0243 0.0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00035 -0.091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7639 -0.00231 L 0.17639 -0.08055 L -0.00122 -0.08287 " pathEditMode="relative" rAng="0" ptsTypes="FFFF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41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15452 -0.00301 L -0.15295 0.08658 L -0.00122 0.08658 " pathEditMode="relative" rAng="0" ptsTypes="FFFF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9144 L 0.00538 -0.177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8287 L 0.17986 -0.08287 L 0.17639 -0.15856 L -0.00122 -0.16319 " pathEditMode="relative" rAng="0" ptsTypes="FFFF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40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5973 -0.00579 L -0.15625 0.07708 L -0.00122 0.08379 " pathEditMode="relative" rAng="0" ptsTypes="FFFF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17685 L 0.00486 -0.25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16319 L 0.17812 -0.16088 L 0.17639 -0.25277 L -0.00122 -0.25277 " pathEditMode="relative" rAng="0" ptsTypes="FFFF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43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6493 -0.00185 L -0.15973 0.07847 L 0.00052 0.09236 " pathEditMode="relative" rAng="0" ptsTypes="FFFF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26852 L 0.00417 -0.3497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25277 L 0.17639 -0.25509 L 0.17986 -0.3449 L 0.00052 -0.3449 " pathEditMode="relative" rAng="0" ptsTypes="FFFF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46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6667 -0.00046 L -0.16841 0.08472 L 0.00052 0.09398 " pathEditMode="relative" rAng="0" ptsTypes="FFFF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3581 L 0.00417 -0.4386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8" presetID="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3449 L 0.17639 -0.34722 L 0.17812 -0.42754 L -0.00122 -0.42986 " pathEditMode="relative" rAng="0" ptsTypes="FFFF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425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-0.17709 -0.00116 L -0.17188 0.08611 L 0.00052 0.09306 " pathEditMode="relative" rAng="0" ptsTypes="FFFF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45023 L 0.00052 -0.5280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8216</TotalTime>
  <Words>5795</Words>
  <Application>Microsoft Macintosh PowerPoint</Application>
  <PresentationFormat>Widescreen</PresentationFormat>
  <Paragraphs>2233</Paragraphs>
  <Slides>84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Calibri</vt:lpstr>
      <vt:lpstr>Cambria Math</vt:lpstr>
      <vt:lpstr>Consolas</vt:lpstr>
      <vt:lpstr>Courier New</vt:lpstr>
      <vt:lpstr>Script MT Bold</vt:lpstr>
      <vt:lpstr>Times New Roman</vt:lpstr>
      <vt:lpstr>Wingdings</vt:lpstr>
      <vt:lpstr>Wingdings 2</vt:lpstr>
      <vt:lpstr>Circuit</vt:lpstr>
      <vt:lpstr>PowerPoint Presentation</vt:lpstr>
      <vt:lpstr>Mục tiêu</vt:lpstr>
      <vt:lpstr>khái niệm</vt:lpstr>
      <vt:lpstr>khái niệm (tt)</vt:lpstr>
      <vt:lpstr>khái niệm (tt)</vt:lpstr>
      <vt:lpstr>Các giải thuật sắp xếp cơ bản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giải thuật sắp xếp cơ bản</vt:lpstr>
      <vt:lpstr>selection sort</vt:lpstr>
      <vt:lpstr>selection sort Tìm vị trí phần tử nhỏ nhất?</vt:lpstr>
      <vt:lpstr>selection sort</vt:lpstr>
      <vt:lpstr>Chọn trực tiếp – 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PowerPoint Presentation</vt:lpstr>
      <vt:lpstr>PowerPoint Presentation</vt:lpstr>
      <vt:lpstr>PowerPoint Presentation</vt:lpstr>
      <vt:lpstr>Các giải thuật sắp xếp cơ bản</vt:lpstr>
      <vt:lpstr>Insertion Sort</vt:lpstr>
      <vt:lpstr>insertion sort</vt:lpstr>
      <vt:lpstr>Insertion sort –VÍ DỤ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Chèn trực tiếp – insertion sort</vt:lpstr>
      <vt:lpstr>Chèn trực tiếp – insertion sort</vt:lpstr>
      <vt:lpstr>Chèn trực tiếp – insertion sort</vt:lpstr>
      <vt:lpstr>PowerPoint Presentation</vt:lpstr>
      <vt:lpstr>PowerPoint Presentation</vt:lpstr>
      <vt:lpstr>PowerPoint Presentation</vt:lpstr>
      <vt:lpstr>PowerPoint Presentation</vt:lpstr>
      <vt:lpstr>Các giải thuật sắp xếp cơ bản</vt:lpstr>
      <vt:lpstr>Quick sort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TIẾP CẬN KHÁC CỦA 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C#</vt:lpstr>
      <vt:lpstr>PowerPoint Presentation</vt:lpstr>
      <vt:lpstr>PowerPoint Presentation</vt:lpstr>
      <vt:lpstr>Các giải thuật sắp xếp cơ bản</vt:lpstr>
      <vt:lpstr>Bài tập về nhà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 Thai</dc:creator>
  <cp:lastModifiedBy>Minh Thai Tran</cp:lastModifiedBy>
  <cp:revision>366</cp:revision>
  <dcterms:created xsi:type="dcterms:W3CDTF">2007-08-28T06:01:43Z</dcterms:created>
  <dcterms:modified xsi:type="dcterms:W3CDTF">2024-09-12T14:26:22Z</dcterms:modified>
</cp:coreProperties>
</file>