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69"/>
  </p:normalViewPr>
  <p:slideViewPr>
    <p:cSldViewPr snapToGrid="0">
      <p:cViewPr varScale="1">
        <p:scale>
          <a:sx n="114" d="100"/>
          <a:sy n="114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3CAA4-F5B6-D642-50CB-B3E0251B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AB680-D997-9F07-EB7E-A3D4BF51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1AD7A-D00F-4EE9-79A7-E0735CA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E78E6-F6AF-A67F-D173-7994FFD7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82EB6-E0FB-1C8C-F5F3-F695D12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0E856-CE56-5719-1FC5-8CBC42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AA2E5-EC70-18C6-3188-E64E1AF8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9A821-E3E2-D354-3FDE-871C7169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7E4B0-F9B6-7A48-2756-44FDF20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D40F-3F2A-49F3-0B6C-97B6952A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424FA4-805C-6C55-A6CD-9BCE7AB7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E65004-F3B0-834B-8DE5-E0EDD49E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76DB5-8BA2-6D6D-4607-6427A43E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6129A-E4B9-5597-C0DE-CFA8D19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DD199-9F92-5804-49F4-D120BCF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CE823-907E-9490-237C-17674C53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69DE8-F457-2FFC-FC70-4E286DE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0BB4A-077A-4EDE-3CFA-347D2CF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59725-2F46-9E7A-4DD5-5A277A0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11CCA-5293-6534-7BA6-75DDBF9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A2C6C-1B9E-149F-ED3F-246D6A96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0D4C1E-ABA9-3079-D23E-7C8C7576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3CF6F-D0A8-27CB-31BE-BE29105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10A2F-F666-6FA5-B8CA-2164802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83BAC-2FCA-33C0-FB96-4A6D288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9687-A1AB-AD94-A5D1-144A380A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77BF9-A8A6-1C20-C26D-0528EB57C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C1DB2-8075-42EC-5830-4052F479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8F723-1303-2323-60F9-A5DA0CF3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10EBB-5D03-4675-8474-65F168D3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1CE316-F967-CC0B-7634-70B93FC2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BFCD1-AC62-B02A-CED9-C75E5049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96445-7687-0449-4649-8A51749E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1B08C4-C8F7-F2BA-ED0B-1B25519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D40A35-652E-7F61-8000-6514824C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20F74-F740-6428-3965-C2C681A3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D5ED8B-C639-F03C-5B5C-C8584CA5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987BEE-E793-27B2-5A86-62531DB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17AD9-C7A8-9CBA-4294-98389C5B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CB3F-4C97-5AB1-E43D-49DEBD5F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A65F15-CD8B-3BB3-C56D-3105554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263624-2444-08E6-B034-DAC5F8B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AF2F6-6EBC-B2EB-4921-9AFB977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6E62C-1090-8A94-C4CD-04A6CEDC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9D359D-6E3F-E78C-2233-582BAC5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94A2A-64D2-1913-D1E0-17BE7CB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FA46E-F7E8-7E04-5413-34DA811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37418-16EF-A6A7-094A-70E215A9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8B40F-18F2-045F-DB24-91E41D0B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5C229-517B-27FC-94B7-39D9E6A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3CC80-1025-759D-A32D-84CA92C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B6AB07-0D9E-FD98-8C46-DC44E0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95D5-5EEC-1722-B0B7-072FA5A4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B29AB-9E1F-4162-DBEF-2C11EA66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61F07-9E19-68EB-EF2D-E5A15640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64FEA-99DB-C3A5-5EF7-FAC33E0A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BBA03-36E7-AFD5-5F67-61F20494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D02131-15CD-B032-6F70-047E898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40AEF1-26F3-7CCB-6425-E08C9F34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CB288-467A-19BF-EA8A-C7C21F2F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A9495-3F1C-ABEA-577E-894964F9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5499A-6D0D-7642-B8EB-C6EEF080301D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281B0-CFBE-C9A1-ED97-E670556D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BED1-774D-2A05-23B3-5D62A5E7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563946-1203-AEA9-A67D-7E3C76C33070}"/>
              </a:ext>
            </a:extLst>
          </p:cNvPr>
          <p:cNvSpPr/>
          <p:nvPr/>
        </p:nvSpPr>
        <p:spPr>
          <a:xfrm>
            <a:off x="290087" y="1827870"/>
            <a:ext cx="5306673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SED </a:t>
            </a:r>
            <a:r>
              <a:rPr lang="fr-FR" sz="1400" i="1" dirty="0" err="1"/>
              <a:t>filename</a:t>
            </a:r>
            <a:r>
              <a:rPr lang="fr-FR" sz="1400" i="1" dirty="0"/>
              <a:t>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i="1" dirty="0"/>
          </a:p>
          <a:p>
            <a:r>
              <a:rPr lang="fr-FR" sz="1400" dirty="0"/>
              <a:t>GALAXY </a:t>
            </a:r>
            <a:r>
              <a:rPr lang="fr-FR" sz="1400" dirty="0" err="1"/>
              <a:t>SEDs</a:t>
            </a:r>
            <a:r>
              <a:rPr lang="fr-FR" sz="1400" dirty="0"/>
              <a:t> in $LEPHAREDIR/SED/GAL/</a:t>
            </a:r>
            <a:r>
              <a:rPr lang="fr-FR" sz="1400" dirty="0" err="1"/>
              <a:t>filename</a:t>
            </a:r>
            <a:endParaRPr lang="fr-FR" sz="1400" dirty="0"/>
          </a:p>
          <a:p>
            <a:r>
              <a:rPr lang="fr-FR" sz="1400" dirty="0"/>
              <a:t>QSO         …                                                    /QSO/        …</a:t>
            </a:r>
          </a:p>
          <a:p>
            <a:r>
              <a:rPr lang="fr-FR" sz="1400" dirty="0"/>
              <a:t>STAR        …                                                    /STAR/        …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5F453F-E8B1-2AA3-84C8-CB05C99C0939}"/>
              </a:ext>
            </a:extLst>
          </p:cNvPr>
          <p:cNvSpPr/>
          <p:nvPr/>
        </p:nvSpPr>
        <p:spPr>
          <a:xfrm>
            <a:off x="8112411" y="1827870"/>
            <a:ext cx="3790556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pPr algn="ctr"/>
            <a:r>
              <a:rPr lang="fr-FR" sz="1400" dirty="0"/>
              <a:t>SED </a:t>
            </a:r>
            <a:r>
              <a:rPr lang="fr-FR" sz="1400" i="1" dirty="0" err="1"/>
              <a:t>library</a:t>
            </a:r>
            <a:r>
              <a:rPr lang="fr-FR" sz="1400" i="1" dirty="0"/>
              <a:t> (</a:t>
            </a:r>
            <a:r>
              <a:rPr lang="fr-FR" sz="1400" i="1" dirty="0" err="1"/>
              <a:t>binary</a:t>
            </a:r>
            <a:r>
              <a:rPr lang="fr-FR" sz="1400" i="1" dirty="0"/>
              <a:t> format and doc)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lib_bin</a:t>
            </a:r>
            <a:endParaRPr lang="fr-FR" sz="1400" dirty="0"/>
          </a:p>
          <a:p>
            <a:endParaRPr lang="fr-FR" sz="14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19D55E6-2093-3851-8ECE-A911C79E98CF}"/>
              </a:ext>
            </a:extLst>
          </p:cNvPr>
          <p:cNvCxnSpPr/>
          <p:nvPr/>
        </p:nvCxnSpPr>
        <p:spPr>
          <a:xfrm>
            <a:off x="5778062" y="2270632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D91B3A9-C8E8-52B4-2420-775268E36019}"/>
              </a:ext>
            </a:extLst>
          </p:cNvPr>
          <p:cNvSpPr txBox="1"/>
          <p:nvPr/>
        </p:nvSpPr>
        <p:spPr>
          <a:xfrm>
            <a:off x="5729192" y="1816800"/>
            <a:ext cx="2307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/>
              <a:t>Command line </a:t>
            </a:r>
            <a:r>
              <a:rPr lang="fr-FR" sz="1400" i="1" dirty="0" err="1"/>
              <a:t>executables</a:t>
            </a:r>
            <a:endParaRPr lang="fr-FR" sz="1400" i="1" dirty="0"/>
          </a:p>
          <a:p>
            <a:pPr algn="ctr"/>
            <a:r>
              <a:rPr lang="fr-FR" sz="1400" i="1" dirty="0"/>
              <a:t> </a:t>
            </a:r>
          </a:p>
          <a:p>
            <a:pPr algn="ctr"/>
            <a:r>
              <a:rPr lang="fr-FR" sz="1400" i="1" dirty="0" err="1"/>
              <a:t>sedtolib</a:t>
            </a:r>
            <a:endParaRPr lang="fr-FR" sz="1400" i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64C4A4-ACFB-51E7-8732-BA3521578300}"/>
              </a:ext>
            </a:extLst>
          </p:cNvPr>
          <p:cNvSpPr/>
          <p:nvPr/>
        </p:nvSpPr>
        <p:spPr>
          <a:xfrm>
            <a:off x="290087" y="3104128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</a:t>
            </a:r>
            <a:r>
              <a:rPr lang="fr-FR" sz="1400" i="1" dirty="0" err="1"/>
              <a:t>filename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FILTER_LIST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dirty="0"/>
          </a:p>
          <a:p>
            <a:pPr algn="ctr"/>
            <a:r>
              <a:rPr lang="fr-FR" sz="1400" dirty="0"/>
              <a:t>$LEPHAREDIR/</a:t>
            </a:r>
            <a:r>
              <a:rPr lang="fr-FR" sz="1400" dirty="0" err="1"/>
              <a:t>filt</a:t>
            </a:r>
            <a:r>
              <a:rPr lang="fr-FR" sz="1400" dirty="0"/>
              <a:t>/</a:t>
            </a:r>
            <a:r>
              <a:rPr lang="fr-FR" sz="1400" dirty="0" err="1"/>
              <a:t>filename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FD85ED-A910-5155-1B93-FD42F0617B76}"/>
              </a:ext>
            </a:extLst>
          </p:cNvPr>
          <p:cNvSpPr/>
          <p:nvPr/>
        </p:nvSpPr>
        <p:spPr>
          <a:xfrm>
            <a:off x="8112411" y="3104128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Filter</a:t>
            </a:r>
            <a:r>
              <a:rPr lang="fr-FR" sz="1400" dirty="0"/>
              <a:t> file (ascii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filt</a:t>
            </a:r>
            <a:endParaRPr lang="fr-FR" sz="1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E77B634-3596-8BCB-2814-448D616B37EA}"/>
              </a:ext>
            </a:extLst>
          </p:cNvPr>
          <p:cNvCxnSpPr/>
          <p:nvPr/>
        </p:nvCxnSpPr>
        <p:spPr>
          <a:xfrm>
            <a:off x="5778062" y="3397116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B046EA7-92FF-733B-69C8-5D394BB68D36}"/>
              </a:ext>
            </a:extLst>
          </p:cNvPr>
          <p:cNvSpPr txBox="1"/>
          <p:nvPr/>
        </p:nvSpPr>
        <p:spPr>
          <a:xfrm>
            <a:off x="6657910" y="3412252"/>
            <a:ext cx="5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filter</a:t>
            </a:r>
            <a:endParaRPr lang="fr-FR" sz="1400" i="1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9E6738B-A31E-5CAA-DC8D-36951EAAD2D5}"/>
              </a:ext>
            </a:extLst>
          </p:cNvPr>
          <p:cNvSpPr/>
          <p:nvPr/>
        </p:nvSpPr>
        <p:spPr>
          <a:xfrm>
            <a:off x="290087" y="4170201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Build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SED and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1 &amp; 2)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redshift</a:t>
            </a:r>
            <a:r>
              <a:rPr lang="fr-FR" sz="1400" dirty="0"/>
              <a:t> </a:t>
            </a:r>
            <a:r>
              <a:rPr lang="fr-FR" sz="1400" dirty="0" err="1"/>
              <a:t>grid</a:t>
            </a:r>
            <a:r>
              <a:rPr lang="fr-FR" sz="1400" dirty="0"/>
              <a:t>, </a:t>
            </a:r>
            <a:r>
              <a:rPr lang="fr-FR" sz="1400" dirty="0" err="1"/>
              <a:t>cosmology</a:t>
            </a:r>
            <a:r>
              <a:rPr lang="fr-FR" sz="1400" dirty="0"/>
              <a:t>, </a:t>
            </a:r>
            <a:r>
              <a:rPr lang="fr-FR" sz="1400" dirty="0" err="1"/>
              <a:t>dust</a:t>
            </a:r>
            <a:r>
              <a:rPr lang="fr-FR" sz="1400" dirty="0"/>
              <a:t>, …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FC4709B-ECB5-210D-E226-A431D1889056}"/>
              </a:ext>
            </a:extLst>
          </p:cNvPr>
          <p:cNvSpPr/>
          <p:nvPr/>
        </p:nvSpPr>
        <p:spPr>
          <a:xfrm>
            <a:off x="8112411" y="4170201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Flux/magnitude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lib_mag</a:t>
            </a:r>
            <a:endParaRPr lang="fr-FR" sz="14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DC11E1E-620E-DFCE-E7A2-5A12E2E8448C}"/>
              </a:ext>
            </a:extLst>
          </p:cNvPr>
          <p:cNvCxnSpPr/>
          <p:nvPr/>
        </p:nvCxnSpPr>
        <p:spPr>
          <a:xfrm>
            <a:off x="5778062" y="4463189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C07FB07-7953-83B2-33DE-D1912FE76BB7}"/>
              </a:ext>
            </a:extLst>
          </p:cNvPr>
          <p:cNvSpPr txBox="1"/>
          <p:nvPr/>
        </p:nvSpPr>
        <p:spPr>
          <a:xfrm>
            <a:off x="6508253" y="4454374"/>
            <a:ext cx="83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mag_gal</a:t>
            </a:r>
            <a:endParaRPr lang="fr-FR" sz="1400" i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7FD6BAF-9017-A13B-ED84-510C8C8845B8}"/>
              </a:ext>
            </a:extLst>
          </p:cNvPr>
          <p:cNvSpPr txBox="1"/>
          <p:nvPr/>
        </p:nvSpPr>
        <p:spPr>
          <a:xfrm>
            <a:off x="210207" y="1545905"/>
            <a:ext cx="32035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1.    </a:t>
            </a:r>
            <a:r>
              <a:rPr lang="fr-FR" sz="1400" dirty="0" err="1"/>
              <a:t>Build</a:t>
            </a:r>
            <a:r>
              <a:rPr lang="fr-FR" sz="1400" dirty="0"/>
              <a:t> the SED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2. 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filter</a:t>
            </a:r>
            <a:r>
              <a:rPr lang="fr-FR" sz="1400" dirty="0"/>
              <a:t>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3. </a:t>
            </a:r>
            <a:r>
              <a:rPr lang="fr-FR" sz="1400" dirty="0" err="1"/>
              <a:t>Build</a:t>
            </a:r>
            <a:r>
              <a:rPr lang="fr-FR" sz="1400" dirty="0"/>
              <a:t> the flux/magnitude </a:t>
            </a:r>
            <a:r>
              <a:rPr lang="fr-FR" sz="1400" dirty="0" err="1"/>
              <a:t>library</a:t>
            </a:r>
            <a:r>
              <a:rPr lang="fr-FR" sz="14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538FE-9852-8667-AD52-08E0FD5F9001}"/>
              </a:ext>
            </a:extLst>
          </p:cNvPr>
          <p:cNvSpPr/>
          <p:nvPr/>
        </p:nvSpPr>
        <p:spPr>
          <a:xfrm>
            <a:off x="157655" y="1347602"/>
            <a:ext cx="11863552" cy="364971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B5B23B6-FC33-3FA9-8156-DEAE2D3C40A4}"/>
              </a:ext>
            </a:extLst>
          </p:cNvPr>
          <p:cNvSpPr/>
          <p:nvPr/>
        </p:nvSpPr>
        <p:spPr>
          <a:xfrm>
            <a:off x="323174" y="1189947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Preparation</a:t>
            </a:r>
            <a:endParaRPr lang="fr-FR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4342C1-0BB0-8B96-1156-0994BE456D76}"/>
              </a:ext>
            </a:extLst>
          </p:cNvPr>
          <p:cNvSpPr/>
          <p:nvPr/>
        </p:nvSpPr>
        <p:spPr>
          <a:xfrm>
            <a:off x="157655" y="5374380"/>
            <a:ext cx="11863552" cy="12481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4169DF5-88A6-3A7C-3036-3319BE89ED7F}"/>
              </a:ext>
            </a:extLst>
          </p:cNvPr>
          <p:cNvSpPr/>
          <p:nvPr/>
        </p:nvSpPr>
        <p:spPr>
          <a:xfrm>
            <a:off x="323174" y="5220310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Photometric</a:t>
            </a:r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redshifts</a:t>
            </a:r>
            <a:endParaRPr lang="fr-FR" b="1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494EA18-4958-ACB4-B0A5-A7391BF1F6E6}"/>
              </a:ext>
            </a:extLst>
          </p:cNvPr>
          <p:cNvSpPr/>
          <p:nvPr/>
        </p:nvSpPr>
        <p:spPr>
          <a:xfrm>
            <a:off x="290087" y="5712574"/>
            <a:ext cx="5306673" cy="813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Start </a:t>
            </a:r>
            <a:r>
              <a:rPr lang="fr-FR" sz="1400" dirty="0" err="1"/>
              <a:t>with</a:t>
            </a:r>
            <a:r>
              <a:rPr lang="fr-FR" sz="1400" dirty="0"/>
              <a:t> the flux/magnitude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3)</a:t>
            </a:r>
          </a:p>
          <a:p>
            <a:pPr algn="ctr"/>
            <a:r>
              <a:rPr lang="fr-FR" sz="1400" dirty="0"/>
              <a:t>+ input catalogue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list</a:t>
            </a:r>
            <a:r>
              <a:rPr lang="fr-FR" sz="1400" dirty="0"/>
              <a:t> of output </a:t>
            </a:r>
            <a:r>
              <a:rPr lang="fr-FR" sz="1400" dirty="0" err="1"/>
              <a:t>parameters</a:t>
            </a:r>
            <a:endParaRPr lang="fr-FR" sz="14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ED59726-A58B-EA7C-81E7-1CC2C70F1B06}"/>
              </a:ext>
            </a:extLst>
          </p:cNvPr>
          <p:cNvSpPr/>
          <p:nvPr/>
        </p:nvSpPr>
        <p:spPr>
          <a:xfrm>
            <a:off x="8112411" y="5751990"/>
            <a:ext cx="3790556" cy="774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Output catalogues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the </a:t>
            </a:r>
            <a:r>
              <a:rPr lang="fr-FR" sz="1400" dirty="0" err="1"/>
              <a:t>working</a:t>
            </a:r>
            <a:r>
              <a:rPr lang="fr-FR" sz="1400" dirty="0"/>
              <a:t> directory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07F7A73-BBB5-A56C-86F0-1562E71F6095}"/>
              </a:ext>
            </a:extLst>
          </p:cNvPr>
          <p:cNvCxnSpPr/>
          <p:nvPr/>
        </p:nvCxnSpPr>
        <p:spPr>
          <a:xfrm>
            <a:off x="5778062" y="6163220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F02711A-33D5-AE24-59B7-B83A5B6A8E76}"/>
              </a:ext>
            </a:extLst>
          </p:cNvPr>
          <p:cNvSpPr txBox="1"/>
          <p:nvPr/>
        </p:nvSpPr>
        <p:spPr>
          <a:xfrm>
            <a:off x="6547890" y="6163220"/>
            <a:ext cx="71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zphota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3859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03A5E4-BA40-AC16-5A17-80FC3388CB9D}"/>
              </a:ext>
            </a:extLst>
          </p:cNvPr>
          <p:cNvSpPr/>
          <p:nvPr/>
        </p:nvSpPr>
        <p:spPr>
          <a:xfrm>
            <a:off x="323174" y="26639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sed</a:t>
            </a:r>
            <a:r>
              <a:rPr lang="fr-FR" sz="1400" dirty="0"/>
              <a:t>/  :  </a:t>
            </a:r>
            <a:r>
              <a:rPr lang="fr-FR" sz="1400" dirty="0" err="1"/>
              <a:t>galaxy</a:t>
            </a:r>
            <a:r>
              <a:rPr lang="fr-FR" sz="1400" dirty="0"/>
              <a:t>/AGN/star </a:t>
            </a:r>
            <a:r>
              <a:rPr lang="fr-FR" sz="1400" dirty="0" err="1"/>
              <a:t>templates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sources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1AAE4-577E-D8D2-88AB-1D1165BA99F3}"/>
              </a:ext>
            </a:extLst>
          </p:cNvPr>
          <p:cNvSpPr/>
          <p:nvPr/>
        </p:nvSpPr>
        <p:spPr>
          <a:xfrm>
            <a:off x="157655" y="1403358"/>
            <a:ext cx="11863552" cy="306407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8F1961-0137-3C11-E341-87952BC2DA20}"/>
              </a:ext>
            </a:extLst>
          </p:cNvPr>
          <p:cNvSpPr/>
          <p:nvPr/>
        </p:nvSpPr>
        <p:spPr>
          <a:xfrm>
            <a:off x="323173" y="1290306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$LEPHAREDIR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/data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LEPHAREDIR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91F50-ACF2-48CD-3AE6-5BF1B457A7BD}"/>
              </a:ext>
            </a:extLst>
          </p:cNvPr>
          <p:cNvSpPr txBox="1"/>
          <p:nvPr/>
        </p:nvSpPr>
        <p:spPr>
          <a:xfrm>
            <a:off x="323174" y="1751626"/>
            <a:ext cx="10741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internal</a:t>
            </a:r>
            <a:r>
              <a:rPr lang="fr-FR" sz="1400" b="1" dirty="0"/>
              <a:t> data </a:t>
            </a:r>
            <a:r>
              <a:rPr lang="fr-FR" sz="1400" b="1" dirty="0" err="1"/>
              <a:t>used</a:t>
            </a:r>
            <a:r>
              <a:rPr lang="fr-FR" sz="1400" b="1" dirty="0"/>
              <a:t> by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Full clone of the LEPHARE-data repository (</a:t>
            </a:r>
            <a:r>
              <a:rPr lang="fr-FR" sz="1400" dirty="0" err="1"/>
              <a:t>github.com</a:t>
            </a:r>
            <a:r>
              <a:rPr lang="fr-FR" sz="1400" dirty="0"/>
              <a:t>/</a:t>
            </a:r>
            <a:r>
              <a:rPr lang="fr-FR" sz="1400" dirty="0" err="1"/>
              <a:t>lephare-photoz</a:t>
            </a:r>
            <a:r>
              <a:rPr lang="fr-FR" sz="1400" dirty="0"/>
              <a:t>/</a:t>
            </a:r>
            <a:r>
              <a:rPr lang="fr-FR" sz="1400" dirty="0" err="1"/>
              <a:t>lephare</a:t>
            </a:r>
            <a:r>
              <a:rPr lang="fr-FR" sz="1400" dirty="0"/>
              <a:t>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Or use the </a:t>
            </a:r>
            <a:r>
              <a:rPr lang="fr-FR" sz="1400" i="1" dirty="0" err="1"/>
              <a:t>data_retrieval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available</a:t>
            </a:r>
            <a:r>
              <a:rPr lang="fr-FR" sz="1400" dirty="0"/>
              <a:t> in the python interface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06C4B1-C48B-6C52-A41D-4F33A0C6508B}"/>
              </a:ext>
            </a:extLst>
          </p:cNvPr>
          <p:cNvSpPr/>
          <p:nvPr/>
        </p:nvSpPr>
        <p:spPr>
          <a:xfrm>
            <a:off x="323174" y="310051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: 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</a:t>
            </a:r>
            <a:r>
              <a:rPr lang="fr-FR" sz="1400" dirty="0" err="1"/>
              <a:t>telescopes</a:t>
            </a:r>
            <a:r>
              <a:rPr lang="fr-FR" sz="1400" dirty="0"/>
              <a:t>/instruments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A038A69-F342-92CA-4ABA-D161869643C6}"/>
              </a:ext>
            </a:extLst>
          </p:cNvPr>
          <p:cNvSpPr/>
          <p:nvPr/>
        </p:nvSpPr>
        <p:spPr>
          <a:xfrm>
            <a:off x="323174" y="3536450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ext</a:t>
            </a:r>
            <a:r>
              <a:rPr lang="fr-FR" sz="1400" dirty="0"/>
              <a:t>/   :  </a:t>
            </a:r>
            <a:r>
              <a:rPr lang="fr-FR" sz="1400" dirty="0" err="1"/>
              <a:t>dust</a:t>
            </a:r>
            <a:r>
              <a:rPr lang="fr-FR" sz="1400" dirty="0"/>
              <a:t> </a:t>
            </a:r>
            <a:r>
              <a:rPr lang="fr-FR" sz="1400" dirty="0" err="1"/>
              <a:t>attenuation</a:t>
            </a:r>
            <a:r>
              <a:rPr lang="fr-FR" sz="1400" dirty="0"/>
              <a:t> </a:t>
            </a:r>
            <a:r>
              <a:rPr lang="fr-FR" sz="1400" dirty="0" err="1"/>
              <a:t>curves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79B9622-D4C2-2F49-46C2-53FB52330428}"/>
              </a:ext>
            </a:extLst>
          </p:cNvPr>
          <p:cNvSpPr/>
          <p:nvPr/>
        </p:nvSpPr>
        <p:spPr>
          <a:xfrm>
            <a:off x="323173" y="396842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/>
              <a:t>opa/  :  tables </a:t>
            </a:r>
            <a:r>
              <a:rPr lang="fr-FR" sz="1400" dirty="0" err="1"/>
              <a:t>with</a:t>
            </a:r>
            <a:r>
              <a:rPr lang="fr-FR" sz="1400" dirty="0"/>
              <a:t> the IGM </a:t>
            </a:r>
            <a:r>
              <a:rPr lang="fr-FR" sz="1400" dirty="0" err="1"/>
              <a:t>opacity</a:t>
            </a:r>
            <a:r>
              <a:rPr lang="fr-FR" sz="1400" dirty="0"/>
              <a:t> at </a:t>
            </a:r>
            <a:r>
              <a:rPr lang="fr-FR" sz="1400" dirty="0" err="1"/>
              <a:t>various</a:t>
            </a:r>
            <a:r>
              <a:rPr lang="fr-FR" sz="1400" dirty="0"/>
              <a:t> </a:t>
            </a:r>
            <a:r>
              <a:rPr lang="fr-FR" sz="1400" dirty="0" err="1"/>
              <a:t>redshifts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2990-D761-9A53-5CB8-FDB742AE549E}"/>
              </a:ext>
            </a:extLst>
          </p:cNvPr>
          <p:cNvSpPr/>
          <p:nvPr/>
        </p:nvSpPr>
        <p:spPr>
          <a:xfrm>
            <a:off x="328493" y="538323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lib_bin</a:t>
            </a:r>
            <a:r>
              <a:rPr lang="fr-FR" sz="1400" dirty="0"/>
              <a:t>/   : </a:t>
            </a:r>
            <a:r>
              <a:rPr lang="fr-FR" sz="1400" dirty="0" err="1"/>
              <a:t>selected</a:t>
            </a:r>
            <a:r>
              <a:rPr lang="fr-FR" sz="1400" dirty="0"/>
              <a:t> SED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DDEB6-FE45-4897-49D1-9EDAF36FB542}"/>
              </a:ext>
            </a:extLst>
          </p:cNvPr>
          <p:cNvSpPr/>
          <p:nvPr/>
        </p:nvSpPr>
        <p:spPr>
          <a:xfrm>
            <a:off x="162974" y="4753239"/>
            <a:ext cx="11863552" cy="204951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7A4BD5-E4AF-92F3-D859-E9C3417B9347}"/>
              </a:ext>
            </a:extLst>
          </p:cNvPr>
          <p:cNvSpPr/>
          <p:nvPr/>
        </p:nvSpPr>
        <p:spPr>
          <a:xfrm>
            <a:off x="328492" y="4673640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$LEPHAREWORK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 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LEPHAREWORK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F1288F-4E48-9384-4A8F-988D3FBBEE54}"/>
              </a:ext>
            </a:extLst>
          </p:cNvPr>
          <p:cNvSpPr txBox="1"/>
          <p:nvPr/>
        </p:nvSpPr>
        <p:spPr>
          <a:xfrm>
            <a:off x="328493" y="5023450"/>
            <a:ext cx="1074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intermediate</a:t>
            </a:r>
            <a:r>
              <a:rPr lang="fr-FR" sz="1400" b="1" dirty="0"/>
              <a:t> </a:t>
            </a:r>
            <a:r>
              <a:rPr lang="fr-FR" sz="1400" b="1" dirty="0" err="1"/>
              <a:t>libraries</a:t>
            </a:r>
            <a:r>
              <a:rPr lang="fr-FR" sz="1400" b="1" dirty="0"/>
              <a:t> </a:t>
            </a:r>
            <a:r>
              <a:rPr lang="fr-FR" sz="1400" b="1" dirty="0" err="1"/>
              <a:t>produced</a:t>
            </a:r>
            <a:r>
              <a:rPr lang="fr-FR" sz="1400" b="1" dirty="0"/>
              <a:t>  by the code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8B92510-25E4-ACB9-02D5-439730FF9197}"/>
              </a:ext>
            </a:extLst>
          </p:cNvPr>
          <p:cNvSpPr/>
          <p:nvPr/>
        </p:nvSpPr>
        <p:spPr>
          <a:xfrm>
            <a:off x="328493" y="5819785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         : </a:t>
            </a:r>
            <a:r>
              <a:rPr lang="fr-FR" sz="1400" dirty="0" err="1"/>
              <a:t>selected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(ascii format and doc)</a:t>
            </a:r>
          </a:p>
          <a:p>
            <a:endParaRPr lang="fr-FR" sz="14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3D67689-873E-F77B-F1D4-204B4F8D1900}"/>
              </a:ext>
            </a:extLst>
          </p:cNvPr>
          <p:cNvSpPr/>
          <p:nvPr/>
        </p:nvSpPr>
        <p:spPr>
          <a:xfrm>
            <a:off x="328493" y="63337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lib_mag</a:t>
            </a:r>
            <a:r>
              <a:rPr lang="fr-FR" sz="1400" dirty="0"/>
              <a:t>/   : </a:t>
            </a:r>
            <a:r>
              <a:rPr lang="fr-FR" sz="1400" dirty="0" err="1"/>
              <a:t>libraries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/>
              <a:t>predicted</a:t>
            </a:r>
            <a:r>
              <a:rPr lang="fr-FR" sz="1400" dirty="0"/>
              <a:t> magnitudes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  <a:p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091BA-C860-2540-6447-A2B1217709AC}"/>
              </a:ext>
            </a:extLst>
          </p:cNvPr>
          <p:cNvSpPr/>
          <p:nvPr/>
        </p:nvSpPr>
        <p:spPr>
          <a:xfrm>
            <a:off x="157655" y="575111"/>
            <a:ext cx="11863552" cy="58642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160A5EE-F641-F85E-9F85-04F8361C2B3E}"/>
              </a:ext>
            </a:extLst>
          </p:cNvPr>
          <p:cNvSpPr/>
          <p:nvPr/>
        </p:nvSpPr>
        <p:spPr>
          <a:xfrm>
            <a:off x="323173" y="353512"/>
            <a:ext cx="9703695" cy="377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LEPHARE++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executables</a:t>
            </a:r>
            <a:endParaRPr lang="fr-FR" b="1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AC960D-B75B-80DD-50F6-DF363C1288D1}"/>
              </a:ext>
            </a:extLst>
          </p:cNvPr>
          <p:cNvSpPr txBox="1"/>
          <p:nvPr/>
        </p:nvSpPr>
        <p:spPr>
          <a:xfrm>
            <a:off x="323172" y="756871"/>
            <a:ext cx="9869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Stored</a:t>
            </a:r>
            <a:r>
              <a:rPr lang="fr-FR" sz="1400" dirty="0"/>
              <a:t> in </a:t>
            </a:r>
            <a:r>
              <a:rPr lang="fr-FR" sz="1400" dirty="0" err="1"/>
              <a:t>your</a:t>
            </a:r>
            <a:r>
              <a:rPr lang="fr-FR" sz="1400" dirty="0"/>
              <a:t> default  </a:t>
            </a:r>
            <a:r>
              <a:rPr lang="fr-FR" sz="1400" i="1" dirty="0"/>
              <a:t>bin </a:t>
            </a:r>
            <a:r>
              <a:rPr lang="fr-FR" sz="1400" dirty="0"/>
              <a:t>directory by *</a:t>
            </a:r>
            <a:r>
              <a:rPr lang="fr-FR" sz="1400" dirty="0" err="1"/>
              <a:t>pip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*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2213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366</Words>
  <Application>Microsoft Macintosh PowerPoint</Application>
  <PresentationFormat>Grand écran</PresentationFormat>
  <Paragraphs>61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ILBERT Olivier</dc:creator>
  <cp:lastModifiedBy>ILBERT Olivier</cp:lastModifiedBy>
  <cp:revision>15</cp:revision>
  <dcterms:created xsi:type="dcterms:W3CDTF">2024-11-05T13:04:42Z</dcterms:created>
  <dcterms:modified xsi:type="dcterms:W3CDTF">2024-11-21T11:00:44Z</dcterms:modified>
</cp:coreProperties>
</file>