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5F3845-42B0-E265-457F-8B75DA732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F021732-B58A-BC3E-9F3B-9717FD9A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8E26D6B-8659-116F-3460-6B462B73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F957F29-FF16-7BE0-2999-F8274526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71E6AEE-D905-5EFC-6B95-DA8EBEB7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FD9AB0-14D7-C6A4-0990-752AD874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8DB3639-9E6B-6842-6F0F-80180A1C7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E8AF2D3-E3FC-50C6-E273-CF6AD784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F840FF9-4080-1C01-7CBD-ABFD421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5A99E99-86BC-99E9-BD6D-46A301A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DB6C776C-F2F1-B145-2048-27F33B7E9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96E9337-1258-18C7-0987-4938722B4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6BFFE96-F9F1-EE69-2167-7F31719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3496425-9E93-34F8-110B-19A46B8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FE7860C-7703-4964-1636-6C3D6431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988428-AC7F-ECDB-1B79-2A1A18C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A0D8891-D639-114F-C022-00848DD1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B4571CD-E0BA-B06B-1F2C-C3953D79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C584CC6-A998-C710-9427-B4227409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F89BDF0-F57B-215D-83EA-9A970CD9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2BA976-8A8F-84C0-7F79-BA312E76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22EAED5-C605-92A3-D3AC-E8BB6C2A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FBDB55D-95F1-C273-DD42-DF71E773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9749F7D-BFD3-F85D-4BF2-F718AC3D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35C0A36-0872-46D0-2B04-409E7D6A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6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6E81CB-E0DC-A457-F3B0-50697B99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C8C5AF9-DA35-1AFC-163D-590F6C4B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5348711-C26F-96AB-D717-E60AE31ED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08D4240-B938-FA7A-DCB0-B5DAA85F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67548A8-C7A4-9A41-1D28-1603A8AC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BAF9CDD-9CD7-74A0-1086-F4BDB2DC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6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1B9E06-3B73-C77A-5233-3BB59B32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9933141-AAE9-B261-FF93-3F74D4BD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8C8E741-0A7C-A766-796B-26DF657B7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5951A13-F9B0-C7FF-D2BB-B6FA577E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97E9A01-C404-D937-44B1-EDCBD453E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E803002A-A0B2-22CC-3804-F6662B4A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A27DB1A-4285-B7F3-3E68-568F671B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49FA64F-0A98-3481-D7E7-AC681148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7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0BF198-EB09-17D1-FF42-ED97D95B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94116F6-C843-74D0-6249-40309606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F36AD8C-88E0-27B0-B994-A36E0FC1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9E9CD85-70D7-BEE8-9A45-12E4ACB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31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84C1B16-6A59-7A49-DD78-CFA1B83D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79CAE22-290E-20A1-A237-7F5BA61B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B96B95A-ED1C-228D-C2A0-90D04056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0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D0441E-EB12-45C8-9796-95472F40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C54E1B-C7B4-24A0-C81B-454FCA5D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FD7EE5D-9057-E4F5-62E8-40C9C5CE7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C416FDD-B564-778C-B13E-2C2299B3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08AEB09-D541-66D5-792A-DD009FB1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0B87681-2EED-F901-D0BF-F4522C6A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76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5D43B9-5446-F596-59C4-59197D8B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D8EB942F-11AB-0A68-921D-79EAEFF7F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FFFB3F9-92A9-9A86-DAFA-E63DA972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AAC8FB1-8502-4C33-4F7A-85025872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BBB5C2F-AD1D-1849-F9FE-0E1991C1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BD9439C-2E73-24C5-55E9-E874B154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5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7D6210D-1516-8E99-4335-62B221BA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F457D3-E07E-CF80-AD1B-28C3D011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3999BD1-5BDE-E1A0-B8E9-29A0156B7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CF9C-BCB8-43F1-A384-FBD74F66BD6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3A3993D-4717-A902-0F2E-56416CC7A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831C4A8-9A6B-C73F-078E-41C51C799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81D2-4818-490B-ACAA-63A23DAA0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4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E1AAE4-A927-8A5E-0976-EE04F2514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Visuaalinen suunnittelu</a:t>
            </a:r>
            <a:endParaRPr lang="en-GB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990CFBD-6CD6-E419-9683-FE794A318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WPF Laskutus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39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577FAED6-69C8-D00B-0F56-3A0195887E2B}"/>
              </a:ext>
            </a:extLst>
          </p:cNvPr>
          <p:cNvSpPr/>
          <p:nvPr/>
        </p:nvSpPr>
        <p:spPr>
          <a:xfrm>
            <a:off x="2102701" y="2107479"/>
            <a:ext cx="1911249" cy="5818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52B74A4B-CFDD-0658-15A9-6EF270011F96}"/>
              </a:ext>
            </a:extLst>
          </p:cNvPr>
          <p:cNvSpPr txBox="1"/>
          <p:nvPr/>
        </p:nvSpPr>
        <p:spPr>
          <a:xfrm flipH="1">
            <a:off x="2274496" y="2188592"/>
            <a:ext cx="15676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i-FI" dirty="0"/>
              <a:t>Lisää asiakas</a:t>
            </a:r>
            <a:endParaRPr lang="en-GB" dirty="0"/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3A80B9C9-F2AD-B8CA-4A10-AA130B0DA9C0}"/>
              </a:ext>
            </a:extLst>
          </p:cNvPr>
          <p:cNvSpPr/>
          <p:nvPr/>
        </p:nvSpPr>
        <p:spPr>
          <a:xfrm>
            <a:off x="2102700" y="2847109"/>
            <a:ext cx="1911249" cy="5818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9946FDA6-00A5-98FF-0821-DDAD3A685381}"/>
              </a:ext>
            </a:extLst>
          </p:cNvPr>
          <p:cNvSpPr/>
          <p:nvPr/>
        </p:nvSpPr>
        <p:spPr>
          <a:xfrm>
            <a:off x="2102699" y="3713507"/>
            <a:ext cx="1911249" cy="5818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BE1A7D13-0108-9E10-227B-99C46B9D76C0}"/>
              </a:ext>
            </a:extLst>
          </p:cNvPr>
          <p:cNvSpPr txBox="1"/>
          <p:nvPr/>
        </p:nvSpPr>
        <p:spPr>
          <a:xfrm flipH="1">
            <a:off x="2274496" y="2953388"/>
            <a:ext cx="1472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Maksut/laskut</a:t>
            </a:r>
            <a:endParaRPr lang="en-GB" sz="1600" dirty="0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15CCD490-4BF4-11D3-E7B1-168EC8DC05DA}"/>
              </a:ext>
            </a:extLst>
          </p:cNvPr>
          <p:cNvSpPr txBox="1"/>
          <p:nvPr/>
        </p:nvSpPr>
        <p:spPr>
          <a:xfrm flipH="1">
            <a:off x="2274495" y="3819786"/>
            <a:ext cx="147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Palvelutasot</a:t>
            </a:r>
            <a:endParaRPr lang="en-GB" dirty="0"/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C738E38C-0F5F-45CB-EA57-1F210C89232D}"/>
              </a:ext>
            </a:extLst>
          </p:cNvPr>
          <p:cNvSpPr/>
          <p:nvPr/>
        </p:nvSpPr>
        <p:spPr>
          <a:xfrm>
            <a:off x="6291741" y="615334"/>
            <a:ext cx="4983061" cy="5922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FAF9AC75-901A-664A-4D2D-789584502778}"/>
              </a:ext>
            </a:extLst>
          </p:cNvPr>
          <p:cNvSpPr txBox="1"/>
          <p:nvPr/>
        </p:nvSpPr>
        <p:spPr>
          <a:xfrm>
            <a:off x="7432644" y="734867"/>
            <a:ext cx="27012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dirty="0"/>
              <a:t>Laskut</a:t>
            </a:r>
            <a:endParaRPr lang="en-GB" dirty="0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40FC62D7-A1AA-81EE-14F3-F8618CB78A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937" y="42063"/>
            <a:ext cx="1980882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8CC1C4BB-7AE0-F22E-3787-0C686FD6DAA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5835" y="15170"/>
            <a:ext cx="180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Yrityksen nimi</a:t>
            </a:r>
          </a:p>
          <a:p>
            <a:r>
              <a:rPr lang="fi-FI" dirty="0"/>
              <a:t>Y-tunnus</a:t>
            </a:r>
          </a:p>
          <a:p>
            <a:r>
              <a:rPr lang="fi-FI" dirty="0"/>
              <a:t>Osoite</a:t>
            </a:r>
          </a:p>
          <a:p>
            <a:r>
              <a:rPr lang="fi-FI" dirty="0"/>
              <a:t>puhelinnumero</a:t>
            </a:r>
            <a:endParaRPr lang="en-GB" dirty="0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C6B164E5-C0E9-C7EE-6094-930133EB2D5D}"/>
              </a:ext>
            </a:extLst>
          </p:cNvPr>
          <p:cNvSpPr/>
          <p:nvPr/>
        </p:nvSpPr>
        <p:spPr>
          <a:xfrm>
            <a:off x="2197916" y="107854"/>
            <a:ext cx="9868249" cy="3730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85FBA68E-EFF8-B408-5551-325DA07A18C0}"/>
              </a:ext>
            </a:extLst>
          </p:cNvPr>
          <p:cNvSpPr txBox="1"/>
          <p:nvPr/>
        </p:nvSpPr>
        <p:spPr>
          <a:xfrm flipH="1">
            <a:off x="2581501" y="122315"/>
            <a:ext cx="489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Navigointi?</a:t>
            </a:r>
            <a:endParaRPr lang="en-GB" dirty="0"/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3A4F167B-F764-99A5-92A9-193E0771380C}"/>
              </a:ext>
            </a:extLst>
          </p:cNvPr>
          <p:cNvSpPr txBox="1"/>
          <p:nvPr/>
        </p:nvSpPr>
        <p:spPr>
          <a:xfrm>
            <a:off x="4345495" y="6402702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Powered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Mayhem</a:t>
            </a:r>
            <a:endParaRPr lang="en-GB" dirty="0"/>
          </a:p>
        </p:txBody>
      </p: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7AC640C5-682C-AAB2-AF1B-5105B8ECFA4A}"/>
              </a:ext>
            </a:extLst>
          </p:cNvPr>
          <p:cNvSpPr/>
          <p:nvPr/>
        </p:nvSpPr>
        <p:spPr>
          <a:xfrm>
            <a:off x="10553347" y="5981057"/>
            <a:ext cx="721455" cy="5232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02A6B22E-CFA7-0F37-1276-0AB12B9A0A0B}"/>
              </a:ext>
            </a:extLst>
          </p:cNvPr>
          <p:cNvSpPr txBox="1"/>
          <p:nvPr/>
        </p:nvSpPr>
        <p:spPr>
          <a:xfrm>
            <a:off x="10584805" y="6049963"/>
            <a:ext cx="65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Print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4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AB075D4F-18F8-1B96-CDCC-1139C12BDAD4}"/>
              </a:ext>
            </a:extLst>
          </p:cNvPr>
          <p:cNvSpPr txBox="1"/>
          <p:nvPr/>
        </p:nvSpPr>
        <p:spPr>
          <a:xfrm>
            <a:off x="1946246" y="411061"/>
            <a:ext cx="71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Lisää asiakas välilehti</a:t>
            </a:r>
            <a:endParaRPr lang="en-GB" dirty="0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75C9AC93-5E11-DFB8-4892-FD666B3AD316}"/>
              </a:ext>
            </a:extLst>
          </p:cNvPr>
          <p:cNvSpPr/>
          <p:nvPr/>
        </p:nvSpPr>
        <p:spPr>
          <a:xfrm>
            <a:off x="1015068" y="1317072"/>
            <a:ext cx="10654018" cy="432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90FFE3FF-B3EB-6562-4F5F-C5284BF29F75}"/>
              </a:ext>
            </a:extLst>
          </p:cNvPr>
          <p:cNvSpPr txBox="1"/>
          <p:nvPr/>
        </p:nvSpPr>
        <p:spPr>
          <a:xfrm>
            <a:off x="4446165" y="1255791"/>
            <a:ext cx="29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Lisää asiakas ja laskutus</a:t>
            </a:r>
            <a:endParaRPr lang="en-GB" dirty="0"/>
          </a:p>
        </p:txBody>
      </p: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00DA7FAA-513F-D829-CD96-B56406EEB629}"/>
              </a:ext>
            </a:extLst>
          </p:cNvPr>
          <p:cNvSpPr/>
          <p:nvPr/>
        </p:nvSpPr>
        <p:spPr>
          <a:xfrm>
            <a:off x="7441035" y="5054183"/>
            <a:ext cx="4135773" cy="5033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B7FC8E03-3EF9-6364-71CA-3983E1060B95}"/>
              </a:ext>
            </a:extLst>
          </p:cNvPr>
          <p:cNvSpPr txBox="1"/>
          <p:nvPr/>
        </p:nvSpPr>
        <p:spPr>
          <a:xfrm>
            <a:off x="7571064" y="5121170"/>
            <a:ext cx="38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Tallenna asiakas ja palvelutaso</a:t>
            </a:r>
            <a:endParaRPr lang="en-GB" dirty="0"/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707076B2-AED0-61C0-54A3-636D23A6E5BB}"/>
              </a:ext>
            </a:extLst>
          </p:cNvPr>
          <p:cNvSpPr/>
          <p:nvPr/>
        </p:nvSpPr>
        <p:spPr>
          <a:xfrm>
            <a:off x="1149291" y="2032934"/>
            <a:ext cx="2709645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5A1F64C3-1C4D-ADB3-02E9-79BF273768F2}"/>
              </a:ext>
            </a:extLst>
          </p:cNvPr>
          <p:cNvSpPr/>
          <p:nvPr/>
        </p:nvSpPr>
        <p:spPr>
          <a:xfrm>
            <a:off x="1149290" y="3372501"/>
            <a:ext cx="2709645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4764599B-CC1C-ACDC-AA1D-8B3FA644A9C7}"/>
              </a:ext>
            </a:extLst>
          </p:cNvPr>
          <p:cNvSpPr/>
          <p:nvPr/>
        </p:nvSpPr>
        <p:spPr>
          <a:xfrm>
            <a:off x="1149289" y="3839457"/>
            <a:ext cx="2709645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2E41787A-3B20-C456-DDA3-86C49CEB88EC}"/>
              </a:ext>
            </a:extLst>
          </p:cNvPr>
          <p:cNvSpPr/>
          <p:nvPr/>
        </p:nvSpPr>
        <p:spPr>
          <a:xfrm>
            <a:off x="1149291" y="2473450"/>
            <a:ext cx="2709645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E7A68D9C-855E-6635-50D8-E9DA05B52A7D}"/>
              </a:ext>
            </a:extLst>
          </p:cNvPr>
          <p:cNvSpPr/>
          <p:nvPr/>
        </p:nvSpPr>
        <p:spPr>
          <a:xfrm>
            <a:off x="1149289" y="2905387"/>
            <a:ext cx="2709645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57AAF931-D8D0-F762-9F1D-61E6EAB3D0D2}"/>
              </a:ext>
            </a:extLst>
          </p:cNvPr>
          <p:cNvSpPr/>
          <p:nvPr/>
        </p:nvSpPr>
        <p:spPr>
          <a:xfrm>
            <a:off x="5771626" y="1995087"/>
            <a:ext cx="1384184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4060ACDA-80A5-D085-50CA-70F60285BF16}"/>
              </a:ext>
            </a:extLst>
          </p:cNvPr>
          <p:cNvSpPr txBox="1"/>
          <p:nvPr/>
        </p:nvSpPr>
        <p:spPr>
          <a:xfrm>
            <a:off x="8836404" y="1619151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Valitse palvelutaso</a:t>
            </a:r>
            <a:endParaRPr lang="en-GB" dirty="0"/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1E378078-BF99-C520-580C-D0839CB4002F}"/>
              </a:ext>
            </a:extLst>
          </p:cNvPr>
          <p:cNvSpPr txBox="1"/>
          <p:nvPr/>
        </p:nvSpPr>
        <p:spPr>
          <a:xfrm>
            <a:off x="1249960" y="1625123"/>
            <a:ext cx="21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Lisää asiakas</a:t>
            </a:r>
            <a:endParaRPr lang="en-GB" dirty="0"/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04220E37-638A-EAA2-9837-9DD33B071096}"/>
              </a:ext>
            </a:extLst>
          </p:cNvPr>
          <p:cNvSpPr/>
          <p:nvPr/>
        </p:nvSpPr>
        <p:spPr>
          <a:xfrm>
            <a:off x="6790885" y="2069673"/>
            <a:ext cx="243282" cy="15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4739A235-5700-79D2-44D8-B00ABD0DEA3B}"/>
              </a:ext>
            </a:extLst>
          </p:cNvPr>
          <p:cNvSpPr/>
          <p:nvPr/>
        </p:nvSpPr>
        <p:spPr>
          <a:xfrm>
            <a:off x="5771626" y="2485240"/>
            <a:ext cx="1384184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ECF72E28-B7E5-BA09-21D7-2FA77E536FC9}"/>
              </a:ext>
            </a:extLst>
          </p:cNvPr>
          <p:cNvSpPr/>
          <p:nvPr/>
        </p:nvSpPr>
        <p:spPr>
          <a:xfrm>
            <a:off x="6790885" y="2559826"/>
            <a:ext cx="243282" cy="15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uorakulmio 36">
            <a:extLst>
              <a:ext uri="{FF2B5EF4-FFF2-40B4-BE49-F238E27FC236}">
                <a16:creationId xmlns:a16="http://schemas.microsoft.com/office/drawing/2014/main" id="{2F4D52EE-E04C-F014-608C-992DFEE08DC3}"/>
              </a:ext>
            </a:extLst>
          </p:cNvPr>
          <p:cNvSpPr/>
          <p:nvPr/>
        </p:nvSpPr>
        <p:spPr>
          <a:xfrm>
            <a:off x="5771626" y="2960264"/>
            <a:ext cx="1384184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uorakulmio 37">
            <a:extLst>
              <a:ext uri="{FF2B5EF4-FFF2-40B4-BE49-F238E27FC236}">
                <a16:creationId xmlns:a16="http://schemas.microsoft.com/office/drawing/2014/main" id="{1F167BDB-7CE6-76CD-C8D9-1CB4975A8A73}"/>
              </a:ext>
            </a:extLst>
          </p:cNvPr>
          <p:cNvSpPr/>
          <p:nvPr/>
        </p:nvSpPr>
        <p:spPr>
          <a:xfrm>
            <a:off x="6790885" y="3034850"/>
            <a:ext cx="243282" cy="15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uorakulmio 38">
            <a:extLst>
              <a:ext uri="{FF2B5EF4-FFF2-40B4-BE49-F238E27FC236}">
                <a16:creationId xmlns:a16="http://schemas.microsoft.com/office/drawing/2014/main" id="{886E8EB9-9EE3-467A-7FF2-6B72E2BC5436}"/>
              </a:ext>
            </a:extLst>
          </p:cNvPr>
          <p:cNvSpPr/>
          <p:nvPr/>
        </p:nvSpPr>
        <p:spPr>
          <a:xfrm>
            <a:off x="5771626" y="3416333"/>
            <a:ext cx="1384184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uorakulmio 39">
            <a:extLst>
              <a:ext uri="{FF2B5EF4-FFF2-40B4-BE49-F238E27FC236}">
                <a16:creationId xmlns:a16="http://schemas.microsoft.com/office/drawing/2014/main" id="{E6C464E0-11C6-F37E-F84D-113651F805E7}"/>
              </a:ext>
            </a:extLst>
          </p:cNvPr>
          <p:cNvSpPr/>
          <p:nvPr/>
        </p:nvSpPr>
        <p:spPr>
          <a:xfrm>
            <a:off x="6790885" y="3490919"/>
            <a:ext cx="243282" cy="15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3EFC53C1-0864-8020-C663-76C5D2CB09C2}"/>
              </a:ext>
            </a:extLst>
          </p:cNvPr>
          <p:cNvSpPr txBox="1"/>
          <p:nvPr/>
        </p:nvSpPr>
        <p:spPr>
          <a:xfrm flipH="1">
            <a:off x="5903542" y="1977536"/>
            <a:ext cx="75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 kk</a:t>
            </a:r>
            <a:endParaRPr lang="en-GB" dirty="0"/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EA5A396A-07F8-BCF4-DE6E-A4236F5C2C1A}"/>
              </a:ext>
            </a:extLst>
          </p:cNvPr>
          <p:cNvSpPr txBox="1"/>
          <p:nvPr/>
        </p:nvSpPr>
        <p:spPr>
          <a:xfrm flipH="1">
            <a:off x="5903541" y="2427754"/>
            <a:ext cx="75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12 kk</a:t>
            </a:r>
            <a:endParaRPr lang="en-GB" dirty="0"/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BA96FC3D-21EE-4D08-A39C-2DAB0B2C4353}"/>
              </a:ext>
            </a:extLst>
          </p:cNvPr>
          <p:cNvSpPr txBox="1"/>
          <p:nvPr/>
        </p:nvSpPr>
        <p:spPr>
          <a:xfrm flipH="1">
            <a:off x="5903540" y="2934004"/>
            <a:ext cx="75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30 pv</a:t>
            </a:r>
            <a:endParaRPr lang="en-GB" dirty="0"/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E4B2032D-DF9C-1C83-0D28-13AF7D43FDBA}"/>
              </a:ext>
            </a:extLst>
          </p:cNvPr>
          <p:cNvSpPr txBox="1"/>
          <p:nvPr/>
        </p:nvSpPr>
        <p:spPr>
          <a:xfrm flipH="1">
            <a:off x="5872293" y="3383851"/>
            <a:ext cx="75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 kk</a:t>
            </a:r>
            <a:endParaRPr lang="en-GB" dirty="0"/>
          </a:p>
        </p:txBody>
      </p:sp>
      <p:sp>
        <p:nvSpPr>
          <p:cNvPr id="49" name="Suorakulmio 48">
            <a:extLst>
              <a:ext uri="{FF2B5EF4-FFF2-40B4-BE49-F238E27FC236}">
                <a16:creationId xmlns:a16="http://schemas.microsoft.com/office/drawing/2014/main" id="{B92E8731-1C15-A94E-5E8A-0638CD72ECEA}"/>
              </a:ext>
            </a:extLst>
          </p:cNvPr>
          <p:cNvSpPr/>
          <p:nvPr/>
        </p:nvSpPr>
        <p:spPr>
          <a:xfrm>
            <a:off x="8955666" y="2037718"/>
            <a:ext cx="1384184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36320FBE-A2DA-76F0-5CB1-ABA58BF3FE2E}"/>
              </a:ext>
            </a:extLst>
          </p:cNvPr>
          <p:cNvSpPr/>
          <p:nvPr/>
        </p:nvSpPr>
        <p:spPr>
          <a:xfrm>
            <a:off x="9974925" y="2112304"/>
            <a:ext cx="243282" cy="15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0CE097F8-9A51-67AF-885E-31053B3A0BFA}"/>
              </a:ext>
            </a:extLst>
          </p:cNvPr>
          <p:cNvSpPr/>
          <p:nvPr/>
        </p:nvSpPr>
        <p:spPr>
          <a:xfrm>
            <a:off x="8955666" y="2527871"/>
            <a:ext cx="1384184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40244ACA-5145-24AB-1596-41F5FC24EEE9}"/>
              </a:ext>
            </a:extLst>
          </p:cNvPr>
          <p:cNvSpPr/>
          <p:nvPr/>
        </p:nvSpPr>
        <p:spPr>
          <a:xfrm>
            <a:off x="9974925" y="2602457"/>
            <a:ext cx="243282" cy="15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Suorakulmio 52">
            <a:extLst>
              <a:ext uri="{FF2B5EF4-FFF2-40B4-BE49-F238E27FC236}">
                <a16:creationId xmlns:a16="http://schemas.microsoft.com/office/drawing/2014/main" id="{DEAB5DCE-3CA3-C274-F768-DBC9B0A11655}"/>
              </a:ext>
            </a:extLst>
          </p:cNvPr>
          <p:cNvSpPr/>
          <p:nvPr/>
        </p:nvSpPr>
        <p:spPr>
          <a:xfrm>
            <a:off x="8955666" y="3002895"/>
            <a:ext cx="1384184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Suorakulmio 53">
            <a:extLst>
              <a:ext uri="{FF2B5EF4-FFF2-40B4-BE49-F238E27FC236}">
                <a16:creationId xmlns:a16="http://schemas.microsoft.com/office/drawing/2014/main" id="{C5219E35-BBF4-DD87-1B9B-4D4A1307BE34}"/>
              </a:ext>
            </a:extLst>
          </p:cNvPr>
          <p:cNvSpPr/>
          <p:nvPr/>
        </p:nvSpPr>
        <p:spPr>
          <a:xfrm>
            <a:off x="9974925" y="3077481"/>
            <a:ext cx="243282" cy="155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DF13B4B3-D62B-D1B5-BAC8-222338352EF7}"/>
              </a:ext>
            </a:extLst>
          </p:cNvPr>
          <p:cNvSpPr txBox="1"/>
          <p:nvPr/>
        </p:nvSpPr>
        <p:spPr>
          <a:xfrm flipH="1">
            <a:off x="9087582" y="2020167"/>
            <a:ext cx="75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Basic</a:t>
            </a:r>
            <a:endParaRPr lang="en-GB" dirty="0"/>
          </a:p>
        </p:txBody>
      </p:sp>
      <p:sp>
        <p:nvSpPr>
          <p:cNvPr id="58" name="Tekstiruutu 57">
            <a:extLst>
              <a:ext uri="{FF2B5EF4-FFF2-40B4-BE49-F238E27FC236}">
                <a16:creationId xmlns:a16="http://schemas.microsoft.com/office/drawing/2014/main" id="{A4FCE25E-4DEE-5EF1-1728-E0565B45CD4D}"/>
              </a:ext>
            </a:extLst>
          </p:cNvPr>
          <p:cNvSpPr txBox="1"/>
          <p:nvPr/>
        </p:nvSpPr>
        <p:spPr>
          <a:xfrm flipH="1">
            <a:off x="9087581" y="2470385"/>
            <a:ext cx="75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Pro</a:t>
            </a:r>
            <a:endParaRPr lang="en-GB" dirty="0"/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B3BE3515-08E0-20E6-1AF9-5794FCDE918C}"/>
              </a:ext>
            </a:extLst>
          </p:cNvPr>
          <p:cNvSpPr txBox="1"/>
          <p:nvPr/>
        </p:nvSpPr>
        <p:spPr>
          <a:xfrm flipH="1">
            <a:off x="8924418" y="2976635"/>
            <a:ext cx="129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Enterprise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33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</Words>
  <Application>Microsoft Office PowerPoint</Application>
  <PresentationFormat>Laajakuva</PresentationFormat>
  <Paragraphs>25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Office-teema</vt:lpstr>
      <vt:lpstr>Visuaalinen suunnittelu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Visuaalinen suunnittelu</dc:title>
  <dc:creator>Jarno Lehtinen</dc:creator>
  <cp:lastModifiedBy>Jarno Lehtinen</cp:lastModifiedBy>
  <cp:revision>2</cp:revision>
  <dcterms:created xsi:type="dcterms:W3CDTF">2023-02-24T08:37:26Z</dcterms:created>
  <dcterms:modified xsi:type="dcterms:W3CDTF">2023-02-24T09:41:21Z</dcterms:modified>
</cp:coreProperties>
</file>