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5F3845-42B0-E265-457F-8B75DA732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F021732-B58A-BC3E-9F3B-9717FD9AC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8E26D6B-8659-116F-3460-6B462B73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F957F29-FF16-7BE0-2999-F8274526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71E6AEE-D905-5EFC-6B95-DA8EBEB7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7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FD9AB0-14D7-C6A4-0990-752AD874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8DB3639-9E6B-6842-6F0F-80180A1C7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E8AF2D3-E3FC-50C6-E273-CF6AD784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F840FF9-4080-1C01-7CBD-ABFD4214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5A99E99-86BC-99E9-BD6D-46A301A1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DB6C776C-F2F1-B145-2048-27F33B7E9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96E9337-1258-18C7-0987-4938722B4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6BFFE96-F9F1-EE69-2167-7F31719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3496425-9E93-34F8-110B-19A46B8D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FE7860C-7703-4964-1636-6C3D6431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988428-AC7F-ECDB-1B79-2A1A18CA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A0D8891-D639-114F-C022-00848DD1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B4571CD-E0BA-B06B-1F2C-C3953D79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C584CC6-A998-C710-9427-B4227409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F89BDF0-F57B-215D-83EA-9A970CD9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2BA976-8A8F-84C0-7F79-BA312E76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22EAED5-C605-92A3-D3AC-E8BB6C2A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FBDB55D-95F1-C273-DD42-DF71E773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9749F7D-BFD3-F85D-4BF2-F718AC3D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35C0A36-0872-46D0-2B04-409E7D6A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6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6E81CB-E0DC-A457-F3B0-50697B99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C8C5AF9-DA35-1AFC-163D-590F6C4B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5348711-C26F-96AB-D717-E60AE31ED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08D4240-B938-FA7A-DCB0-B5DAA85F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67548A8-C7A4-9A41-1D28-1603A8AC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BAF9CDD-9CD7-74A0-1086-F4BDB2DC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6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31B9E06-3B73-C77A-5233-3BB59B32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9933141-AAE9-B261-FF93-3F74D4BD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8C8E741-0A7C-A766-796B-26DF657B7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05951A13-F9B0-C7FF-D2BB-B6FA577E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97E9A01-C404-D937-44B1-EDCBD453E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E803002A-A0B2-22CC-3804-F6662B4A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DA27DB1A-4285-B7F3-3E68-568F671B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849FA64F-0A98-3481-D7E7-AC681148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7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10BF198-EB09-17D1-FF42-ED97D95B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D94116F6-C843-74D0-6249-40309606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F36AD8C-88E0-27B0-B994-A36E0FC1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9E9CD85-70D7-BEE8-9A45-12E4ACB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31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84C1B16-6A59-7A49-DD78-CFA1B83D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879CAE22-290E-20A1-A237-7F5BA61B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B96B95A-ED1C-228D-C2A0-90D04056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40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D0441E-EB12-45C8-9796-95472F40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1C54E1B-C7B4-24A0-C81B-454FCA5D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FD7EE5D-9057-E4F5-62E8-40C9C5CE7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C416FDD-B564-778C-B13E-2C2299B3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08AEB09-D541-66D5-792A-DD009FB1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0B87681-2EED-F901-D0BF-F4522C6A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76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5D43B9-5446-F596-59C4-59197D8B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D8EB942F-11AB-0A68-921D-79EAEFF7F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FFFB3F9-92A9-9A86-DAFA-E63DA972F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AAC8FB1-8502-4C33-4F7A-85025872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BBB5C2F-AD1D-1849-F9FE-0E1991C1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BD9439C-2E73-24C5-55E9-E874B154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5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7D6210D-1516-8E99-4335-62B221BA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6F457D3-E07E-CF80-AD1B-28C3D011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3999BD1-5BDE-E1A0-B8E9-29A0156B7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CF9C-BCB8-43F1-A384-FBD74F66BD68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3A3993D-4717-A902-0F2E-56416CC7A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831C4A8-9A6B-C73F-078E-41C51C799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4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E1AAE4-A927-8A5E-0976-EE04F2514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Visuaalinen suunnittelu</a:t>
            </a:r>
            <a:endParaRPr lang="en-GB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990CFBD-6CD6-E419-9683-FE794A318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WPF Laskutus</a:t>
            </a:r>
          </a:p>
          <a:p>
            <a:r>
              <a:rPr lang="fi-FI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39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577FAED6-69C8-D00B-0F56-3A0195887E2B}"/>
              </a:ext>
            </a:extLst>
          </p:cNvPr>
          <p:cNvSpPr/>
          <p:nvPr/>
        </p:nvSpPr>
        <p:spPr>
          <a:xfrm>
            <a:off x="2102699" y="2134762"/>
            <a:ext cx="1911249" cy="58189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52B74A4B-CFDD-0658-15A9-6EF270011F96}"/>
              </a:ext>
            </a:extLst>
          </p:cNvPr>
          <p:cNvSpPr txBox="1"/>
          <p:nvPr/>
        </p:nvSpPr>
        <p:spPr>
          <a:xfrm flipH="1">
            <a:off x="2274496" y="2188592"/>
            <a:ext cx="15676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i-FI" dirty="0"/>
              <a:t>Lisää asiakas</a:t>
            </a:r>
            <a:endParaRPr lang="en-GB" dirty="0"/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:a16="http://schemas.microsoft.com/office/drawing/2014/main" id="{3A80B9C9-F2AD-B8CA-4A10-AA130B0DA9C0}"/>
              </a:ext>
            </a:extLst>
          </p:cNvPr>
          <p:cNvSpPr/>
          <p:nvPr/>
        </p:nvSpPr>
        <p:spPr>
          <a:xfrm>
            <a:off x="2102700" y="2847109"/>
            <a:ext cx="1911249" cy="58189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9946FDA6-00A5-98FF-0821-DDAD3A685381}"/>
              </a:ext>
            </a:extLst>
          </p:cNvPr>
          <p:cNvSpPr/>
          <p:nvPr/>
        </p:nvSpPr>
        <p:spPr>
          <a:xfrm>
            <a:off x="2102699" y="3713507"/>
            <a:ext cx="1911249" cy="58189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BE1A7D13-0108-9E10-227B-99C46B9D76C0}"/>
              </a:ext>
            </a:extLst>
          </p:cNvPr>
          <p:cNvSpPr txBox="1"/>
          <p:nvPr/>
        </p:nvSpPr>
        <p:spPr>
          <a:xfrm flipH="1">
            <a:off x="2274496" y="2953388"/>
            <a:ext cx="1472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Maksut/laskut</a:t>
            </a:r>
            <a:endParaRPr lang="en-GB" sz="1600" dirty="0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15CCD490-4BF4-11D3-E7B1-168EC8DC05DA}"/>
              </a:ext>
            </a:extLst>
          </p:cNvPr>
          <p:cNvSpPr txBox="1"/>
          <p:nvPr/>
        </p:nvSpPr>
        <p:spPr>
          <a:xfrm flipH="1">
            <a:off x="2274495" y="3819786"/>
            <a:ext cx="147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Palvelutasot</a:t>
            </a:r>
            <a:endParaRPr lang="en-GB" dirty="0"/>
          </a:p>
        </p:txBody>
      </p:sp>
      <p:sp>
        <p:nvSpPr>
          <p:cNvPr id="10" name="Suorakulmio: Pyöristetyt kulmat 9">
            <a:extLst>
              <a:ext uri="{FF2B5EF4-FFF2-40B4-BE49-F238E27FC236}">
                <a16:creationId xmlns:a16="http://schemas.microsoft.com/office/drawing/2014/main" id="{C738E38C-0F5F-45CB-EA57-1F210C89232D}"/>
              </a:ext>
            </a:extLst>
          </p:cNvPr>
          <p:cNvSpPr/>
          <p:nvPr/>
        </p:nvSpPr>
        <p:spPr>
          <a:xfrm>
            <a:off x="6291741" y="615334"/>
            <a:ext cx="4983061" cy="5922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FAF9AC75-901A-664A-4D2D-789584502778}"/>
              </a:ext>
            </a:extLst>
          </p:cNvPr>
          <p:cNvSpPr txBox="1"/>
          <p:nvPr/>
        </p:nvSpPr>
        <p:spPr>
          <a:xfrm>
            <a:off x="7432644" y="734867"/>
            <a:ext cx="27012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i-FI" dirty="0"/>
              <a:t>Laskut</a:t>
            </a:r>
            <a:endParaRPr lang="en-GB" dirty="0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40FC62D7-A1AA-81EE-14F3-F8618CB78A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937" y="42063"/>
            <a:ext cx="1980882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8CC1C4BB-7AE0-F22E-3787-0C686FD6DAA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5835" y="15170"/>
            <a:ext cx="180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Yrityksen nimi</a:t>
            </a:r>
          </a:p>
          <a:p>
            <a:r>
              <a:rPr lang="fi-FI" dirty="0"/>
              <a:t>Y-tunnus</a:t>
            </a:r>
          </a:p>
          <a:p>
            <a:r>
              <a:rPr lang="fi-FI" dirty="0"/>
              <a:t>Osoite</a:t>
            </a:r>
          </a:p>
          <a:p>
            <a:r>
              <a:rPr lang="fi-FI" dirty="0"/>
              <a:t>puhelinnumero</a:t>
            </a:r>
            <a:endParaRPr lang="en-GB" dirty="0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C6B164E5-C0E9-C7EE-6094-930133EB2D5D}"/>
              </a:ext>
            </a:extLst>
          </p:cNvPr>
          <p:cNvSpPr/>
          <p:nvPr/>
        </p:nvSpPr>
        <p:spPr>
          <a:xfrm>
            <a:off x="2197916" y="107854"/>
            <a:ext cx="9868249" cy="3730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85FBA68E-EFF8-B408-5551-325DA07A18C0}"/>
              </a:ext>
            </a:extLst>
          </p:cNvPr>
          <p:cNvSpPr txBox="1"/>
          <p:nvPr/>
        </p:nvSpPr>
        <p:spPr>
          <a:xfrm flipH="1">
            <a:off x="2581501" y="122315"/>
            <a:ext cx="489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Main pääsivu</a:t>
            </a:r>
            <a:endParaRPr lang="en-GB" dirty="0"/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3A4F167B-F764-99A5-92A9-193E0771380C}"/>
              </a:ext>
            </a:extLst>
          </p:cNvPr>
          <p:cNvSpPr txBox="1"/>
          <p:nvPr/>
        </p:nvSpPr>
        <p:spPr>
          <a:xfrm>
            <a:off x="4345495" y="6402702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Powered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Mayhem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40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D177DC90-C96D-FBA8-1F79-2D83BACB66F0}"/>
              </a:ext>
            </a:extLst>
          </p:cNvPr>
          <p:cNvSpPr/>
          <p:nvPr/>
        </p:nvSpPr>
        <p:spPr>
          <a:xfrm>
            <a:off x="1819920" y="5606760"/>
            <a:ext cx="1084385" cy="5818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A464CC0F-6F29-ABDF-9D43-F0D41E3FC4F5}"/>
              </a:ext>
            </a:extLst>
          </p:cNvPr>
          <p:cNvSpPr txBox="1"/>
          <p:nvPr/>
        </p:nvSpPr>
        <p:spPr>
          <a:xfrm>
            <a:off x="159798" y="213064"/>
            <a:ext cx="2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Asiakkaan tiedot</a:t>
            </a:r>
            <a:endParaRPr lang="en-GB" dirty="0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EA89451E-D14D-9832-8FD9-216E4159616A}"/>
              </a:ext>
            </a:extLst>
          </p:cNvPr>
          <p:cNvSpPr/>
          <p:nvPr/>
        </p:nvSpPr>
        <p:spPr>
          <a:xfrm>
            <a:off x="159798" y="683581"/>
            <a:ext cx="28763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Asiakkaan nimi</a:t>
            </a:r>
            <a:endParaRPr lang="en-GB" dirty="0"/>
          </a:p>
        </p:txBody>
      </p:sp>
      <p:sp>
        <p:nvSpPr>
          <p:cNvPr id="9" name="Suorakulmio: Pyöristetyt kulmat 8">
            <a:extLst>
              <a:ext uri="{FF2B5EF4-FFF2-40B4-BE49-F238E27FC236}">
                <a16:creationId xmlns:a16="http://schemas.microsoft.com/office/drawing/2014/main" id="{901DB777-303D-820C-B20F-B713A1753C73}"/>
              </a:ext>
            </a:extLst>
          </p:cNvPr>
          <p:cNvSpPr/>
          <p:nvPr/>
        </p:nvSpPr>
        <p:spPr>
          <a:xfrm>
            <a:off x="163722" y="5606760"/>
            <a:ext cx="1154752" cy="5818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5A13BDE2-028C-A585-583C-4493906695D6}"/>
              </a:ext>
            </a:extLst>
          </p:cNvPr>
          <p:cNvSpPr/>
          <p:nvPr/>
        </p:nvSpPr>
        <p:spPr>
          <a:xfrm>
            <a:off x="5296355" y="761967"/>
            <a:ext cx="980158" cy="5818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1C00913D-1C50-ED98-30A3-BF6531022917}"/>
              </a:ext>
            </a:extLst>
          </p:cNvPr>
          <p:cNvSpPr txBox="1"/>
          <p:nvPr/>
        </p:nvSpPr>
        <p:spPr>
          <a:xfrm>
            <a:off x="214139" y="5713039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Tallenna</a:t>
            </a:r>
            <a:endParaRPr lang="en-GB" dirty="0"/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138FB05E-D1CD-56F3-4E87-2444A6558539}"/>
              </a:ext>
            </a:extLst>
          </p:cNvPr>
          <p:cNvSpPr txBox="1"/>
          <p:nvPr/>
        </p:nvSpPr>
        <p:spPr>
          <a:xfrm>
            <a:off x="1901126" y="5713039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Peruuta</a:t>
            </a:r>
            <a:endParaRPr lang="en-GB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5D00ABCF-1B5E-06B2-239C-121E0551E005}"/>
              </a:ext>
            </a:extLst>
          </p:cNvPr>
          <p:cNvSpPr txBox="1"/>
          <p:nvPr/>
        </p:nvSpPr>
        <p:spPr>
          <a:xfrm>
            <a:off x="5296356" y="868247"/>
            <a:ext cx="10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Muokkaa</a:t>
            </a:r>
            <a:endParaRPr lang="en-GB" dirty="0"/>
          </a:p>
        </p:txBody>
      </p:sp>
      <p:sp>
        <p:nvSpPr>
          <p:cNvPr id="16" name="Suorakulmio: Pyöristetyt kulmat 15">
            <a:extLst>
              <a:ext uri="{FF2B5EF4-FFF2-40B4-BE49-F238E27FC236}">
                <a16:creationId xmlns:a16="http://schemas.microsoft.com/office/drawing/2014/main" id="{14E7234A-23B6-BF1E-1C4A-E2168523BCE6}"/>
              </a:ext>
            </a:extLst>
          </p:cNvPr>
          <p:cNvSpPr/>
          <p:nvPr/>
        </p:nvSpPr>
        <p:spPr>
          <a:xfrm>
            <a:off x="5296355" y="1557853"/>
            <a:ext cx="980158" cy="5818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69B8808F-2126-D1DB-7429-E917A940BCE9}"/>
              </a:ext>
            </a:extLst>
          </p:cNvPr>
          <p:cNvSpPr txBox="1"/>
          <p:nvPr/>
        </p:nvSpPr>
        <p:spPr>
          <a:xfrm>
            <a:off x="5402887" y="1664132"/>
            <a:ext cx="10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Poista</a:t>
            </a:r>
            <a:endParaRPr lang="en-GB" dirty="0"/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CA7E3D2B-5B04-9854-57EE-45B328A3CEFF}"/>
              </a:ext>
            </a:extLst>
          </p:cNvPr>
          <p:cNvSpPr/>
          <p:nvPr/>
        </p:nvSpPr>
        <p:spPr>
          <a:xfrm>
            <a:off x="159798" y="1294800"/>
            <a:ext cx="28763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katuosoite</a:t>
            </a:r>
            <a:endParaRPr lang="en-GB" dirty="0"/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EFBB3217-8B07-CAA8-D46E-D5F87CA16887}"/>
              </a:ext>
            </a:extLst>
          </p:cNvPr>
          <p:cNvSpPr/>
          <p:nvPr/>
        </p:nvSpPr>
        <p:spPr>
          <a:xfrm>
            <a:off x="159798" y="1848798"/>
            <a:ext cx="28763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Postinumero</a:t>
            </a:r>
            <a:endParaRPr lang="en-GB" dirty="0"/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32ECAD50-9A6A-FE79-5F4B-2603F67CBBD2}"/>
              </a:ext>
            </a:extLst>
          </p:cNvPr>
          <p:cNvSpPr/>
          <p:nvPr/>
        </p:nvSpPr>
        <p:spPr>
          <a:xfrm>
            <a:off x="159798" y="2431035"/>
            <a:ext cx="28763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kaupunki</a:t>
            </a:r>
            <a:endParaRPr lang="en-GB" dirty="0"/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F24B0923-EA27-BC2E-9C3C-A20F16058712}"/>
              </a:ext>
            </a:extLst>
          </p:cNvPr>
          <p:cNvSpPr/>
          <p:nvPr/>
        </p:nvSpPr>
        <p:spPr>
          <a:xfrm>
            <a:off x="159798" y="3120468"/>
            <a:ext cx="28763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Sähköposti</a:t>
            </a:r>
            <a:endParaRPr lang="en-GB" dirty="0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6D4E038B-3DFC-4E96-F992-0CC05B2008A3}"/>
              </a:ext>
            </a:extLst>
          </p:cNvPr>
          <p:cNvSpPr/>
          <p:nvPr/>
        </p:nvSpPr>
        <p:spPr>
          <a:xfrm>
            <a:off x="159797" y="4100276"/>
            <a:ext cx="28763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Select a </a:t>
            </a:r>
            <a:r>
              <a:rPr lang="fi-FI" dirty="0" err="1"/>
              <a:t>date</a:t>
            </a:r>
            <a:endParaRPr lang="en-GB" dirty="0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88E66872-4110-849B-B825-349CD0713A4A}"/>
              </a:ext>
            </a:extLst>
          </p:cNvPr>
          <p:cNvSpPr/>
          <p:nvPr/>
        </p:nvSpPr>
        <p:spPr>
          <a:xfrm>
            <a:off x="159798" y="4974375"/>
            <a:ext cx="287636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334D98F1-764A-1F17-4AEE-927014DF4F84}"/>
              </a:ext>
            </a:extLst>
          </p:cNvPr>
          <p:cNvSpPr txBox="1"/>
          <p:nvPr/>
        </p:nvSpPr>
        <p:spPr>
          <a:xfrm flipH="1">
            <a:off x="159797" y="3725172"/>
            <a:ext cx="259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laskutuspäivä</a:t>
            </a:r>
            <a:endParaRPr lang="en-GB" dirty="0"/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69D6AD64-88E3-6B74-7448-EF0053B6ACE7}"/>
              </a:ext>
            </a:extLst>
          </p:cNvPr>
          <p:cNvSpPr txBox="1"/>
          <p:nvPr/>
        </p:nvSpPr>
        <p:spPr>
          <a:xfrm flipH="1">
            <a:off x="109256" y="4575887"/>
            <a:ext cx="259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Palvelutaso</a:t>
            </a:r>
            <a:endParaRPr lang="en-GB" dirty="0"/>
          </a:p>
        </p:txBody>
      </p:sp>
      <p:pic>
        <p:nvPicPr>
          <p:cNvPr id="28" name="Kuva 27" descr="Päiväkalenteri ääriviiva">
            <a:extLst>
              <a:ext uri="{FF2B5EF4-FFF2-40B4-BE49-F238E27FC236}">
                <a16:creationId xmlns:a16="http://schemas.microsoft.com/office/drawing/2014/main" id="{C5D4C7E6-0A03-D89C-156D-CB0B5892E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3817" y="3988225"/>
            <a:ext cx="914400" cy="581891"/>
          </a:xfrm>
          <a:prstGeom prst="rect">
            <a:avLst/>
          </a:prstGeom>
        </p:spPr>
      </p:pic>
      <p:pic>
        <p:nvPicPr>
          <p:cNvPr id="30" name="Kuva 29" descr="Alanuoli tasaisella täytöllä">
            <a:extLst>
              <a:ext uri="{FF2B5EF4-FFF2-40B4-BE49-F238E27FC236}">
                <a16:creationId xmlns:a16="http://schemas.microsoft.com/office/drawing/2014/main" id="{A51B7887-3297-E51F-CB5F-1DADC39AD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2749" y="5056462"/>
            <a:ext cx="523413" cy="180965"/>
          </a:xfrm>
          <a:prstGeom prst="rect">
            <a:avLst/>
          </a:prstGeom>
        </p:spPr>
      </p:pic>
      <p:sp>
        <p:nvSpPr>
          <p:cNvPr id="32" name="Suorakulmio 31">
            <a:extLst>
              <a:ext uri="{FF2B5EF4-FFF2-40B4-BE49-F238E27FC236}">
                <a16:creationId xmlns:a16="http://schemas.microsoft.com/office/drawing/2014/main" id="{BFB87EE9-9651-9D6C-984D-5B340493DC4F}"/>
              </a:ext>
            </a:extLst>
          </p:cNvPr>
          <p:cNvSpPr/>
          <p:nvPr/>
        </p:nvSpPr>
        <p:spPr>
          <a:xfrm>
            <a:off x="6696075" y="295275"/>
            <a:ext cx="5143500" cy="6181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10F37A71-F362-2102-34AF-3FD7C8D66260}"/>
              </a:ext>
            </a:extLst>
          </p:cNvPr>
          <p:cNvSpPr/>
          <p:nvPr/>
        </p:nvSpPr>
        <p:spPr>
          <a:xfrm>
            <a:off x="6705600" y="295275"/>
            <a:ext cx="4962525" cy="2871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err="1"/>
              <a:t>Nimi|Postinro|Kaupunki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58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C9905E0D-4CA0-3EE4-C7BF-343910828E57}"/>
              </a:ext>
            </a:extLst>
          </p:cNvPr>
          <p:cNvSpPr/>
          <p:nvPr/>
        </p:nvSpPr>
        <p:spPr>
          <a:xfrm>
            <a:off x="1438275" y="1962150"/>
            <a:ext cx="2705100" cy="4953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Lisää palvelutaso ja hinta</a:t>
            </a:r>
            <a:endParaRPr lang="en-GB" dirty="0"/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A3BBF74F-DE5D-71AB-D735-D141E46ABBDC}"/>
              </a:ext>
            </a:extLst>
          </p:cNvPr>
          <p:cNvSpPr/>
          <p:nvPr/>
        </p:nvSpPr>
        <p:spPr>
          <a:xfrm>
            <a:off x="1438274" y="2676525"/>
            <a:ext cx="2705100" cy="4953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Poista palvelutaso</a:t>
            </a:r>
            <a:endParaRPr lang="en-GB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A8BA4C61-E2CB-709C-CCDC-2054D2ED43AC}"/>
              </a:ext>
            </a:extLst>
          </p:cNvPr>
          <p:cNvSpPr/>
          <p:nvPr/>
        </p:nvSpPr>
        <p:spPr>
          <a:xfrm>
            <a:off x="1362075" y="1219200"/>
            <a:ext cx="241935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E99BFCC0-5A20-65C2-462B-84E010C6E5D1}"/>
              </a:ext>
            </a:extLst>
          </p:cNvPr>
          <p:cNvSpPr txBox="1"/>
          <p:nvPr/>
        </p:nvSpPr>
        <p:spPr>
          <a:xfrm>
            <a:off x="1362075" y="740331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Lisää Palvelutaso</a:t>
            </a:r>
            <a:endParaRPr lang="en-GB" dirty="0"/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63DAFC2D-8068-D619-074F-2596C9151F11}"/>
              </a:ext>
            </a:extLst>
          </p:cNvPr>
          <p:cNvSpPr txBox="1"/>
          <p:nvPr/>
        </p:nvSpPr>
        <p:spPr>
          <a:xfrm>
            <a:off x="4143374" y="740331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Lisää Kuukausihinta</a:t>
            </a:r>
            <a:endParaRPr lang="en-GB" dirty="0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BC2FCFFB-821A-D5A4-F1C2-A5822BF2B1B9}"/>
              </a:ext>
            </a:extLst>
          </p:cNvPr>
          <p:cNvSpPr/>
          <p:nvPr/>
        </p:nvSpPr>
        <p:spPr>
          <a:xfrm>
            <a:off x="4143374" y="1183481"/>
            <a:ext cx="241935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7FB793AD-7A81-FB60-5C6F-FD7554051756}"/>
              </a:ext>
            </a:extLst>
          </p:cNvPr>
          <p:cNvSpPr txBox="1"/>
          <p:nvPr/>
        </p:nvSpPr>
        <p:spPr>
          <a:xfrm>
            <a:off x="8324849" y="740331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Palvelutaso ja hinta</a:t>
            </a:r>
            <a:endParaRPr lang="en-GB" dirty="0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33EDD2A0-3303-A663-8395-0B645C62EC14}"/>
              </a:ext>
            </a:extLst>
          </p:cNvPr>
          <p:cNvSpPr/>
          <p:nvPr/>
        </p:nvSpPr>
        <p:spPr>
          <a:xfrm>
            <a:off x="7534275" y="1284683"/>
            <a:ext cx="4476750" cy="37742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Suorakulmio: Pyöristetyt kulmat 13">
            <a:extLst>
              <a:ext uri="{FF2B5EF4-FFF2-40B4-BE49-F238E27FC236}">
                <a16:creationId xmlns:a16="http://schemas.microsoft.com/office/drawing/2014/main" id="{372B9C2C-44ED-138D-E5A5-0F011C93F685}"/>
              </a:ext>
            </a:extLst>
          </p:cNvPr>
          <p:cNvSpPr/>
          <p:nvPr/>
        </p:nvSpPr>
        <p:spPr>
          <a:xfrm>
            <a:off x="6972299" y="5643800"/>
            <a:ext cx="1276351" cy="4953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  <a:endParaRPr lang="en-GB" dirty="0"/>
          </a:p>
        </p:txBody>
      </p:sp>
      <p:sp>
        <p:nvSpPr>
          <p:cNvPr id="15" name="Suorakulmio: Pyöristetyt kulmat 14">
            <a:extLst>
              <a:ext uri="{FF2B5EF4-FFF2-40B4-BE49-F238E27FC236}">
                <a16:creationId xmlns:a16="http://schemas.microsoft.com/office/drawing/2014/main" id="{833CC3E6-D232-4920-19D2-B972C2361D8D}"/>
              </a:ext>
            </a:extLst>
          </p:cNvPr>
          <p:cNvSpPr/>
          <p:nvPr/>
        </p:nvSpPr>
        <p:spPr>
          <a:xfrm>
            <a:off x="9115424" y="5617606"/>
            <a:ext cx="1152526" cy="4953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Peruuta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62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59</Words>
  <Application>Microsoft Office PowerPoint</Application>
  <PresentationFormat>Laajakuva</PresentationFormat>
  <Paragraphs>34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Office-teema</vt:lpstr>
      <vt:lpstr>Visuaalinen suunnittelu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Visuaalinen suunnittelu</dc:title>
  <dc:creator>Jarno Lehtinen</dc:creator>
  <cp:lastModifiedBy>Jarno Lehtinen</cp:lastModifiedBy>
  <cp:revision>6</cp:revision>
  <dcterms:created xsi:type="dcterms:W3CDTF">2023-02-24T08:37:26Z</dcterms:created>
  <dcterms:modified xsi:type="dcterms:W3CDTF">2023-03-07T15:49:01Z</dcterms:modified>
</cp:coreProperties>
</file>