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75" r:id="rId8"/>
    <p:sldId id="276" r:id="rId9"/>
    <p:sldId id="277" r:id="rId10"/>
    <p:sldId id="257" r:id="rId11"/>
    <p:sldId id="260" r:id="rId12"/>
    <p:sldId id="258" r:id="rId13"/>
    <p:sldId id="261" r:id="rId14"/>
    <p:sldId id="259" r:id="rId15"/>
    <p:sldId id="262" r:id="rId16"/>
    <p:sldId id="263" r:id="rId17"/>
    <p:sldId id="267" r:id="rId18"/>
    <p:sldId id="264" r:id="rId19"/>
    <p:sldId id="266" r:id="rId20"/>
    <p:sldId id="265" r:id="rId21"/>
    <p:sldId id="268" r:id="rId22"/>
    <p:sldId id="274" r:id="rId23"/>
    <p:sldId id="269" r:id="rId24"/>
    <p:sldId id="270" r:id="rId25"/>
    <p:sldId id="279" r:id="rId26"/>
    <p:sldId id="278" r:id="rId27"/>
    <p:sldId id="280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41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98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3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76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7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3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8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7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927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174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78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4C74-8CFD-48E2-8EB7-B1EA268FF724}" type="datetimeFigureOut">
              <a:rPr lang="pl-PL" smtClean="0"/>
              <a:t>10.11.2016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5AFF3-AA21-45E8-9EFE-19D0CC5517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732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głosowań posłów </a:t>
            </a:r>
            <a:r>
              <a:rPr lang="en-GB" dirty="0"/>
              <a:t>w </a:t>
            </a:r>
            <a:r>
              <a:rPr lang="pl-PL" dirty="0"/>
              <a:t>Sejmie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Małgorzata </a:t>
            </a:r>
            <a:r>
              <a:rPr lang="en-GB" dirty="0" err="1"/>
              <a:t>Sobczak</a:t>
            </a:r>
            <a:endParaRPr lang="en-GB" dirty="0"/>
          </a:p>
          <a:p>
            <a:r>
              <a:rPr lang="en-GB" dirty="0"/>
              <a:t>Rafał Szczekutek</a:t>
            </a:r>
          </a:p>
          <a:p>
            <a:r>
              <a:rPr lang="en-GB" dirty="0"/>
              <a:t>Patryk Tenderenda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54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138747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1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34493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556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75950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0705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45018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1" cy="6854654"/>
          </a:xfrm>
        </p:spPr>
      </p:pic>
    </p:spTree>
    <p:extLst>
      <p:ext uri="{BB962C8B-B14F-4D97-AF65-F5344CB8AC3E}">
        <p14:creationId xmlns:p14="http://schemas.microsoft.com/office/powerpoint/2010/main" val="85666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90302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48"/>
            <a:ext cx="12166209" cy="6840152"/>
          </a:xfrm>
        </p:spPr>
      </p:pic>
    </p:spTree>
    <p:extLst>
      <p:ext uri="{BB962C8B-B14F-4D97-AF65-F5344CB8AC3E}">
        <p14:creationId xmlns:p14="http://schemas.microsoft.com/office/powerpoint/2010/main" val="2921714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35816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47809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42547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258822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6120000" cy="490622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1080000"/>
            <a:ext cx="6120000" cy="4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6120000" cy="490622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1080000"/>
            <a:ext cx="6120000" cy="4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6120000" cy="490622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1080000"/>
            <a:ext cx="6120000" cy="4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9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408087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975234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6695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294539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8540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31975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2070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40651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09923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615862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Panoramiczny</PresentationFormat>
  <Paragraphs>4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Motyw pakietu Office</vt:lpstr>
      <vt:lpstr>Analiza głosowań posłów w Sejmie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głosowań posłów w Sejmie</dc:title>
  <dc:creator>Patryk Tenderenda</dc:creator>
  <cp:lastModifiedBy>Patryk Tenderenda</cp:lastModifiedBy>
  <cp:revision>8</cp:revision>
  <dcterms:created xsi:type="dcterms:W3CDTF">2016-11-10T12:06:12Z</dcterms:created>
  <dcterms:modified xsi:type="dcterms:W3CDTF">2016-11-10T12:49:28Z</dcterms:modified>
</cp:coreProperties>
</file>