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9514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venir Next LT Pro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e91f0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venir Next LT Pro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gapWidth val="219"/>
        <c:overlap val="-27"/>
        <c:axId val="31419799"/>
        <c:axId val="96758549"/>
      </c:barChart>
      <c:catAx>
        <c:axId val="3141979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trike="noStrike" u="none">
                <a:solidFill>
                  <a:srgbClr val="595959"/>
                </a:solidFill>
                <a:uFillTx/>
                <a:latin typeface="Avenir Next LT Pro"/>
              </a:defRPr>
            </a:pPr>
          </a:p>
        </c:txPr>
        <c:crossAx val="96758549"/>
        <c:crosses val="autoZero"/>
        <c:auto val="1"/>
        <c:lblAlgn val="ctr"/>
        <c:lblOffset val="100"/>
        <c:noMultiLvlLbl val="0"/>
      </c:catAx>
      <c:valAx>
        <c:axId val="9675854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trike="noStrike" u="none">
                <a:solidFill>
                  <a:srgbClr val="595959"/>
                </a:solidFill>
                <a:uFillTx/>
                <a:latin typeface="Avenir Next LT Pro"/>
              </a:defRPr>
            </a:pPr>
          </a:p>
        </c:txPr>
        <c:crossAx val="31419799"/>
        <c:crosses val="autoZero"/>
        <c:crossBetween val="between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trike="noStrike" u="none">
              <a:solidFill>
                <a:srgbClr val="595959"/>
              </a:solidFill>
              <a:uFillTx/>
              <a:latin typeface="Avenir Next LT Pro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3"/>
          <p:cNvSpPr/>
          <p:nvPr/>
        </p:nvSpPr>
        <p:spPr>
          <a:xfrm>
            <a:off x="4000680" y="1087560"/>
            <a:ext cx="8191080" cy="5770080"/>
          </a:xfrm>
          <a:custGeom>
            <a:avLst/>
            <a:gdLst>
              <a:gd name="textAreaLeft" fmla="*/ 0 w 8191080"/>
              <a:gd name="textAreaRight" fmla="*/ 8191440 w 8191080"/>
              <a:gd name="textAreaTop" fmla="*/ 0 h 5770080"/>
              <a:gd name="textAreaBottom" fmla="*/ 5770440 h 5770080"/>
            </a:gdLst>
            <a:ahLst/>
            <a:rect l="textAreaLeft" t="textAreaTop" r="textAreaRight" b="textAreaBottom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cxnSp>
        <p:nvCxnSpPr>
          <p:cNvPr id="1" name="Straight Connector 11"/>
          <p:cNvCxnSpPr/>
          <p:nvPr/>
        </p:nvCxnSpPr>
        <p:spPr>
          <a:xfrm>
            <a:off x="406080" y="183600"/>
            <a:ext cx="360" cy="1598400"/>
          </a:xfrm>
          <a:prstGeom prst="straightConnector1">
            <a:avLst/>
          </a:prstGeom>
          <a:ln cap="rnd" w="127000">
            <a:solidFill>
              <a:srgbClr val="2cc3b4"/>
            </a:solidFill>
            <a:prstDash val="dash"/>
          </a:ln>
        </p:spPr>
      </p:cxnSp>
      <p:sp>
        <p:nvSpPr>
          <p:cNvPr id="2" name="Freeform: Shape 13"/>
          <p:cNvSpPr/>
          <p:nvPr/>
        </p:nvSpPr>
        <p:spPr>
          <a:xfrm>
            <a:off x="5292360" y="0"/>
            <a:ext cx="2279520" cy="1267560"/>
          </a:xfrm>
          <a:custGeom>
            <a:avLst/>
            <a:gdLst>
              <a:gd name="textAreaLeft" fmla="*/ 0 w 2279520"/>
              <a:gd name="textAreaRight" fmla="*/ 2279880 w 2279520"/>
              <a:gd name="textAreaTop" fmla="*/ 0 h 1267560"/>
              <a:gd name="textAreaBottom" fmla="*/ 1267920 h 1267560"/>
            </a:gdLst>
            <a:ahLst/>
            <a:rect l="textAreaLeft" t="textAreaTop" r="textAreaRight" b="textAreaBottom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" name="Freeform: Shape 15"/>
          <p:cNvSpPr/>
          <p:nvPr/>
        </p:nvSpPr>
        <p:spPr>
          <a:xfrm>
            <a:off x="10208520" y="0"/>
            <a:ext cx="1134720" cy="477720"/>
          </a:xfrm>
          <a:custGeom>
            <a:avLst/>
            <a:gdLst>
              <a:gd name="textAreaLeft" fmla="*/ 0 w 1134720"/>
              <a:gd name="textAreaRight" fmla="*/ 1135080 w 1134720"/>
              <a:gd name="textAreaTop" fmla="*/ 0 h 477720"/>
              <a:gd name="textAreaBottom" fmla="*/ 478080 h 47772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" name="Oval 17"/>
          <p:cNvSpPr/>
          <p:nvPr/>
        </p:nvSpPr>
        <p:spPr>
          <a:xfrm>
            <a:off x="1568880" y="514800"/>
            <a:ext cx="2392920" cy="23281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5" name="Freeform: Shape 19"/>
          <p:cNvSpPr/>
          <p:nvPr/>
        </p:nvSpPr>
        <p:spPr>
          <a:xfrm flipH="1">
            <a:off x="-720" y="2949840"/>
            <a:ext cx="1186200" cy="1771200"/>
          </a:xfrm>
          <a:custGeom>
            <a:avLst/>
            <a:gdLst>
              <a:gd name="textAreaLeft" fmla="*/ -360 w 1186200"/>
              <a:gd name="textAreaRight" fmla="*/ 1186200 w 1186200"/>
              <a:gd name="textAreaTop" fmla="*/ 0 h 1771200"/>
              <a:gd name="textAreaBottom" fmla="*/ 1771560 h 1771200"/>
            </a:gdLst>
            <a:ahLst/>
            <a:rect l="textAreaLeft" t="textAreaTop" r="textAreaRight" b="textAreaBottom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6" name="Arc 21"/>
          <p:cNvSpPr/>
          <p:nvPr/>
        </p:nvSpPr>
        <p:spPr>
          <a:xfrm rot="16200000">
            <a:off x="1539720" y="420372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2cc3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93280" y="2743200"/>
            <a:ext cx="6592320" cy="23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lt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2 small pictur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200360" y="1150200"/>
            <a:ext cx="2206800" cy="220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444520" y="2579760"/>
            <a:ext cx="3096360" cy="309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539640" y="365040"/>
            <a:ext cx="58060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39640" y="1825560"/>
            <a:ext cx="5806080" cy="435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2286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457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3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F701DC9-529E-403F-B182-309D10389B95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Oval 9"/>
          <p:cNvSpPr/>
          <p:nvPr/>
        </p:nvSpPr>
        <p:spPr>
          <a:xfrm>
            <a:off x="10249560" y="1555200"/>
            <a:ext cx="819000" cy="796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85" name="Rectangle 11"/>
          <p:cNvSpPr/>
          <p:nvPr/>
        </p:nvSpPr>
        <p:spPr>
          <a:xfrm>
            <a:off x="7590240" y="4034520"/>
            <a:ext cx="876240" cy="876240"/>
          </a:xfrm>
          <a:prstGeom prst="rect">
            <a:avLst/>
          </a:prstGeom>
          <a:noFill/>
          <a:ln w="127000">
            <a:solidFill>
              <a:srgbClr val="ff951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6"/>
          <p:cNvSpPr/>
          <p:nvPr/>
        </p:nvSpPr>
        <p:spPr>
          <a:xfrm>
            <a:off x="2815920" y="149040"/>
            <a:ext cx="6559920" cy="6559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87" name="Arc 7"/>
          <p:cNvSpPr/>
          <p:nvPr/>
        </p:nvSpPr>
        <p:spPr>
          <a:xfrm flipV="1" rot="9222600">
            <a:off x="2494080" y="-27720"/>
            <a:ext cx="6815880" cy="6815880"/>
          </a:xfrm>
          <a:prstGeom prst="arc">
            <a:avLst>
              <a:gd name="adj1" fmla="val 16200000"/>
              <a:gd name="adj2" fmla="val 20093138"/>
            </a:avLst>
          </a:prstGeom>
          <a:noFill/>
          <a:ln cap="rnd" w="127000">
            <a:solidFill>
              <a:srgbClr val="2cc3b4">
                <a:alpha val="9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88" name="Oval 13"/>
          <p:cNvSpPr/>
          <p:nvPr/>
        </p:nvSpPr>
        <p:spPr>
          <a:xfrm>
            <a:off x="8165520" y="5241960"/>
            <a:ext cx="758880" cy="7383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19200" y="1380600"/>
            <a:ext cx="5559120" cy="25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lt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319200" y="4078080"/>
            <a:ext cx="5559120" cy="153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lt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964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179720" y="1911240"/>
            <a:ext cx="9829440" cy="38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851EEB-D393-4A8D-B8B1-2266E3E6E58C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Freeform: 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97" name="Freeform: Shape 7"/>
          <p:cNvSpPr/>
          <p:nvPr/>
        </p:nvSpPr>
        <p:spPr>
          <a:xfrm flipH="1">
            <a:off x="123480" y="5717880"/>
            <a:ext cx="1771200" cy="1139760"/>
          </a:xfrm>
          <a:custGeom>
            <a:avLst/>
            <a:gdLst>
              <a:gd name="textAreaLeft" fmla="*/ 360 w 1771200"/>
              <a:gd name="textAreaRight" fmla="*/ 1771920 w 1771200"/>
              <a:gd name="textAreaTop" fmla="*/ 0 h 1139760"/>
              <a:gd name="textAreaBottom" fmla="*/ 1140120 h 1139760"/>
            </a:gdLst>
            <a:ahLst/>
            <a:rect l="textAreaLeft" t="textAreaTop" r="textAreaRight" b="textAreaBottom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A0BE4D-0C8F-4361-9EEA-DF5CFA39C782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Freeform: Shape 5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03" name="Freeform: Shape 6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838080" y="1911240"/>
            <a:ext cx="10515240" cy="38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slide with pictur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Avenir Next LT Pro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3111480" y="370440"/>
            <a:ext cx="5923440" cy="5923440"/>
          </a:xfrm>
          <a:prstGeom prst="rect">
            <a:avLst/>
          </a:prstGeom>
          <a:solidFill>
            <a:schemeClr val="lt1">
              <a:alpha val="95000"/>
            </a:schemeClr>
          </a:solidFill>
          <a:ln w="0">
            <a:noFill/>
          </a:ln>
        </p:spPr>
        <p:txBody>
          <a:bodyPr lIns="457200" rIns="457200" tIns="45720" bIns="2331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75160" y="4380120"/>
            <a:ext cx="5037840" cy="71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4B8303-0C3F-43E4-B73B-B7F7E3B86C65}" type="slidenum">
              <a:rPr b="0" lang="en-US" sz="1200" strike="noStrike" u="none">
                <a:solidFill>
                  <a:schemeClr val="lt1">
                    <a:tint val="75000"/>
                  </a:schemeClr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ftr" idx="3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sldNum" idx="3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EEE03-F9E6-4419-AB07-88CF9FD13979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Freeform: Shape 7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18" name="Freeform: Shape 8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dt" idx="4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ftr" idx="4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PlaceHolder 8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9E5A39-6A2F-47F7-BE64-7CB123F483FB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Freeform: Shape 9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28" name="Freeform: Shape 10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 3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329148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329148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453200" y="1681200"/>
            <a:ext cx="329148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4453200" y="2505240"/>
            <a:ext cx="329148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7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8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962DD0-F29A-4906-9D47-4665D21DF343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Freeform: Shape 9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8" name="Freeform: Shape 10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19" name="PlaceHolder 9"/>
          <p:cNvSpPr>
            <a:spLocks noGrp="1"/>
          </p:cNvSpPr>
          <p:nvPr>
            <p:ph type="body"/>
          </p:nvPr>
        </p:nvSpPr>
        <p:spPr>
          <a:xfrm>
            <a:off x="8065080" y="1681200"/>
            <a:ext cx="329148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20" name="PlaceHolder 10"/>
          <p:cNvSpPr>
            <a:spLocks noGrp="1"/>
          </p:cNvSpPr>
          <p:nvPr>
            <p:ph type="body"/>
          </p:nvPr>
        </p:nvSpPr>
        <p:spPr>
          <a:xfrm>
            <a:off x="8065080" y="2505240"/>
            <a:ext cx="329148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with 2 medium pictur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body"/>
          </p:nvPr>
        </p:nvSpPr>
        <p:spPr>
          <a:xfrm>
            <a:off x="7901280" y="2727720"/>
            <a:ext cx="4290480" cy="412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261480" y="0"/>
            <a:ext cx="3519000" cy="300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icon to add picture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23" name="Oval 9"/>
          <p:cNvSpPr/>
          <p:nvPr/>
        </p:nvSpPr>
        <p:spPr>
          <a:xfrm>
            <a:off x="10420560" y="1364760"/>
            <a:ext cx="947160" cy="92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24" name="Arc 11"/>
          <p:cNvSpPr/>
          <p:nvPr/>
        </p:nvSpPr>
        <p:spPr>
          <a:xfrm flipV="1" rot="4758600">
            <a:off x="6033960" y="-672840"/>
            <a:ext cx="4020840" cy="4020840"/>
          </a:xfrm>
          <a:prstGeom prst="arc">
            <a:avLst>
              <a:gd name="adj1" fmla="val 16200000"/>
              <a:gd name="adj2" fmla="val 20093138"/>
            </a:avLst>
          </a:prstGeom>
          <a:noFill/>
          <a:ln cap="rnd" w="127000">
            <a:solidFill>
              <a:srgbClr val="2cc3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title"/>
          </p:nvPr>
        </p:nvSpPr>
        <p:spPr>
          <a:xfrm>
            <a:off x="841320" y="365760"/>
            <a:ext cx="51202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3890470-1A81-46B9-9C96-F5864B8858B9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7"/>
          <p:cNvSpPr>
            <a:spLocks noGrp="1"/>
          </p:cNvSpPr>
          <p:nvPr>
            <p:ph type="body"/>
          </p:nvPr>
        </p:nvSpPr>
        <p:spPr>
          <a:xfrm>
            <a:off x="841320" y="1828800"/>
            <a:ext cx="5092920" cy="435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2286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457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3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9"/>
          <p:cNvSpPr/>
          <p:nvPr/>
        </p:nvSpPr>
        <p:spPr>
          <a:xfrm>
            <a:off x="707400" y="847440"/>
            <a:ext cx="4619520" cy="4619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31" name="Freeform: Shape 11"/>
          <p:cNvSpPr/>
          <p:nvPr/>
        </p:nvSpPr>
        <p:spPr>
          <a:xfrm flipH="1">
            <a:off x="530640" y="0"/>
            <a:ext cx="1154880" cy="590760"/>
          </a:xfrm>
          <a:custGeom>
            <a:avLst/>
            <a:gdLst>
              <a:gd name="textAreaLeft" fmla="*/ 360 w 1154880"/>
              <a:gd name="textAreaRight" fmla="*/ 1155600 w 1154880"/>
              <a:gd name="textAreaTop" fmla="*/ 0 h 590760"/>
              <a:gd name="textAreaBottom" fmla="*/ 591120 h 590760"/>
            </a:gdLst>
            <a:ahLst/>
            <a:rect l="textAreaLeft" t="textAreaTop" r="textAreaRight" b="textAreaBottom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32" name="Freeform: Shape 13"/>
          <p:cNvSpPr/>
          <p:nvPr/>
        </p:nvSpPr>
        <p:spPr>
          <a:xfrm flipH="1">
            <a:off x="3960720" y="0"/>
            <a:ext cx="1737000" cy="959040"/>
          </a:xfrm>
          <a:custGeom>
            <a:avLst/>
            <a:gdLst>
              <a:gd name="textAreaLeft" fmla="*/ -360 w 1737000"/>
              <a:gd name="textAreaRight" fmla="*/ 173700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3" name="Freeform: Shape 15"/>
          <p:cNvSpPr/>
          <p:nvPr/>
        </p:nvSpPr>
        <p:spPr>
          <a:xfrm flipH="1">
            <a:off x="-720" y="2936880"/>
            <a:ext cx="159480" cy="552600"/>
          </a:xfrm>
          <a:custGeom>
            <a:avLst/>
            <a:gdLst>
              <a:gd name="textAreaLeft" fmla="*/ -360 w 159480"/>
              <a:gd name="textAreaRight" fmla="*/ 159480 w 159480"/>
              <a:gd name="textAreaTop" fmla="*/ 0 h 552600"/>
              <a:gd name="textAreaBottom" fmla="*/ 552960 h 552600"/>
            </a:gdLst>
            <a:ahLst/>
            <a:rect l="textAreaLeft" t="textAreaTop" r="textAreaRight" b="textAreaBottom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34" name="Freeform: Shape 17"/>
          <p:cNvSpPr/>
          <p:nvPr/>
        </p:nvSpPr>
        <p:spPr>
          <a:xfrm flipH="1">
            <a:off x="0" y="5835600"/>
            <a:ext cx="1548000" cy="1022040"/>
          </a:xfrm>
          <a:custGeom>
            <a:avLst/>
            <a:gdLst>
              <a:gd name="textAreaLeft" fmla="*/ 360 w 1548000"/>
              <a:gd name="textAreaRight" fmla="*/ 1548720 w 1548000"/>
              <a:gd name="textAreaTop" fmla="*/ 0 h 1022040"/>
              <a:gd name="textAreaBottom" fmla="*/ 1022400 h 1022040"/>
            </a:gdLst>
            <a:ahLst/>
            <a:rect l="textAreaLeft" t="textAreaTop" r="textAreaRight" b="textAreaBottom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5" name="Freeform: Shape 19"/>
          <p:cNvSpPr/>
          <p:nvPr/>
        </p:nvSpPr>
        <p:spPr>
          <a:xfrm flipH="1">
            <a:off x="3404880" y="5717880"/>
            <a:ext cx="1771200" cy="1139760"/>
          </a:xfrm>
          <a:custGeom>
            <a:avLst/>
            <a:gdLst>
              <a:gd name="textAreaLeft" fmla="*/ 360 w 1771200"/>
              <a:gd name="textAreaRight" fmla="*/ 1771920 w 1771200"/>
              <a:gd name="textAreaTop" fmla="*/ 0 h 1139760"/>
              <a:gd name="textAreaBottom" fmla="*/ 1140120 h 1139760"/>
            </a:gdLst>
            <a:ahLst/>
            <a:rect l="textAreaLeft" t="textAreaTop" r="textAreaRight" b="textAreaBottom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6" name="Freeform: Shape 21"/>
          <p:cNvSpPr/>
          <p:nvPr/>
        </p:nvSpPr>
        <p:spPr>
          <a:xfrm flipH="1">
            <a:off x="4132080" y="6258600"/>
            <a:ext cx="1565640" cy="599040"/>
          </a:xfrm>
          <a:custGeom>
            <a:avLst/>
            <a:gdLst>
              <a:gd name="textAreaLeft" fmla="*/ -360 w 1565640"/>
              <a:gd name="textAreaRight" fmla="*/ 1565640 w 1565640"/>
              <a:gd name="textAreaTop" fmla="*/ 0 h 599040"/>
              <a:gd name="textAreaBottom" fmla="*/ 599400 h 599040"/>
            </a:gdLst>
            <a:ahLst/>
            <a:rect l="textAreaLeft" t="textAreaTop" r="textAreaRight" b="textAreaBottom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389960" y="123444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lt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dt" idx="7"/>
          </p:nvPr>
        </p:nvSpPr>
        <p:spPr>
          <a:xfrm>
            <a:off x="1682640" y="6356520"/>
            <a:ext cx="154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 idx="8"/>
          </p:nvPr>
        </p:nvSpPr>
        <p:spPr>
          <a:xfrm>
            <a:off x="6099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9"/>
          </p:nvPr>
        </p:nvSpPr>
        <p:spPr>
          <a:xfrm>
            <a:off x="10506600" y="6356520"/>
            <a:ext cx="849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DCE1955-6410-439E-B764-555F10949E60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666120" y="2551320"/>
            <a:ext cx="4708800" cy="175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2286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457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14F63A-4D11-4E07-9D1C-468C16A004A7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Freeform: Shape 4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46" name="Freeform: Shape 5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534D2AF-36E1-4244-B73D-C7927A2A34D8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Freeform: Shape 4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51" name="Freeform: Shape 5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A08345-9505-4550-83E0-6DDCF3A3E20E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Freeform: Shape 7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60" name="Freeform: Shape 8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icon to add picture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D21427-F3F1-4AE6-88B7-1A04FC33FD23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Freeform: Shape 7"/>
          <p:cNvSpPr/>
          <p:nvPr/>
        </p:nvSpPr>
        <p:spPr>
          <a:xfrm rot="16200000">
            <a:off x="-388800" y="4841640"/>
            <a:ext cx="1737000" cy="959040"/>
          </a:xfrm>
          <a:custGeom>
            <a:avLst/>
            <a:gdLst>
              <a:gd name="textAreaLeft" fmla="*/ 0 w 1737000"/>
              <a:gd name="textAreaRight" fmla="*/ 1737360 w 1737000"/>
              <a:gd name="textAreaTop" fmla="*/ 0 h 959040"/>
              <a:gd name="textAreaBottom" fmla="*/ 959400 h 959040"/>
            </a:gdLst>
            <a:ahLst/>
            <a:rect l="textAreaLeft" t="textAreaTop" r="textAreaRight" b="textAreaBottom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68" name="Freeform: Shape 8"/>
          <p:cNvSpPr/>
          <p:nvPr/>
        </p:nvSpPr>
        <p:spPr>
          <a:xfrm>
            <a:off x="10494360" y="0"/>
            <a:ext cx="848880" cy="357480"/>
          </a:xfrm>
          <a:custGeom>
            <a:avLst/>
            <a:gdLst>
              <a:gd name="textAreaLeft" fmla="*/ 0 w 848880"/>
              <a:gd name="textAreaRight" fmla="*/ 849240 w 848880"/>
              <a:gd name="textAreaTop" fmla="*/ 0 h 357480"/>
              <a:gd name="textAreaBottom" fmla="*/ 357840 h 35748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9"/>
          <p:cNvSpPr/>
          <p:nvPr/>
        </p:nvSpPr>
        <p:spPr>
          <a:xfrm>
            <a:off x="489240" y="1118880"/>
            <a:ext cx="4619520" cy="4619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70" name="Arc 11"/>
          <p:cNvSpPr/>
          <p:nvPr/>
        </p:nvSpPr>
        <p:spPr>
          <a:xfrm rot="19809000">
            <a:off x="8683560" y="941040"/>
            <a:ext cx="2987640" cy="2987640"/>
          </a:xfrm>
          <a:prstGeom prst="arc">
            <a:avLst>
              <a:gd name="adj1" fmla="val 15817365"/>
              <a:gd name="adj2" fmla="val 1781380"/>
            </a:avLst>
          </a:prstGeom>
          <a:noFill/>
          <a:ln cap="rnd" w="127000">
            <a:solidFill>
              <a:srgbClr val="2cc3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71" name="Oval 13"/>
          <p:cNvSpPr/>
          <p:nvPr/>
        </p:nvSpPr>
        <p:spPr>
          <a:xfrm>
            <a:off x="910080" y="4781160"/>
            <a:ext cx="545760" cy="545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70360" y="1398960"/>
            <a:ext cx="3236760" cy="406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lt1"/>
                </a:solidFill>
                <a:effectLst/>
                <a:uFillTx/>
                <a:latin typeface="Tw Cen M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788080" y="1527120"/>
            <a:ext cx="5111280" cy="393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1" marL="2286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lvl="2" marL="457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&lt;footer&gt;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AE9B4A-9BC0-4A91-9586-FB92A30625A2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93280" y="2743200"/>
            <a:ext cx="6592320" cy="23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rgbClr val="ffffff"/>
                </a:solidFill>
                <a:effectLst/>
                <a:uFillTx/>
                <a:latin typeface="Tw Cen MT"/>
              </a:rPr>
              <a:t>FREE TEST DATA1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93280" y="5221080"/>
            <a:ext cx="6592320" cy="99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venir Next LT Pro"/>
              </a:rPr>
              <a:t>PPT FILE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5580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Tw Cen MT"/>
              </a:rPr>
              <a:t>FREE TEST DATA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33" name="Freeform: Shap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8520" y="0"/>
            <a:ext cx="1134720" cy="477720"/>
          </a:xfrm>
          <a:custGeom>
            <a:avLst/>
            <a:gdLst>
              <a:gd name="textAreaLeft" fmla="*/ 0 w 1134720"/>
              <a:gd name="textAreaRight" fmla="*/ 1135080 w 1134720"/>
              <a:gd name="textAreaTop" fmla="*/ 0 h 477720"/>
              <a:gd name="textAreaBottom" fmla="*/ 478080 h 477720"/>
            </a:gdLst>
            <a:ahLst/>
            <a:rect l="textAreaLeft" t="textAreaTop" r="textAreaRight" b="textAreaBottom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5580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Open Sans"/>
              </a:rPr>
              <a:t>Lorem ipsum dolor sit amet, consectetur adipiscing elit. Donec iaculis elit nec ante eleifend, eget cursus tortor auctor. Integer at ultrices lorem, eget bibendum turpis. Praesent lacus sapien, ullamcorper.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35" name="Oval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1280" y="2624400"/>
            <a:ext cx="812160" cy="812160"/>
          </a:xfrm>
          <a:prstGeom prst="ellipse">
            <a:avLst/>
          </a:prstGeom>
          <a:noFill/>
          <a:ln w="127000">
            <a:solidFill>
              <a:srgbClr val="c097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136" name="Block Arc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8912520" y="1218960"/>
            <a:ext cx="2387160" cy="23871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37" name="Freeform: Shap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1280" y="0"/>
            <a:ext cx="2314800" cy="1550520"/>
          </a:xfrm>
          <a:custGeom>
            <a:avLst/>
            <a:gdLst>
              <a:gd name="textAreaLeft" fmla="*/ 0 w 2314800"/>
              <a:gd name="textAreaRight" fmla="*/ 2315160 w 2314800"/>
              <a:gd name="textAreaTop" fmla="*/ 0 h 1550520"/>
              <a:gd name="textAreaBottom" fmla="*/ 1550880 h 1550520"/>
            </a:gdLst>
            <a:ahLst/>
            <a:rect l="textAreaLeft" t="textAreaTop" r="textAreaRight" b="textAreaBottom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cxnSp>
        <p:nvCxnSpPr>
          <p:cNvPr id="138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724480" y="1331280"/>
            <a:ext cx="360" cy="1598040"/>
          </a:xfrm>
          <a:prstGeom prst="straightConnector1">
            <a:avLst/>
          </a:prstGeom>
          <a:ln cap="rnd" w="127000">
            <a:solidFill>
              <a:srgbClr val="2cc3b4"/>
            </a:solidFill>
            <a:prstDash val="dash"/>
          </a:ln>
        </p:spPr>
      </p:cxnSp>
      <p:sp>
        <p:nvSpPr>
          <p:cNvPr id="139" name="Freeform: Shap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05560" y="4111920"/>
            <a:ext cx="1186200" cy="1771200"/>
          </a:xfrm>
          <a:custGeom>
            <a:avLst/>
            <a:gdLst>
              <a:gd name="textAreaLeft" fmla="*/ 0 w 1186200"/>
              <a:gd name="textAreaRight" fmla="*/ 1186560 w 1186200"/>
              <a:gd name="textAreaTop" fmla="*/ 0 h 1771200"/>
              <a:gd name="textAreaBottom" fmla="*/ 1771560 h 1771200"/>
            </a:gdLst>
            <a:ahLst/>
            <a:rect l="textAreaLeft" t="textAreaTop" r="textAreaRight" b="textAreaBottom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43"/>
          </p:nvPr>
        </p:nvSpPr>
        <p:spPr>
          <a:xfrm>
            <a:off x="838080" y="6356520"/>
            <a:ext cx="17056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Calibri"/>
              </a:rPr>
              <a:t>FTD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ftr" idx="44"/>
          </p:nvPr>
        </p:nvSpPr>
        <p:spPr>
          <a:xfrm>
            <a:off x="2727360" y="6356520"/>
            <a:ext cx="3669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Calibri"/>
              </a:rPr>
              <a:t>FREE TEST DATA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sldNum" idx="45"/>
          </p:nvPr>
        </p:nvSpPr>
        <p:spPr>
          <a:xfrm>
            <a:off x="9780120" y="6356520"/>
            <a:ext cx="157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33F031B1-DA77-4F45-8F18-05BA0D84B25E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Arc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0993400">
            <a:off x="6086880" y="4145040"/>
            <a:ext cx="4083120" cy="408312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00">
            <a:solidFill>
              <a:srgbClr val="2cc3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44" name="Freeform: Shap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1280" y="4962600"/>
            <a:ext cx="2643120" cy="1895040"/>
          </a:xfrm>
          <a:custGeom>
            <a:avLst/>
            <a:gdLst>
              <a:gd name="textAreaLeft" fmla="*/ 0 w 2643120"/>
              <a:gd name="textAreaRight" fmla="*/ 2643480 w 2643120"/>
              <a:gd name="textAreaTop" fmla="*/ 0 h 1895040"/>
              <a:gd name="textAreaBottom" fmla="*/ 1895400 h 1895040"/>
            </a:gdLst>
            <a:ahLst/>
            <a:rect l="textAreaLeft" t="textAreaTop" r="textAreaRight" b="textAreaBottom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146" name="Arc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04720" y="860040"/>
            <a:ext cx="2987640" cy="2987640"/>
          </a:xfrm>
          <a:prstGeom prst="arc">
            <a:avLst>
              <a:gd name="adj1" fmla="val 14612914"/>
              <a:gd name="adj2" fmla="val 0"/>
            </a:avLst>
          </a:prstGeom>
          <a:noFill/>
          <a:ln cap="rnd" w="127000">
            <a:solidFill>
              <a:srgbClr val="4e91f0">
                <a:lumMod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643320"/>
            <a:ext cx="2950920" cy="55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Tw Cen MT"/>
              </a:rPr>
              <a:t>Chart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48" name="Rectangle: Rounded Corners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85600" y="434160"/>
            <a:ext cx="7217280" cy="592164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dt" idx="4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FTD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ftr" idx="47"/>
          </p:nvPr>
        </p:nvSpPr>
        <p:spPr>
          <a:xfrm>
            <a:off x="5410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FREE TEST DATA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816FF605-8819-4D38-B267-907B4CB89BF6}" type="slidenum"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aphicFrame>
        <p:nvGraphicFramePr>
          <p:cNvPr id="152" name="Content Placeholder 6"/>
          <p:cNvGraphicFramePr/>
          <p:nvPr/>
        </p:nvGraphicFramePr>
        <p:xfrm>
          <a:off x="4763880" y="609480"/>
          <a:ext cx="6735240" cy="5564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459720"/>
            <a:ext cx="10515240" cy="100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Tw Cen MT"/>
              </a:rPr>
              <a:t>Table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55" name="Rectangle: Rounded Corners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00" y="1587960"/>
            <a:ext cx="11032560" cy="476820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dt" idx="4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FTD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5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FREE TEST DATA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5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6BC83F0D-1036-40DA-A7D5-072987FD9ECA}" type="slidenum"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aphicFrame>
        <p:nvGraphicFramePr>
          <p:cNvPr id="159" name="Table 7"/>
          <p:cNvGraphicFramePr/>
          <p:nvPr/>
        </p:nvGraphicFramePr>
        <p:xfrm>
          <a:off x="838080" y="2408040"/>
          <a:ext cx="10515240" cy="3136680"/>
        </p:xfrm>
        <a:graphic>
          <a:graphicData uri="http://schemas.openxmlformats.org/drawingml/2006/table">
            <a:tbl>
              <a:tblPr/>
              <a:tblGrid>
                <a:gridCol w="1580040"/>
                <a:gridCol w="2233800"/>
                <a:gridCol w="2233800"/>
                <a:gridCol w="2233800"/>
                <a:gridCol w="2233800"/>
              </a:tblGrid>
              <a:tr h="627120">
                <a:tc>
                  <a:txBody>
                    <a:bodyPr lIns="142560" rIns="142560" tIns="71280" bIns="71280" anchor="ctr">
                      <a:noAutofit/>
                    </a:bodyPr>
                    <a:p>
                      <a:endParaRPr b="1" lang="en-US" sz="2800" strike="noStrike" u="none">
                        <a:solidFill>
                          <a:schemeClr val="lt1"/>
                        </a:solidFill>
                        <a:effectLst/>
                        <a:uFillTx/>
                        <a:latin typeface="Avenir Next LT Pro"/>
                      </a:endParaRPr>
                    </a:p>
                  </a:txBody>
                  <a:tcPr anchor="ctr" marL="142560" marR="142560">
                    <a:lnL w="12240">
                      <a:noFill/>
                      <a:prstDash val="solid"/>
                    </a:lnL>
                    <a:lnR w="288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Avenir Next LT Pro"/>
                        </a:rPr>
                        <a:t>Category 1</a:t>
                      </a:r>
                      <a:endParaRPr b="0" lang="en-US" sz="2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2880">
                      <a:noFill/>
                      <a:prstDash val="solid"/>
                    </a:lnL>
                    <a:lnR w="288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Avenir Next LT Pro"/>
                        </a:rPr>
                        <a:t>Category 2</a:t>
                      </a:r>
                      <a:endParaRPr b="0" lang="en-US" sz="2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2880">
                      <a:noFill/>
                      <a:prstDash val="solid"/>
                    </a:lnL>
                    <a:lnR w="288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Avenir Next LT Pro"/>
                        </a:rPr>
                        <a:t>Category 3</a:t>
                      </a:r>
                      <a:endParaRPr b="0" lang="en-US" sz="2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2880">
                      <a:noFill/>
                      <a:prstDash val="solid"/>
                    </a:lnL>
                    <a:lnR w="288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Avenir Next LT Pro"/>
                        </a:rPr>
                        <a:t>Category 4</a:t>
                      </a:r>
                      <a:endParaRPr b="0" lang="en-US" sz="2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288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627120">
                <a:tc>
                  <a:txBody>
                    <a:bodyPr lIns="142560" rIns="142560" tIns="71280" bIns="712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Item 1 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noFill/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4.5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noFill/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2.3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noFill/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1.7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noFill/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5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noFill/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</a:tr>
              <a:tr h="627120">
                <a:tc>
                  <a:txBody>
                    <a:bodyPr lIns="142560" rIns="142560" tIns="71280" bIns="712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Item 2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3.2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5.1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4.4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3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</a:tr>
              <a:tr h="627120">
                <a:tc>
                  <a:txBody>
                    <a:bodyPr lIns="142560" rIns="142560" tIns="71280" bIns="712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Item 3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2.1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1.7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2.5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2.8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</a:tr>
              <a:tr h="627120">
                <a:tc>
                  <a:txBody>
                    <a:bodyPr lIns="142560" rIns="142560" tIns="71280" bIns="712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Item 4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4.5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2.2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1.7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42560" rIns="142560" tIns="71280" bIns="712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venir Next LT Pro"/>
                        </a:rPr>
                        <a:t>7</a:t>
                      </a:r>
                      <a:endParaRPr b="0" lang="en-US" sz="2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142560" marR="142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2880">
                      <a:solidFill>
                        <a:srgbClr val="a6a6a6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9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161" name="Arc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427800">
            <a:off x="8958600" y="368280"/>
            <a:ext cx="2987640" cy="2987640"/>
          </a:xfrm>
          <a:prstGeom prst="arc">
            <a:avLst>
              <a:gd name="adj1" fmla="val 16200000"/>
              <a:gd name="adj2" fmla="val 2287352"/>
            </a:avLst>
          </a:prstGeom>
          <a:noFill/>
          <a:ln cap="rnd" w="127000">
            <a:solidFill>
              <a:srgbClr val="2cc3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162" name="Oval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120" y="5694120"/>
            <a:ext cx="545760" cy="545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dt" idx="52"/>
          </p:nvPr>
        </p:nvSpPr>
        <p:spPr>
          <a:xfrm>
            <a:off x="110916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defTabSz="914400">
              <a:lnSpc>
                <a:spcPct val="100000"/>
              </a:lnSpc>
              <a:spcAft>
                <a:spcPts val="601"/>
              </a:spcAft>
              <a:buNone/>
              <a:defRPr b="0" lang="en-US" sz="1200" strike="noStrike" u="none">
                <a:solidFill>
                  <a:srgbClr val="ffffff"/>
                </a:solidFill>
                <a:effectLst/>
                <a:uFillTx/>
                <a:latin typeface="Avenir Next LT Pro"/>
              </a:defRPr>
            </a:lvl1pPr>
          </a:lstStyle>
          <a:p>
            <a:pPr indent="0" defTabSz="914400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Avenir Next LT Pro"/>
              </a:rPr>
              <a:t>FTD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ftr" idx="5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 defTabSz="914400">
              <a:lnSpc>
                <a:spcPct val="100000"/>
              </a:lnSpc>
              <a:spcAft>
                <a:spcPts val="601"/>
              </a:spcAft>
              <a:buNone/>
              <a:defRPr b="0" lang="en-US" sz="1200" strike="noStrike" u="none">
                <a:solidFill>
                  <a:srgbClr val="ffffff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Avenir Next LT Pro"/>
              </a:rPr>
              <a:t>FREE TEST DATA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54"/>
          </p:nvPr>
        </p:nvSpPr>
        <p:spPr>
          <a:xfrm>
            <a:off x="9063720" y="6356520"/>
            <a:ext cx="22597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en-US" sz="1200" strike="noStrike" u="none">
                <a:solidFill>
                  <a:srgbClr val="ffffff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6B114F7E-70B6-4578-BC7C-95977CD730AB}" type="slidenum"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Avenir Next LT Pro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552</TotalTime>
  <Application>LibreOffice/25.2.1.2$Linux_X86_64 LibreOffice_project/520$Build-2</Application>
  <AppVersion>15.0000</AppVersion>
  <Words>99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2021-05-11T14:32:44Z</dcterms:created>
  <dc:creator>Hafiz Muhammad  Ahmad -0044</dc:creator>
  <dc:description/>
  <dc:language>en-US</dc:language>
  <cp:lastModifiedBy/>
  <dcterms:modified xsi:type="dcterms:W3CDTF">2025-03-21T08:43:27Z</dcterms:modified>
  <cp:revision>25</cp:revision>
  <dc:subject/>
  <dc:title>FREE TEST DATA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