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300" strike="noStrike" u="none">
                <a:solidFill>
                  <a:srgbClr val="000000"/>
                </a:solidFill>
                <a:uFillTx/>
                <a:latin typeface="Arial"/>
              </a:defRPr>
            </a:pPr>
            <a:r>
              <a:rPr b="1" sz="2128" strike="noStrike" u="none">
                <a:solidFill>
                  <a:srgbClr val="595959"/>
                </a:solidFill>
                <a:uFillTx/>
                <a:latin typeface="Avenir Next LT Pro"/>
              </a:rPr>
              <a:t>Chart Title</a:t>
            </a:r>
          </a:p>
        </c:rich>
      </c:tx>
      <c:overlay val="0"/>
      <c:spPr>
        <a:noFill/>
        <a:ln w="0">
          <a:noFill/>
        </a:ln>
      </c:spPr>
    </c:title>
    <c:autoTitleDeleted val="0"/>
    <c:plotArea>
      <c:barChart>
        <c:barDir val="col"/>
        <c:grouping val="clustered"/>
        <c:varyColors val="0"/>
        <c:ser>
          <c:idx val="0"/>
          <c:order val="0"/>
          <c:tx>
            <c:strRef>
              <c:f>label 0</c:f>
              <c:strCache>
                <c:ptCount val="1"/>
                <c:pt idx="0">
                  <c:v>Series 1</c:v>
                </c:pt>
              </c:strCache>
            </c:strRef>
          </c:tx>
          <c:spPr>
            <a:gradFill>
              <a:gsLst>
                <a:gs pos="0">
                  <a:srgbClr val="f18776"/>
                </a:gs>
                <a:gs pos="50000">
                  <a:srgbClr val="f47059"/>
                </a:gs>
                <a:gs pos="100000">
                  <a:srgbClr val="e25e47"/>
                </a:gs>
              </a:gsLst>
              <a:lin ang="5400000"/>
            </a:gradFill>
            <a:ln w="0">
              <a:noFill/>
            </a:ln>
          </c:spPr>
          <c:invertIfNegative val="0"/>
          <c:dLbls>
            <c:numFmt formatCode="General" sourceLinked="0"/>
            <c:txPr>
              <a:bodyPr wrap="square"/>
              <a:lstStyle/>
              <a:p>
                <a:pPr>
                  <a:defRPr b="0" sz="1197" strike="noStrike" u="none">
                    <a:solidFill>
                      <a:srgbClr val="404040"/>
                    </a:solidFill>
                    <a:uFillTx/>
                    <a:latin typeface="Avenir Next LT Pro"/>
                  </a:defRPr>
                </a:pPr>
              </a:p>
            </c:txPr>
            <c:dLblPos val="in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gradFill>
              <a:gsLst>
                <a:gs pos="0">
                  <a:srgbClr val="689df3"/>
                </a:gs>
                <a:gs pos="50000">
                  <a:srgbClr val="468ff7"/>
                </a:gs>
                <a:gs pos="100000">
                  <a:srgbClr val="357ee4"/>
                </a:gs>
              </a:gsLst>
              <a:lin ang="5400000"/>
            </a:gradFill>
            <a:ln w="0">
              <a:noFill/>
            </a:ln>
          </c:spPr>
          <c:invertIfNegative val="0"/>
          <c:dLbls>
            <c:numFmt formatCode="General" sourceLinked="0"/>
            <c:txPr>
              <a:bodyPr wrap="square"/>
              <a:lstStyle/>
              <a:p>
                <a:pPr>
                  <a:defRPr b="0" sz="1197" strike="noStrike" u="none">
                    <a:solidFill>
                      <a:srgbClr val="404040"/>
                    </a:solidFill>
                    <a:uFillTx/>
                    <a:latin typeface="Avenir Next LT Pro"/>
                  </a:defRPr>
                </a:pPr>
              </a:p>
            </c:txPr>
            <c:dLblPos val="in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gradFill>
              <a:gsLst>
                <a:gs pos="0">
                  <a:srgbClr val="706974"/>
                </a:gs>
                <a:gs pos="50000">
                  <a:srgbClr val="5b5060"/>
                </a:gs>
                <a:gs pos="100000">
                  <a:srgbClr val="504756"/>
                </a:gs>
              </a:gsLst>
              <a:lin ang="5400000"/>
            </a:gradFill>
            <a:ln w="0">
              <a:noFill/>
            </a:ln>
          </c:spPr>
          <c:invertIfNegative val="0"/>
          <c:dLbls>
            <c:numFmt formatCode="General" sourceLinked="0"/>
            <c:txPr>
              <a:bodyPr wrap="square"/>
              <a:lstStyle/>
              <a:p>
                <a:pPr>
                  <a:defRPr b="0" sz="1197" strike="noStrike" u="none">
                    <a:solidFill>
                      <a:srgbClr val="404040"/>
                    </a:solidFill>
                    <a:uFillTx/>
                    <a:latin typeface="Avenir Next LT Pro"/>
                  </a:defRPr>
                </a:pPr>
              </a:p>
            </c:txPr>
            <c:dLblPos val="in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100"/>
        <c:overlap val="-24"/>
        <c:axId val="21950042"/>
        <c:axId val="26460114"/>
      </c:barChart>
      <c:catAx>
        <c:axId val="21950042"/>
        <c:scaling>
          <c:orientation val="minMax"/>
        </c:scaling>
        <c:delete val="0"/>
        <c:axPos val="b"/>
        <c:numFmt formatCode="General" sourceLinked="0"/>
        <c:majorTickMark val="none"/>
        <c:minorTickMark val="none"/>
        <c:tickLblPos val="nextTo"/>
        <c:spPr>
          <a:ln w="12600">
            <a:solidFill>
              <a:srgbClr val="d9d9d9"/>
            </a:solidFill>
            <a:round/>
          </a:ln>
        </c:spPr>
        <c:txPr>
          <a:bodyPr/>
          <a:lstStyle/>
          <a:p>
            <a:pPr>
              <a:defRPr b="0" sz="1197" strike="noStrike" u="none">
                <a:solidFill>
                  <a:srgbClr val="595959"/>
                </a:solidFill>
                <a:uFillTx/>
                <a:latin typeface="Avenir Next LT Pro"/>
              </a:defRPr>
            </a:pPr>
          </a:p>
        </c:txPr>
        <c:crossAx val="26460114"/>
        <c:crosses val="autoZero"/>
        <c:auto val="1"/>
        <c:lblAlgn val="ctr"/>
        <c:lblOffset val="100"/>
        <c:noMultiLvlLbl val="0"/>
      </c:catAx>
      <c:valAx>
        <c:axId val="26460114"/>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1197" strike="noStrike" u="none">
                <a:solidFill>
                  <a:srgbClr val="595959"/>
                </a:solidFill>
                <a:uFillTx/>
                <a:latin typeface="Avenir Next LT Pro"/>
              </a:defRPr>
            </a:pPr>
          </a:p>
        </c:txPr>
        <c:crossAx val="21950042"/>
        <c:crosses val="autoZero"/>
        <c:crossBetween val="between"/>
      </c:valAx>
      <c:spPr>
        <a:noFill/>
        <a:ln w="0">
          <a:noFill/>
        </a:ln>
      </c:spPr>
    </c:plotArea>
    <c:legend>
      <c:legendPos val="b"/>
      <c:overlay val="0"/>
      <c:spPr>
        <a:noFill/>
        <a:ln w="0">
          <a:noFill/>
        </a:ln>
      </c:spPr>
      <c:txPr>
        <a:bodyPr/>
        <a:lstStyle/>
        <a:p>
          <a:pPr>
            <a:defRPr b="0" sz="1197" strike="noStrike" u="none">
              <a:solidFill>
                <a:srgbClr val="595959"/>
              </a:solidFill>
              <a:uFillTx/>
              <a:latin typeface="Avenir Next LT Pro"/>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Freeform 13"/>
          <p:cNvSpPr/>
          <p:nvPr/>
        </p:nvSpPr>
        <p:spPr>
          <a:xfrm>
            <a:off x="4000680" y="1087560"/>
            <a:ext cx="8191080" cy="5770080"/>
          </a:xfrm>
          <a:custGeom>
            <a:avLst/>
            <a:gdLst>
              <a:gd name="textAreaLeft" fmla="*/ 0 w 8191080"/>
              <a:gd name="textAreaRight" fmla="*/ 8191440 w 8191080"/>
              <a:gd name="textAreaTop" fmla="*/ 0 h 5770080"/>
              <a:gd name="textAreaBottom" fmla="*/ 5770440 h 5770080"/>
            </a:gdLst>
            <a:ahLst/>
            <a:rect l="textAreaLeft" t="textAreaTop" r="textAreaRight" b="textAreaBottom"/>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cxnSp>
        <p:nvCxnSpPr>
          <p:cNvPr id="1" name="Straight Connector 11"/>
          <p:cNvCxnSpPr/>
          <p:nvPr/>
        </p:nvCxnSpPr>
        <p:spPr>
          <a:xfrm>
            <a:off x="406080" y="183600"/>
            <a:ext cx="360" cy="1598400"/>
          </a:xfrm>
          <a:prstGeom prst="straightConnector1">
            <a:avLst/>
          </a:prstGeom>
          <a:ln cap="rnd" w="127000">
            <a:solidFill>
              <a:srgbClr val="2cc3b4"/>
            </a:solidFill>
            <a:prstDash val="dash"/>
          </a:ln>
        </p:spPr>
      </p:cxnSp>
      <p:sp>
        <p:nvSpPr>
          <p:cNvPr id="2" name="Freeform: Shape 13"/>
          <p:cNvSpPr/>
          <p:nvPr/>
        </p:nvSpPr>
        <p:spPr>
          <a:xfrm>
            <a:off x="5292360" y="0"/>
            <a:ext cx="2279520" cy="1267560"/>
          </a:xfrm>
          <a:custGeom>
            <a:avLst/>
            <a:gdLst>
              <a:gd name="textAreaLeft" fmla="*/ 0 w 2279520"/>
              <a:gd name="textAreaRight" fmla="*/ 2279880 w 2279520"/>
              <a:gd name="textAreaTop" fmla="*/ 0 h 1267560"/>
              <a:gd name="textAreaBottom" fmla="*/ 1267920 h 1267560"/>
            </a:gdLst>
            <a:ahLst/>
            <a:rect l="textAreaLeft" t="textAreaTop" r="textAreaRight" b="textAreaBottom"/>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3" name="Freeform: Shape 15"/>
          <p:cNvSpPr/>
          <p:nvPr/>
        </p:nvSpPr>
        <p:spPr>
          <a:xfrm>
            <a:off x="10208520" y="0"/>
            <a:ext cx="1134720" cy="477720"/>
          </a:xfrm>
          <a:custGeom>
            <a:avLst/>
            <a:gdLst>
              <a:gd name="textAreaLeft" fmla="*/ 0 w 1134720"/>
              <a:gd name="textAreaRight" fmla="*/ 1135080 w 1134720"/>
              <a:gd name="textAreaTop" fmla="*/ 0 h 477720"/>
              <a:gd name="textAreaBottom" fmla="*/ 478080 h 47772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4" name="Oval 17"/>
          <p:cNvSpPr/>
          <p:nvPr/>
        </p:nvSpPr>
        <p:spPr>
          <a:xfrm>
            <a:off x="1568880" y="514800"/>
            <a:ext cx="2392920" cy="23281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5" name="Freeform: Shape 19"/>
          <p:cNvSpPr/>
          <p:nvPr/>
        </p:nvSpPr>
        <p:spPr>
          <a:xfrm flipH="1">
            <a:off x="-720" y="2949840"/>
            <a:ext cx="1186200" cy="1771200"/>
          </a:xfrm>
          <a:custGeom>
            <a:avLst/>
            <a:gdLst>
              <a:gd name="textAreaLeft" fmla="*/ -360 w 1186200"/>
              <a:gd name="textAreaRight" fmla="*/ 1186200 w 1186200"/>
              <a:gd name="textAreaTop" fmla="*/ 0 h 1771200"/>
              <a:gd name="textAreaBottom" fmla="*/ 1771560 h 1771200"/>
            </a:gdLst>
            <a:ah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6" name="Arc 21"/>
          <p:cNvSpPr/>
          <p:nvPr/>
        </p:nvSpPr>
        <p:spPr>
          <a:xfrm rot="16200000">
            <a:off x="1539720" y="4203720"/>
            <a:ext cx="4083120" cy="4083120"/>
          </a:xfrm>
          <a:prstGeom prst="arc">
            <a:avLst>
              <a:gd name="adj1" fmla="val 16200000"/>
              <a:gd name="adj2" fmla="val 0"/>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7" name="PlaceHolder 1"/>
          <p:cNvSpPr>
            <a:spLocks noGrp="1"/>
          </p:cNvSpPr>
          <p:nvPr>
            <p:ph type="title"/>
          </p:nvPr>
        </p:nvSpPr>
        <p:spPr>
          <a:xfrm>
            <a:off x="5093280" y="2743200"/>
            <a:ext cx="6592320" cy="2386080"/>
          </a:xfrm>
          <a:prstGeom prst="rect">
            <a:avLst/>
          </a:prstGeom>
          <a:noFill/>
          <a:ln w="0">
            <a:noFill/>
          </a:ln>
        </p:spPr>
        <p:txBody>
          <a:bodyPr lIns="91440" rIns="91440" tIns="45720" bIns="45720" anchor="b">
            <a:noAutofit/>
          </a:bodyPr>
          <a:p>
            <a:pPr indent="0" algn="r" defTabSz="914400">
              <a:lnSpc>
                <a:spcPct val="90000"/>
              </a:lnSpc>
              <a:buNone/>
            </a:pPr>
            <a:r>
              <a:rPr b="0" lang="en-US" sz="6000" strike="noStrike" u="none">
                <a:solidFill>
                  <a:schemeClr val="lt1"/>
                </a:solidFill>
                <a:effectLst/>
                <a:uFillTx/>
                <a:latin typeface="Tw Cen MT"/>
              </a:rPr>
              <a:t>Click to edit Master title style</a:t>
            </a:r>
            <a:endParaRPr b="0" lang="en-US" sz="6000" strike="noStrike" u="none">
              <a:solidFill>
                <a:schemeClr val="dk1"/>
              </a:solidFill>
              <a:effectLst/>
              <a:uFillTx/>
              <a:latin typeface="Avenir Next LT Pro"/>
            </a:endParaRPr>
          </a:p>
        </p:txBody>
      </p:sp>
      <p:sp>
        <p:nvSpPr>
          <p:cNvPr id="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effectLst/>
                <a:uFillTx/>
                <a:latin typeface="Avenir Next LT Pro"/>
              </a:rPr>
              <a:t>Click to edit the outline text format</a:t>
            </a:r>
            <a:endParaRPr b="0" lang="en-US" sz="2800" strike="noStrike" u="none">
              <a:solidFill>
                <a:schemeClr val="dk1"/>
              </a:solidFill>
              <a:effectLst/>
              <a:uFillTx/>
              <a:latin typeface="Avenir Next LT Pro"/>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effectLst/>
                <a:uFillTx/>
                <a:latin typeface="Avenir Next LT Pro"/>
              </a:rPr>
              <a:t>Second Outline Level</a:t>
            </a:r>
            <a:endParaRPr b="0" lang="en-US" sz="2000" strike="noStrike" u="none">
              <a:solidFill>
                <a:schemeClr val="dk1"/>
              </a:solidFill>
              <a:effectLst/>
              <a:uFillTx/>
              <a:latin typeface="Avenir Next LT Pro"/>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effectLst/>
                <a:uFillTx/>
                <a:latin typeface="Avenir Next LT Pro"/>
              </a:rPr>
              <a:t>Third Outline Level</a:t>
            </a:r>
            <a:endParaRPr b="0" lang="en-US" sz="1800" strike="noStrike" u="none">
              <a:solidFill>
                <a:schemeClr val="dk1"/>
              </a:solidFill>
              <a:effectLst/>
              <a:uFillTx/>
              <a:latin typeface="Avenir Next LT Pro"/>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effectLst/>
                <a:uFillTx/>
                <a:latin typeface="Avenir Next LT Pro"/>
              </a:rPr>
              <a:t>Fourth Outline Level</a:t>
            </a:r>
            <a:endParaRPr b="0" lang="en-US" sz="1800" strike="noStrike" u="none">
              <a:solidFill>
                <a:schemeClr val="dk1"/>
              </a:solidFill>
              <a:effectLst/>
              <a:uFillTx/>
              <a:latin typeface="Avenir Next LT Pro"/>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Fifth Outline Level</a:t>
            </a:r>
            <a:endParaRPr b="0" lang="en-US" sz="2000" strike="noStrike" u="none">
              <a:solidFill>
                <a:schemeClr val="dk1"/>
              </a:solidFill>
              <a:effectLst/>
              <a:uFillTx/>
              <a:latin typeface="Avenir Next LT Pro"/>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Sixth Outline Level</a:t>
            </a:r>
            <a:endParaRPr b="0" lang="en-US" sz="2000" strike="noStrike" u="none">
              <a:solidFill>
                <a:schemeClr val="dk1"/>
              </a:solidFill>
              <a:effectLst/>
              <a:uFillTx/>
              <a:latin typeface="Avenir Next LT Pro"/>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Seventh Outline Level</a:t>
            </a:r>
            <a:endParaRPr b="0" lang="en-US" sz="2000" strike="noStrike" u="none">
              <a:solidFill>
                <a:schemeClr val="dk1"/>
              </a:solidFill>
              <a:effectLst/>
              <a:uFillTx/>
              <a:latin typeface="Avenir Next LT Pro"/>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small pictures">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body"/>
          </p:nvPr>
        </p:nvSpPr>
        <p:spPr>
          <a:xfrm>
            <a:off x="7200360" y="1150200"/>
            <a:ext cx="2206800" cy="2203920"/>
          </a:xfrm>
          <a:prstGeom prst="rect">
            <a:avLst/>
          </a:prstGeom>
          <a:noFill/>
          <a:ln w="0">
            <a:noFill/>
          </a:ln>
        </p:spPr>
        <p:txBody>
          <a:bodyPr lIns="90000" rIns="90000" tIns="45000" bIns="45000" anchor="ctr">
            <a:noAutofit/>
          </a:bodyPr>
          <a:p>
            <a:pPr indent="0" algn="ctr" defTabSz="914400">
              <a:lnSpc>
                <a:spcPct val="100000"/>
              </a:lnSpc>
              <a:buNone/>
            </a:pPr>
            <a:r>
              <a:rPr b="0" lang="en-US" sz="1800" strike="noStrike" u="none">
                <a:solidFill>
                  <a:schemeClr val="dk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80" name="PlaceHolder 2"/>
          <p:cNvSpPr>
            <a:spLocks noGrp="1"/>
          </p:cNvSpPr>
          <p:nvPr>
            <p:ph type="body"/>
          </p:nvPr>
        </p:nvSpPr>
        <p:spPr>
          <a:xfrm>
            <a:off x="8444520" y="2579760"/>
            <a:ext cx="3096360" cy="3096360"/>
          </a:xfrm>
          <a:prstGeom prst="rect">
            <a:avLst/>
          </a:prstGeom>
          <a:noFill/>
          <a:ln w="0">
            <a:noFill/>
          </a:ln>
        </p:spPr>
        <p:txBody>
          <a:bodyPr lIns="90000" rIns="90000" tIns="45000" bIns="45000" anchor="ctr">
            <a:noAutofit/>
          </a:bodyPr>
          <a:p>
            <a:pPr indent="0" algn="ctr" defTabSz="914400">
              <a:lnSpc>
                <a:spcPct val="100000"/>
              </a:lnSpc>
              <a:buNone/>
            </a:pPr>
            <a:r>
              <a:rPr b="0" lang="en-US" sz="1800" strike="noStrike" u="none">
                <a:solidFill>
                  <a:schemeClr val="dk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81" name="PlaceHolder 3"/>
          <p:cNvSpPr>
            <a:spLocks noGrp="1"/>
          </p:cNvSpPr>
          <p:nvPr>
            <p:ph type="title"/>
          </p:nvPr>
        </p:nvSpPr>
        <p:spPr>
          <a:xfrm>
            <a:off x="539640" y="365040"/>
            <a:ext cx="5806080" cy="132552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82" name="PlaceHolder 4"/>
          <p:cNvSpPr>
            <a:spLocks noGrp="1"/>
          </p:cNvSpPr>
          <p:nvPr>
            <p:ph type="body"/>
          </p:nvPr>
        </p:nvSpPr>
        <p:spPr>
          <a:xfrm>
            <a:off x="539640" y="1825560"/>
            <a:ext cx="5806080" cy="435204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228600" indent="-228600" defTabSz="914400">
              <a:lnSpc>
                <a:spcPct val="110000"/>
              </a:lnSpc>
              <a:spcBef>
                <a:spcPts val="499"/>
              </a:spcBef>
              <a:buClr>
                <a:srgbClr val="000000"/>
              </a:buClr>
              <a:buFont typeface="Arial"/>
              <a:buChar char="•"/>
              <a:tabLst>
                <a:tab algn="l" pos="0"/>
              </a:tabLst>
            </a:pPr>
            <a:r>
              <a:rPr b="0" lang="en-US" sz="2000" strike="noStrike" u="none">
                <a:solidFill>
                  <a:schemeClr val="dk1"/>
                </a:solidFill>
                <a:effectLst/>
                <a:uFillTx/>
                <a:latin typeface="Avenir Next LT Pro"/>
              </a:rPr>
              <a:t>Second level</a:t>
            </a:r>
            <a:endParaRPr b="0" lang="en-US" sz="2000" strike="noStrike" u="none">
              <a:solidFill>
                <a:schemeClr val="dk1"/>
              </a:solidFill>
              <a:effectLst/>
              <a:uFillTx/>
              <a:latin typeface="Avenir Next LT Pro"/>
            </a:endParaRPr>
          </a:p>
          <a:p>
            <a:pPr lvl="2" marL="457200" indent="-228600" defTabSz="914400">
              <a:lnSpc>
                <a:spcPct val="110000"/>
              </a:lnSpc>
              <a:spcBef>
                <a:spcPts val="499"/>
              </a:spcBef>
              <a:buClr>
                <a:srgbClr val="000000"/>
              </a:buClr>
              <a:buFont typeface="Arial"/>
              <a:buChar char="•"/>
              <a:tabLst>
                <a:tab algn="l" pos="0"/>
              </a:tabLst>
            </a:pPr>
            <a:r>
              <a:rPr b="0" lang="en-US" sz="1800" strike="noStrike" u="none">
                <a:solidFill>
                  <a:schemeClr val="dk1"/>
                </a:solidFill>
                <a:effectLst/>
                <a:uFillTx/>
                <a:latin typeface="Avenir Next LT Pro"/>
              </a:rPr>
              <a:t>Third level</a:t>
            </a:r>
            <a:endParaRPr b="0" lang="en-US" sz="1800" strike="noStrike" u="none">
              <a:solidFill>
                <a:schemeClr val="dk1"/>
              </a:solidFill>
              <a:effectLst/>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600" strike="noStrike" u="none">
                <a:solidFill>
                  <a:schemeClr val="dk1"/>
                </a:solidFill>
                <a:effectLst/>
                <a:uFillTx/>
                <a:latin typeface="Avenir Next LT Pro"/>
              </a:rPr>
              <a:t>Fourth level</a:t>
            </a:r>
            <a:endParaRPr b="0" lang="en-US" sz="1600" strike="noStrike" u="none">
              <a:solidFill>
                <a:schemeClr val="dk1"/>
              </a:solidFill>
              <a:effectLst/>
              <a:uFillTx/>
              <a:latin typeface="Avenir Next LT Pro"/>
            </a:endParaRPr>
          </a:p>
        </p:txBody>
      </p:sp>
      <p:sp>
        <p:nvSpPr>
          <p:cNvPr id="83" name="PlaceHolder 5"/>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84" name="PlaceHolder 6"/>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85" name="PlaceHolder 7"/>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5DDABF03-72B1-4B4B-944A-9B520EFBF595}"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86" name="Oval 9"/>
          <p:cNvSpPr/>
          <p:nvPr/>
        </p:nvSpPr>
        <p:spPr>
          <a:xfrm>
            <a:off x="10249560" y="1555200"/>
            <a:ext cx="819000" cy="7966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87" name="Rectangle 11"/>
          <p:cNvSpPr/>
          <p:nvPr/>
        </p:nvSpPr>
        <p:spPr>
          <a:xfrm>
            <a:off x="7590240" y="4034520"/>
            <a:ext cx="876240" cy="876240"/>
          </a:xfrm>
          <a:prstGeom prst="rect">
            <a:avLst/>
          </a:prstGeom>
          <a:noFill/>
          <a:ln w="127000">
            <a:solidFill>
              <a:srgbClr val="ff951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88" name="Oval 6"/>
          <p:cNvSpPr/>
          <p:nvPr/>
        </p:nvSpPr>
        <p:spPr>
          <a:xfrm>
            <a:off x="2815920" y="149040"/>
            <a:ext cx="6559920" cy="6559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89" name="Arc 7"/>
          <p:cNvSpPr/>
          <p:nvPr/>
        </p:nvSpPr>
        <p:spPr>
          <a:xfrm flipV="1" rot="9222600">
            <a:off x="2494080" y="-27720"/>
            <a:ext cx="6815880" cy="6815880"/>
          </a:xfrm>
          <a:prstGeom prst="arc">
            <a:avLst>
              <a:gd name="adj1" fmla="val 16200000"/>
              <a:gd name="adj2" fmla="val 20093138"/>
            </a:avLst>
          </a:prstGeom>
          <a:noFill/>
          <a:ln cap="rnd" w="127000">
            <a:solidFill>
              <a:srgbClr val="2cc3b4">
                <a:alpha val="95000"/>
              </a:srgbClr>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90" name="Oval 13"/>
          <p:cNvSpPr/>
          <p:nvPr/>
        </p:nvSpPr>
        <p:spPr>
          <a:xfrm>
            <a:off x="8165520" y="5241960"/>
            <a:ext cx="758880" cy="7383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91" name="PlaceHolder 1"/>
          <p:cNvSpPr>
            <a:spLocks noGrp="1"/>
          </p:cNvSpPr>
          <p:nvPr>
            <p:ph type="title"/>
          </p:nvPr>
        </p:nvSpPr>
        <p:spPr>
          <a:xfrm>
            <a:off x="3319200" y="1380600"/>
            <a:ext cx="5559120" cy="251424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lt1"/>
                </a:solidFill>
                <a:effectLst/>
                <a:uFillTx/>
                <a:latin typeface="Tw Cen MT"/>
              </a:rPr>
              <a:t>Click to edit Master title style</a:t>
            </a:r>
            <a:endParaRPr b="0" lang="en-US" sz="6000" strike="noStrike" u="none">
              <a:solidFill>
                <a:schemeClr val="dk1"/>
              </a:solidFill>
              <a:effectLst/>
              <a:uFillTx/>
              <a:latin typeface="Avenir Next LT Pro"/>
            </a:endParaRPr>
          </a:p>
        </p:txBody>
      </p:sp>
      <p:sp>
        <p:nvSpPr>
          <p:cNvPr id="92" name="PlaceHolder 2"/>
          <p:cNvSpPr>
            <a:spLocks noGrp="1"/>
          </p:cNvSpPr>
          <p:nvPr>
            <p:ph type="body"/>
          </p:nvPr>
        </p:nvSpPr>
        <p:spPr>
          <a:xfrm>
            <a:off x="3319200" y="4078080"/>
            <a:ext cx="5559120" cy="153576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400" strike="noStrike" u="none">
                <a:solidFill>
                  <a:schemeClr val="lt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94" name="PlaceHolder 2"/>
          <p:cNvSpPr>
            <a:spLocks noGrp="1"/>
          </p:cNvSpPr>
          <p:nvPr>
            <p:ph type="body"/>
          </p:nvPr>
        </p:nvSpPr>
        <p:spPr>
          <a:xfrm>
            <a:off x="1179720" y="1911240"/>
            <a:ext cx="9829440" cy="3859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Fifth level</a:t>
            </a:r>
            <a:endParaRPr b="0" lang="en-US" sz="1800" strike="noStrike" u="none">
              <a:solidFill>
                <a:schemeClr val="dk1"/>
              </a:solidFill>
              <a:effectLst/>
              <a:uFillTx/>
              <a:latin typeface="Avenir Next LT Pro"/>
            </a:endParaRPr>
          </a:p>
        </p:txBody>
      </p:sp>
      <p:sp>
        <p:nvSpPr>
          <p:cNvPr id="95" name="PlaceHolder 3"/>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96" name="PlaceHolder 4"/>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97" name="PlaceHolder 5"/>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6E8E0C9A-E45F-4DBA-9F04-3C0A6123DF00}"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98" name="Freeform: Shape 6"/>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99" name="Freeform: Shape 7"/>
          <p:cNvSpPr/>
          <p:nvPr/>
        </p:nvSpPr>
        <p:spPr>
          <a:xfrm flipH="1">
            <a:off x="123480" y="5717880"/>
            <a:ext cx="1771200" cy="1139760"/>
          </a:xfrm>
          <a:custGeom>
            <a:avLst/>
            <a:gdLst>
              <a:gd name="textAreaLeft" fmla="*/ 360 w 1771200"/>
              <a:gd name="textAreaRight" fmla="*/ 1771920 w 1771200"/>
              <a:gd name="textAreaTop" fmla="*/ 0 h 1139760"/>
              <a:gd name="textAreaBottom" fmla="*/ 1140120 h 1139760"/>
            </a:gdLst>
            <a:ah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p:bg>
      <p:bgPr>
        <a:solidFill>
          <a:srgbClr val="ffffff"/>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101" name="PlaceHolder 2"/>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102" name="PlaceHolder 3"/>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103" name="PlaceHolder 4"/>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3D6CBC24-A9A2-4F07-87DF-3F3EF4135239}"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104" name="Freeform: Shape 5"/>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05" name="Freeform: Shape 6"/>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06" name="PlaceHolder 5"/>
          <p:cNvSpPr>
            <a:spLocks noGrp="1"/>
          </p:cNvSpPr>
          <p:nvPr>
            <p:ph type="body"/>
          </p:nvPr>
        </p:nvSpPr>
        <p:spPr>
          <a:xfrm>
            <a:off x="838080" y="1911240"/>
            <a:ext cx="10515240" cy="3859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Fifth level</a:t>
            </a:r>
            <a:endParaRPr b="0" lang="en-US" sz="1800" strike="noStrike" u="none">
              <a:solidFill>
                <a:schemeClr val="dk1"/>
              </a:solidFill>
              <a:effectLst/>
              <a:uFillTx/>
              <a:latin typeface="Avenir Next LT Pro"/>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slide with picture">
    <p:bg>
      <p:bgPr>
        <a:solidFill>
          <a:srgbClr val="000000"/>
        </a:solidFill>
      </p:bgPr>
    </p:bg>
    <p:spTree>
      <p:nvGrpSpPr>
        <p:cNvPr id="1" name=""/>
        <p:cNvGrpSpPr/>
        <p:nvPr/>
      </p:nvGrpSpPr>
      <p:grpSpPr>
        <a:xfrm>
          <a:off x="0" y="0"/>
          <a:ext cx="0" cy="0"/>
          <a:chOff x="0" y="0"/>
          <a:chExt cx="0" cy="0"/>
        </a:xfrm>
      </p:grpSpPr>
      <p:sp>
        <p:nvSpPr>
          <p:cNvPr id="107" name="PlaceHolder 1"/>
          <p:cNvSpPr>
            <a:spLocks noGrp="1"/>
          </p:cNvSpPr>
          <p:nvPr>
            <p:ph type="body"/>
          </p:nvPr>
        </p:nvSpPr>
        <p:spPr>
          <a:xfrm>
            <a:off x="0" y="0"/>
            <a:ext cx="12191760" cy="6857640"/>
          </a:xfrm>
          <a:prstGeom prst="rect">
            <a:avLst/>
          </a:prstGeom>
          <a:noFill/>
          <a:ln w="0">
            <a:noFill/>
          </a:ln>
        </p:spPr>
        <p:txBody>
          <a:bodyPr lIns="90000" rIns="90000" tIns="45000" bIns="45000" anchor="t">
            <a:noAutofit/>
          </a:bodyPr>
          <a:p>
            <a:pPr indent="0" defTabSz="914400">
              <a:lnSpc>
                <a:spcPct val="100000"/>
              </a:lnSpc>
              <a:buNone/>
            </a:pPr>
            <a:r>
              <a:rPr b="0" lang="en-US" sz="1800" strike="noStrike" u="none">
                <a:solidFill>
                  <a:schemeClr val="lt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108" name="PlaceHolder 2"/>
          <p:cNvSpPr>
            <a:spLocks noGrp="1"/>
          </p:cNvSpPr>
          <p:nvPr>
            <p:ph type="title"/>
          </p:nvPr>
        </p:nvSpPr>
        <p:spPr>
          <a:xfrm>
            <a:off x="3111480" y="370440"/>
            <a:ext cx="5923440" cy="5923440"/>
          </a:xfrm>
          <a:prstGeom prst="rect">
            <a:avLst/>
          </a:prstGeom>
          <a:solidFill>
            <a:schemeClr val="lt1">
              <a:alpha val="95000"/>
            </a:schemeClr>
          </a:solidFill>
          <a:ln w="0">
            <a:noFill/>
          </a:ln>
        </p:spPr>
        <p:txBody>
          <a:bodyPr lIns="457200" rIns="457200" tIns="45720" bIns="2331720" anchor="b">
            <a:noAutofit/>
          </a:bodyPr>
          <a:p>
            <a:pPr indent="0" algn="ctr" defTabSz="914400">
              <a:lnSpc>
                <a:spcPct val="90000"/>
              </a:lnSpc>
              <a:buNone/>
            </a:pPr>
            <a:r>
              <a:rPr b="0" lang="en-US" sz="4000" strike="noStrike" u="none">
                <a:solidFill>
                  <a:schemeClr val="dk1"/>
                </a:solidFill>
                <a:effectLst/>
                <a:uFillTx/>
                <a:latin typeface="Tw Cen MT"/>
              </a:rPr>
              <a:t>Click to edit Master title style</a:t>
            </a:r>
            <a:endParaRPr b="0" lang="en-US" sz="4000" strike="noStrike" u="none">
              <a:solidFill>
                <a:schemeClr val="dk1"/>
              </a:solidFill>
              <a:effectLst/>
              <a:uFillTx/>
              <a:latin typeface="Avenir Next LT Pro"/>
            </a:endParaRPr>
          </a:p>
        </p:txBody>
      </p:sp>
      <p:sp>
        <p:nvSpPr>
          <p:cNvPr id="109" name="PlaceHolder 3"/>
          <p:cNvSpPr>
            <a:spLocks noGrp="1"/>
          </p:cNvSpPr>
          <p:nvPr>
            <p:ph type="body"/>
          </p:nvPr>
        </p:nvSpPr>
        <p:spPr>
          <a:xfrm>
            <a:off x="3575160" y="4380120"/>
            <a:ext cx="5037840" cy="71280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10" name="PlaceHolder 4"/>
          <p:cNvSpPr>
            <a:spLocks noGrp="1"/>
          </p:cNvSpPr>
          <p:nvPr>
            <p:ph type="dt" idx="3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lt1">
                    <a:tint val="75000"/>
                  </a:schemeClr>
                </a:solidFill>
                <a:effectLst/>
                <a:uFillTx/>
                <a:latin typeface="Avenir Next LT Pro"/>
              </a:defRPr>
            </a:lvl1pPr>
          </a:lstStyle>
          <a:p>
            <a:pPr indent="0" defTabSz="914400">
              <a:lnSpc>
                <a:spcPct val="100000"/>
              </a:lnSpc>
              <a:buNone/>
            </a:pPr>
            <a:r>
              <a:rPr b="0" lang="en-US" sz="1200" strike="noStrike" u="none">
                <a:solidFill>
                  <a:schemeClr val="lt1">
                    <a:tint val="75000"/>
                  </a:schemeClr>
                </a:solidFill>
                <a:effectLst/>
                <a:uFillTx/>
                <a:latin typeface="Avenir Next LT Pro"/>
              </a:rPr>
              <a:t>&lt;date/time&gt;</a:t>
            </a:r>
            <a:endParaRPr b="0" lang="en-US" sz="1200" strike="noStrike" u="none">
              <a:solidFill>
                <a:srgbClr val="ffffff"/>
              </a:solidFill>
              <a:effectLst/>
              <a:uFillTx/>
              <a:latin typeface="Times New Roman"/>
            </a:endParaRPr>
          </a:p>
        </p:txBody>
      </p:sp>
      <p:sp>
        <p:nvSpPr>
          <p:cNvPr id="111" name="PlaceHolder 5"/>
          <p:cNvSpPr>
            <a:spLocks noGrp="1"/>
          </p:cNvSpPr>
          <p:nvPr>
            <p:ph type="ftr" idx="3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lt1">
                    <a:tint val="75000"/>
                  </a:schemeClr>
                </a:solidFill>
                <a:effectLst/>
                <a:uFillTx/>
                <a:latin typeface="Avenir Next LT Pro"/>
              </a:defRPr>
            </a:lvl1pPr>
          </a:lstStyle>
          <a:p>
            <a:pPr indent="0" algn="ctr" defTabSz="914400">
              <a:lnSpc>
                <a:spcPct val="100000"/>
              </a:lnSpc>
              <a:buNone/>
            </a:pPr>
            <a:r>
              <a:rPr b="0" lang="en-US" sz="1200" strike="noStrike" u="none">
                <a:solidFill>
                  <a:schemeClr val="lt1">
                    <a:tint val="75000"/>
                  </a:schemeClr>
                </a:solidFill>
                <a:effectLst/>
                <a:uFillTx/>
                <a:latin typeface="Avenir Next LT Pro"/>
              </a:rPr>
              <a:t>&lt;footer&gt;</a:t>
            </a:r>
            <a:endParaRPr b="0" lang="en-US" sz="1200" strike="noStrike" u="none">
              <a:solidFill>
                <a:srgbClr val="ffffff"/>
              </a:solidFill>
              <a:effectLst/>
              <a:uFillTx/>
              <a:latin typeface="Times New Roman"/>
            </a:endParaRPr>
          </a:p>
        </p:txBody>
      </p:sp>
      <p:sp>
        <p:nvSpPr>
          <p:cNvPr id="112" name="PlaceHolder 6"/>
          <p:cNvSpPr>
            <a:spLocks noGrp="1"/>
          </p:cNvSpPr>
          <p:nvPr>
            <p:ph type="sldNum" idx="3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lt1">
                    <a:tint val="75000"/>
                  </a:schemeClr>
                </a:solidFill>
                <a:effectLst/>
                <a:uFillTx/>
                <a:latin typeface="Avenir Next LT Pro"/>
              </a:defRPr>
            </a:lvl1pPr>
          </a:lstStyle>
          <a:p>
            <a:pPr indent="0" algn="r" defTabSz="914400">
              <a:lnSpc>
                <a:spcPct val="100000"/>
              </a:lnSpc>
              <a:buNone/>
            </a:pPr>
            <a:fld id="{2FB72B4D-2043-4757-99D5-D8ED19631AB8}" type="slidenum">
              <a:rPr b="0" lang="en-US" sz="1200" strike="noStrike" u="none">
                <a:solidFill>
                  <a:schemeClr val="lt1">
                    <a:tint val="75000"/>
                  </a:schemeClr>
                </a:solidFill>
                <a:effectLst/>
                <a:uFillTx/>
                <a:latin typeface="Avenir Next LT Pro"/>
              </a:rPr>
              <a:t>&lt;number&gt;</a:t>
            </a:fld>
            <a:endParaRPr b="0" lang="en-US" sz="1200" strike="noStrike" u="none">
              <a:solidFill>
                <a:srgbClr val="ffffff"/>
              </a:solidFill>
              <a:effectLst/>
              <a:uFillTx/>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114"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Fifth level</a:t>
            </a:r>
            <a:endParaRPr b="0" lang="en-US" sz="1800" strike="noStrike" u="none">
              <a:solidFill>
                <a:schemeClr val="dk1"/>
              </a:solidFill>
              <a:effectLst/>
              <a:uFillTx/>
              <a:latin typeface="Avenir Next LT Pro"/>
            </a:endParaRPr>
          </a:p>
        </p:txBody>
      </p:sp>
      <p:sp>
        <p:nvSpPr>
          <p:cNvPr id="115"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Fifth level</a:t>
            </a:r>
            <a:endParaRPr b="0" lang="en-US" sz="1800" strike="noStrike" u="none">
              <a:solidFill>
                <a:schemeClr val="dk1"/>
              </a:solidFill>
              <a:effectLst/>
              <a:uFillTx/>
              <a:latin typeface="Avenir Next LT Pro"/>
            </a:endParaRPr>
          </a:p>
        </p:txBody>
      </p:sp>
      <p:sp>
        <p:nvSpPr>
          <p:cNvPr id="116" name="PlaceHolder 4"/>
          <p:cNvSpPr>
            <a:spLocks noGrp="1"/>
          </p:cNvSpPr>
          <p:nvPr>
            <p:ph type="dt" idx="3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117" name="PlaceHolder 5"/>
          <p:cNvSpPr>
            <a:spLocks noGrp="1"/>
          </p:cNvSpPr>
          <p:nvPr>
            <p:ph type="ftr" idx="38"/>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118" name="PlaceHolder 6"/>
          <p:cNvSpPr>
            <a:spLocks noGrp="1"/>
          </p:cNvSpPr>
          <p:nvPr>
            <p:ph type="sldNum" idx="3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DCC86AD8-4ABE-4C63-BABE-F708BE3C4E47}"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119" name="Freeform: Shape 7"/>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20" name="Freeform: Shape 8"/>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122"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23"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Second level</a:t>
            </a:r>
            <a:endParaRPr b="0" lang="en-US" sz="20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Third level</a:t>
            </a:r>
            <a:endParaRPr b="0" lang="en-US" sz="18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Fourth level</a:t>
            </a:r>
            <a:endParaRPr b="0" lang="en-US" sz="16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Fifth level</a:t>
            </a:r>
            <a:endParaRPr b="0" lang="en-US" sz="1600" strike="noStrike" u="none">
              <a:solidFill>
                <a:schemeClr val="dk1"/>
              </a:solidFill>
              <a:effectLst/>
              <a:uFillTx/>
              <a:latin typeface="Avenir Next LT Pro"/>
            </a:endParaRPr>
          </a:p>
        </p:txBody>
      </p:sp>
      <p:sp>
        <p:nvSpPr>
          <p:cNvPr id="124"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25"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Second level</a:t>
            </a:r>
            <a:endParaRPr b="0" lang="en-US" sz="20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Third level</a:t>
            </a:r>
            <a:endParaRPr b="0" lang="en-US" sz="18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Fourth level</a:t>
            </a:r>
            <a:endParaRPr b="0" lang="en-US" sz="16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Fifth level</a:t>
            </a:r>
            <a:endParaRPr b="0" lang="en-US" sz="1600" strike="noStrike" u="none">
              <a:solidFill>
                <a:schemeClr val="dk1"/>
              </a:solidFill>
              <a:effectLst/>
              <a:uFillTx/>
              <a:latin typeface="Avenir Next LT Pro"/>
            </a:endParaRPr>
          </a:p>
        </p:txBody>
      </p:sp>
      <p:sp>
        <p:nvSpPr>
          <p:cNvPr id="126" name="PlaceHolder 6"/>
          <p:cNvSpPr>
            <a:spLocks noGrp="1"/>
          </p:cNvSpPr>
          <p:nvPr>
            <p:ph type="dt" idx="4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127" name="PlaceHolder 7"/>
          <p:cNvSpPr>
            <a:spLocks noGrp="1"/>
          </p:cNvSpPr>
          <p:nvPr>
            <p:ph type="ftr" idx="4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128" name="PlaceHolder 8"/>
          <p:cNvSpPr>
            <a:spLocks noGrp="1"/>
          </p:cNvSpPr>
          <p:nvPr>
            <p:ph type="sldNum" idx="4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51A50A93-1E63-4FF4-8D5F-3ABD5673D02F}"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129" name="Freeform: Shape 9"/>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30" name="Freeform: Shape 10"/>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3 column">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10" name="PlaceHolder 2"/>
          <p:cNvSpPr>
            <a:spLocks noGrp="1"/>
          </p:cNvSpPr>
          <p:nvPr>
            <p:ph type="body"/>
          </p:nvPr>
        </p:nvSpPr>
        <p:spPr>
          <a:xfrm>
            <a:off x="839880" y="1681200"/>
            <a:ext cx="329148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1" name="PlaceHolder 3"/>
          <p:cNvSpPr>
            <a:spLocks noGrp="1"/>
          </p:cNvSpPr>
          <p:nvPr>
            <p:ph type="body"/>
          </p:nvPr>
        </p:nvSpPr>
        <p:spPr>
          <a:xfrm>
            <a:off x="839880" y="2505240"/>
            <a:ext cx="329148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trike="noStrike" u="none">
                <a:solidFill>
                  <a:schemeClr val="dk1"/>
                </a:solidFill>
                <a:effectLst/>
                <a:uFillTx/>
                <a:latin typeface="Avenir Next LT Pro"/>
              </a:rPr>
              <a:t>Click to edit Master text styles</a:t>
            </a:r>
            <a:endParaRPr b="0" lang="en-US" sz="20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Second level</a:t>
            </a:r>
            <a:endParaRPr b="0" lang="en-US" sz="18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Third level</a:t>
            </a:r>
            <a:endParaRPr b="0" lang="en-US" sz="16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Fourth level</a:t>
            </a:r>
            <a:endParaRPr b="0" lang="en-US" sz="14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Fifth level</a:t>
            </a:r>
            <a:endParaRPr b="0" lang="en-US" sz="1400" strike="noStrike" u="none">
              <a:solidFill>
                <a:schemeClr val="dk1"/>
              </a:solidFill>
              <a:effectLst/>
              <a:uFillTx/>
              <a:latin typeface="Avenir Next LT Pro"/>
            </a:endParaRPr>
          </a:p>
        </p:txBody>
      </p:sp>
      <p:sp>
        <p:nvSpPr>
          <p:cNvPr id="12" name="PlaceHolder 4"/>
          <p:cNvSpPr>
            <a:spLocks noGrp="1"/>
          </p:cNvSpPr>
          <p:nvPr>
            <p:ph type="body"/>
          </p:nvPr>
        </p:nvSpPr>
        <p:spPr>
          <a:xfrm>
            <a:off x="4453200" y="1681200"/>
            <a:ext cx="329148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3" name="PlaceHolder 5"/>
          <p:cNvSpPr>
            <a:spLocks noGrp="1"/>
          </p:cNvSpPr>
          <p:nvPr>
            <p:ph type="body"/>
          </p:nvPr>
        </p:nvSpPr>
        <p:spPr>
          <a:xfrm>
            <a:off x="4453200" y="2505240"/>
            <a:ext cx="329148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trike="noStrike" u="none">
                <a:solidFill>
                  <a:schemeClr val="dk1"/>
                </a:solidFill>
                <a:effectLst/>
                <a:uFillTx/>
                <a:latin typeface="Avenir Next LT Pro"/>
              </a:rPr>
              <a:t>Click to edit Master text styles</a:t>
            </a:r>
            <a:endParaRPr b="0" lang="en-US" sz="20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Second level</a:t>
            </a:r>
            <a:endParaRPr b="0" lang="en-US" sz="18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Third level</a:t>
            </a:r>
            <a:endParaRPr b="0" lang="en-US" sz="16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Fourth level</a:t>
            </a:r>
            <a:endParaRPr b="0" lang="en-US" sz="14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Fifth level</a:t>
            </a:r>
            <a:endParaRPr b="0" lang="en-US" sz="1400" strike="noStrike" u="none">
              <a:solidFill>
                <a:schemeClr val="dk1"/>
              </a:solidFill>
              <a:effectLst/>
              <a:uFillTx/>
              <a:latin typeface="Avenir Next LT Pro"/>
            </a:endParaRPr>
          </a:p>
        </p:txBody>
      </p:sp>
      <p:sp>
        <p:nvSpPr>
          <p:cNvPr id="14" name="PlaceHolder 6"/>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15" name="PlaceHolder 7"/>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16" name="PlaceHolder 8"/>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B1E89145-9805-4380-8877-4E69073A49CB}"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17" name="Freeform: Shape 9"/>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8" name="Freeform: Shape 10"/>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9" name="PlaceHolder 9"/>
          <p:cNvSpPr>
            <a:spLocks noGrp="1"/>
          </p:cNvSpPr>
          <p:nvPr>
            <p:ph type="body"/>
          </p:nvPr>
        </p:nvSpPr>
        <p:spPr>
          <a:xfrm>
            <a:off x="8065080" y="1681200"/>
            <a:ext cx="329148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20" name="PlaceHolder 10"/>
          <p:cNvSpPr>
            <a:spLocks noGrp="1"/>
          </p:cNvSpPr>
          <p:nvPr>
            <p:ph type="body"/>
          </p:nvPr>
        </p:nvSpPr>
        <p:spPr>
          <a:xfrm>
            <a:off x="8065080" y="2505240"/>
            <a:ext cx="329148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trike="noStrike" u="none">
                <a:solidFill>
                  <a:schemeClr val="dk1"/>
                </a:solidFill>
                <a:effectLst/>
                <a:uFillTx/>
                <a:latin typeface="Avenir Next LT Pro"/>
              </a:rPr>
              <a:t>Click to edit Master text styles</a:t>
            </a:r>
            <a:endParaRPr b="0" lang="en-US" sz="20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Second level</a:t>
            </a:r>
            <a:endParaRPr b="0" lang="en-US" sz="18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Third level</a:t>
            </a:r>
            <a:endParaRPr b="0" lang="en-US" sz="16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Fourth level</a:t>
            </a:r>
            <a:endParaRPr b="0" lang="en-US" sz="14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Fifth level</a:t>
            </a:r>
            <a:endParaRPr b="0" lang="en-US" sz="1400" strike="noStrike" u="none">
              <a:solidFill>
                <a:schemeClr val="dk1"/>
              </a:solidFill>
              <a:effectLst/>
              <a:uFillTx/>
              <a:latin typeface="Avenir Next L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2 medium pictures">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body"/>
          </p:nvPr>
        </p:nvSpPr>
        <p:spPr>
          <a:xfrm>
            <a:off x="7901280" y="2727720"/>
            <a:ext cx="4290480" cy="4129920"/>
          </a:xfrm>
          <a:prstGeom prst="rect">
            <a:avLst/>
          </a:prstGeom>
          <a:noFill/>
          <a:ln w="0">
            <a:noFill/>
          </a:ln>
        </p:spPr>
        <p:txBody>
          <a:bodyPr lIns="90000" rIns="90000" tIns="45000" bIns="45000" anchor="ctr">
            <a:noAutofit/>
          </a:bodyPr>
          <a:p>
            <a:pPr indent="0" algn="ctr" defTabSz="914400">
              <a:lnSpc>
                <a:spcPct val="100000"/>
              </a:lnSpc>
              <a:buNone/>
            </a:pPr>
            <a:r>
              <a:rPr b="0" lang="en-US" sz="1800" strike="noStrike" u="none">
                <a:solidFill>
                  <a:schemeClr val="dk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22" name="PlaceHolder 2"/>
          <p:cNvSpPr>
            <a:spLocks noGrp="1"/>
          </p:cNvSpPr>
          <p:nvPr>
            <p:ph type="body"/>
          </p:nvPr>
        </p:nvSpPr>
        <p:spPr>
          <a:xfrm>
            <a:off x="6261480" y="0"/>
            <a:ext cx="3519000" cy="3007440"/>
          </a:xfrm>
          <a:prstGeom prst="rect">
            <a:avLst/>
          </a:prstGeom>
          <a:noFill/>
          <a:ln w="0">
            <a:noFill/>
          </a:ln>
        </p:spPr>
        <p:txBody>
          <a:bodyPr lIns="90000" rIns="90000" tIns="45000" bIns="45000" anchor="ctr">
            <a:noAutofit/>
          </a:bodyPr>
          <a:p>
            <a:pPr indent="0" algn="ctr" defTabSz="914400">
              <a:lnSpc>
                <a:spcPct val="100000"/>
              </a:lnSpc>
              <a:buNone/>
            </a:pPr>
            <a:r>
              <a:rPr b="0" lang="en-US" sz="1800" strike="noStrike" u="none">
                <a:solidFill>
                  <a:schemeClr val="dk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23" name="Oval 9"/>
          <p:cNvSpPr/>
          <p:nvPr/>
        </p:nvSpPr>
        <p:spPr>
          <a:xfrm>
            <a:off x="10420560" y="1364760"/>
            <a:ext cx="947160" cy="92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24" name="Arc 11"/>
          <p:cNvSpPr/>
          <p:nvPr/>
        </p:nvSpPr>
        <p:spPr>
          <a:xfrm flipV="1" rot="4758600">
            <a:off x="6033960" y="-672840"/>
            <a:ext cx="4020840" cy="4020840"/>
          </a:xfrm>
          <a:prstGeom prst="arc">
            <a:avLst>
              <a:gd name="adj1" fmla="val 16200000"/>
              <a:gd name="adj2" fmla="val 20093138"/>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25" name="PlaceHolder 3"/>
          <p:cNvSpPr>
            <a:spLocks noGrp="1"/>
          </p:cNvSpPr>
          <p:nvPr>
            <p:ph type="title"/>
          </p:nvPr>
        </p:nvSpPr>
        <p:spPr>
          <a:xfrm>
            <a:off x="841320" y="365760"/>
            <a:ext cx="5120280" cy="132552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26" name="PlaceHolder 4"/>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27" name="PlaceHolder 5"/>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28" name="PlaceHolder 6"/>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76192FA7-F339-4C5A-9D52-1197AED8600E}"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29" name="PlaceHolder 7"/>
          <p:cNvSpPr>
            <a:spLocks noGrp="1"/>
          </p:cNvSpPr>
          <p:nvPr>
            <p:ph type="body"/>
          </p:nvPr>
        </p:nvSpPr>
        <p:spPr>
          <a:xfrm>
            <a:off x="841320" y="1828800"/>
            <a:ext cx="5092920" cy="43520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2286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4572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6858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bg>
      <p:bgPr>
        <a:solidFill>
          <a:srgbClr val="ffffff"/>
        </a:solidFill>
      </p:bgPr>
    </p:bg>
    <p:spTree>
      <p:nvGrpSpPr>
        <p:cNvPr id="1" name=""/>
        <p:cNvGrpSpPr/>
        <p:nvPr/>
      </p:nvGrpSpPr>
      <p:grpSpPr>
        <a:xfrm>
          <a:off x="0" y="0"/>
          <a:ext cx="0" cy="0"/>
          <a:chOff x="0" y="0"/>
          <a:chExt cx="0" cy="0"/>
        </a:xfrm>
      </p:grpSpPr>
      <p:sp>
        <p:nvSpPr>
          <p:cNvPr id="30" name="Oval 9"/>
          <p:cNvSpPr/>
          <p:nvPr/>
        </p:nvSpPr>
        <p:spPr>
          <a:xfrm>
            <a:off x="707400" y="84744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31" name="Freeform: Shape 11"/>
          <p:cNvSpPr/>
          <p:nvPr/>
        </p:nvSpPr>
        <p:spPr>
          <a:xfrm flipH="1">
            <a:off x="530640" y="0"/>
            <a:ext cx="1154880" cy="590760"/>
          </a:xfrm>
          <a:custGeom>
            <a:avLst/>
            <a:gdLst>
              <a:gd name="textAreaLeft" fmla="*/ 360 w 1154880"/>
              <a:gd name="textAreaRight" fmla="*/ 1155600 w 1154880"/>
              <a:gd name="textAreaTop" fmla="*/ 0 h 590760"/>
              <a:gd name="textAreaBottom" fmla="*/ 591120 h 590760"/>
            </a:gdLst>
            <a:ahLst/>
            <a:rect l="textAreaLeft" t="textAreaTop" r="textAreaRight" b="textAreaBottom"/>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32" name="Freeform: Shape 13"/>
          <p:cNvSpPr/>
          <p:nvPr/>
        </p:nvSpPr>
        <p:spPr>
          <a:xfrm flipH="1">
            <a:off x="3960720" y="0"/>
            <a:ext cx="1737000" cy="959040"/>
          </a:xfrm>
          <a:custGeom>
            <a:avLst/>
            <a:gdLst>
              <a:gd name="textAreaLeft" fmla="*/ -360 w 1737000"/>
              <a:gd name="textAreaRight" fmla="*/ 173700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33" name="Freeform: Shape 15"/>
          <p:cNvSpPr/>
          <p:nvPr/>
        </p:nvSpPr>
        <p:spPr>
          <a:xfrm flipH="1">
            <a:off x="-720" y="2936880"/>
            <a:ext cx="159480" cy="552600"/>
          </a:xfrm>
          <a:custGeom>
            <a:avLst/>
            <a:gdLst>
              <a:gd name="textAreaLeft" fmla="*/ -360 w 159480"/>
              <a:gd name="textAreaRight" fmla="*/ 159480 w 159480"/>
              <a:gd name="textAreaTop" fmla="*/ 0 h 552600"/>
              <a:gd name="textAreaBottom" fmla="*/ 552960 h 552600"/>
            </a:gdLst>
            <a:ahLst/>
            <a:rect l="textAreaLeft" t="textAreaTop" r="textAreaRight" b="textAreaBottom"/>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34" name="Freeform: Shape 17"/>
          <p:cNvSpPr/>
          <p:nvPr/>
        </p:nvSpPr>
        <p:spPr>
          <a:xfrm flipH="1">
            <a:off x="0" y="5835600"/>
            <a:ext cx="1548000" cy="1022040"/>
          </a:xfrm>
          <a:custGeom>
            <a:avLst/>
            <a:gdLst>
              <a:gd name="textAreaLeft" fmla="*/ 360 w 1548000"/>
              <a:gd name="textAreaRight" fmla="*/ 1548720 w 1548000"/>
              <a:gd name="textAreaTop" fmla="*/ 0 h 1022040"/>
              <a:gd name="textAreaBottom" fmla="*/ 1022400 h 1022040"/>
            </a:gdLst>
            <a:ahLst/>
            <a:rect l="textAreaLeft" t="textAreaTop" r="textAreaRight" b="textAreaBottom"/>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35" name="Freeform: Shape 19"/>
          <p:cNvSpPr/>
          <p:nvPr/>
        </p:nvSpPr>
        <p:spPr>
          <a:xfrm flipH="1">
            <a:off x="3404880" y="5717880"/>
            <a:ext cx="1771200" cy="1139760"/>
          </a:xfrm>
          <a:custGeom>
            <a:avLst/>
            <a:gdLst>
              <a:gd name="textAreaLeft" fmla="*/ 360 w 1771200"/>
              <a:gd name="textAreaRight" fmla="*/ 1771920 w 1771200"/>
              <a:gd name="textAreaTop" fmla="*/ 0 h 1139760"/>
              <a:gd name="textAreaBottom" fmla="*/ 1140120 h 1139760"/>
            </a:gdLst>
            <a:ah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36" name="Freeform: Shape 21"/>
          <p:cNvSpPr/>
          <p:nvPr/>
        </p:nvSpPr>
        <p:spPr>
          <a:xfrm flipH="1">
            <a:off x="4132080" y="6258600"/>
            <a:ext cx="1565640" cy="599040"/>
          </a:xfrm>
          <a:custGeom>
            <a:avLst/>
            <a:gdLst>
              <a:gd name="textAreaLeft" fmla="*/ -360 w 1565640"/>
              <a:gd name="textAreaRight" fmla="*/ 1565640 w 1565640"/>
              <a:gd name="textAreaTop" fmla="*/ 0 h 599040"/>
              <a:gd name="textAreaBottom" fmla="*/ 599400 h 599040"/>
            </a:gdLst>
            <a:ahLst/>
            <a:rect l="textAreaLeft" t="textAreaTop" r="textAreaRight" b="textAreaBottom"/>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37" name="PlaceHolder 1"/>
          <p:cNvSpPr>
            <a:spLocks noGrp="1"/>
          </p:cNvSpPr>
          <p:nvPr>
            <p:ph type="title"/>
          </p:nvPr>
        </p:nvSpPr>
        <p:spPr>
          <a:xfrm>
            <a:off x="1389960" y="1234440"/>
            <a:ext cx="3236760" cy="4068720"/>
          </a:xfrm>
          <a:prstGeom prst="rect">
            <a:avLst/>
          </a:prstGeom>
          <a:noFill/>
          <a:ln w="0">
            <a:noFill/>
          </a:ln>
        </p:spPr>
        <p:txBody>
          <a:bodyPr lIns="91440" rIns="91440" tIns="45720" bIns="45720" anchor="ctr">
            <a:noAutofit/>
          </a:bodyPr>
          <a:p>
            <a:pPr indent="0" algn="ctr" defTabSz="914400">
              <a:lnSpc>
                <a:spcPct val="90000"/>
              </a:lnSpc>
              <a:buNone/>
            </a:pPr>
            <a:r>
              <a:rPr b="0" lang="en-US" sz="4400" strike="noStrike" u="none">
                <a:solidFill>
                  <a:schemeClr val="lt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38" name="PlaceHolder 2"/>
          <p:cNvSpPr>
            <a:spLocks noGrp="1"/>
          </p:cNvSpPr>
          <p:nvPr>
            <p:ph type="dt" idx="7"/>
          </p:nvPr>
        </p:nvSpPr>
        <p:spPr>
          <a:xfrm>
            <a:off x="1682640" y="6356520"/>
            <a:ext cx="154512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39" name="PlaceHolder 3"/>
          <p:cNvSpPr>
            <a:spLocks noGrp="1"/>
          </p:cNvSpPr>
          <p:nvPr>
            <p:ph type="ftr" idx="8"/>
          </p:nvPr>
        </p:nvSpPr>
        <p:spPr>
          <a:xfrm>
            <a:off x="6099120" y="6356520"/>
            <a:ext cx="41144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40" name="PlaceHolder 4"/>
          <p:cNvSpPr>
            <a:spLocks noGrp="1"/>
          </p:cNvSpPr>
          <p:nvPr>
            <p:ph type="sldNum" idx="9"/>
          </p:nvPr>
        </p:nvSpPr>
        <p:spPr>
          <a:xfrm>
            <a:off x="10506600" y="6356520"/>
            <a:ext cx="8499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43438803-F4D1-4CF6-81DF-1BC9769FF0F2}"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41" name="PlaceHolder 5"/>
          <p:cNvSpPr>
            <a:spLocks noGrp="1"/>
          </p:cNvSpPr>
          <p:nvPr>
            <p:ph type="body"/>
          </p:nvPr>
        </p:nvSpPr>
        <p:spPr>
          <a:xfrm>
            <a:off x="6666120" y="2551320"/>
            <a:ext cx="4708800" cy="17553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2286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Avenir Next LT Pro"/>
              </a:rPr>
              <a:t>Second level</a:t>
            </a:r>
            <a:endParaRPr b="0" lang="en-US" sz="1800" strike="noStrike" u="none">
              <a:solidFill>
                <a:schemeClr val="dk1"/>
              </a:solidFill>
              <a:effectLst/>
              <a:uFillTx/>
              <a:latin typeface="Avenir Next LT Pro"/>
            </a:endParaRPr>
          </a:p>
          <a:p>
            <a:pPr lvl="2" marL="4572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Avenir Next LT Pro"/>
              </a:rPr>
              <a:t>Third level</a:t>
            </a:r>
            <a:endParaRPr b="0" lang="en-US" sz="1800" strike="noStrike" u="none">
              <a:solidFill>
                <a:schemeClr val="dk1"/>
              </a:solidFill>
              <a:effectLst/>
              <a:uFillTx/>
              <a:latin typeface="Avenir Next L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43" name="PlaceHolder 2"/>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44" name="PlaceHolder 3"/>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526B991C-6D59-4B40-8248-2D0EE4CA11D4}"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45" name="Freeform: Shape 4"/>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46" name="Freeform: Shape 5"/>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4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chemeClr val="dk1"/>
                </a:solidFill>
                <a:effectLst/>
                <a:uFillTx/>
                <a:latin typeface="Avenir Next LT Pro"/>
              </a:rPr>
              <a:t>Click to edit the title text format</a:t>
            </a:r>
            <a:endParaRPr b="0" lang="en-US" sz="1800" strike="noStrike" u="none">
              <a:solidFill>
                <a:schemeClr val="dk1"/>
              </a:solidFill>
              <a:effectLst/>
              <a:uFillTx/>
              <a:latin typeface="Avenir Next LT Pro"/>
            </a:endParaRPr>
          </a:p>
        </p:txBody>
      </p:sp>
      <p:sp>
        <p:nvSpPr>
          <p:cNvPr id="4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effectLst/>
                <a:uFillTx/>
                <a:latin typeface="Avenir Next LT Pro"/>
              </a:rPr>
              <a:t>Click to edit the outline text format</a:t>
            </a:r>
            <a:endParaRPr b="0" lang="en-US" sz="2800" strike="noStrike" u="none">
              <a:solidFill>
                <a:schemeClr val="dk1"/>
              </a:solidFill>
              <a:effectLst/>
              <a:uFillTx/>
              <a:latin typeface="Avenir Next LT Pro"/>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effectLst/>
                <a:uFillTx/>
                <a:latin typeface="Avenir Next LT Pro"/>
              </a:rPr>
              <a:t>Second Outline Level</a:t>
            </a:r>
            <a:endParaRPr b="0" lang="en-US" sz="2000" strike="noStrike" u="none">
              <a:solidFill>
                <a:schemeClr val="dk1"/>
              </a:solidFill>
              <a:effectLst/>
              <a:uFillTx/>
              <a:latin typeface="Avenir Next LT Pro"/>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effectLst/>
                <a:uFillTx/>
                <a:latin typeface="Avenir Next LT Pro"/>
              </a:rPr>
              <a:t>Third Outline Level</a:t>
            </a:r>
            <a:endParaRPr b="0" lang="en-US" sz="1800" strike="noStrike" u="none">
              <a:solidFill>
                <a:schemeClr val="dk1"/>
              </a:solidFill>
              <a:effectLst/>
              <a:uFillTx/>
              <a:latin typeface="Avenir Next LT Pro"/>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effectLst/>
                <a:uFillTx/>
                <a:latin typeface="Avenir Next LT Pro"/>
              </a:rPr>
              <a:t>Fourth Outline Level</a:t>
            </a:r>
            <a:endParaRPr b="0" lang="en-US" sz="1800" strike="noStrike" u="none">
              <a:solidFill>
                <a:schemeClr val="dk1"/>
              </a:solidFill>
              <a:effectLst/>
              <a:uFillTx/>
              <a:latin typeface="Avenir Next LT Pro"/>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Fifth Outline Level</a:t>
            </a:r>
            <a:endParaRPr b="0" lang="en-US" sz="2000" strike="noStrike" u="none">
              <a:solidFill>
                <a:schemeClr val="dk1"/>
              </a:solidFill>
              <a:effectLst/>
              <a:uFillTx/>
              <a:latin typeface="Avenir Next LT Pro"/>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Sixth Outline Level</a:t>
            </a:r>
            <a:endParaRPr b="0" lang="en-US" sz="2000" strike="noStrike" u="none">
              <a:solidFill>
                <a:schemeClr val="dk1"/>
              </a:solidFill>
              <a:effectLst/>
              <a:uFillTx/>
              <a:latin typeface="Avenir Next LT Pro"/>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Seventh Outline Level</a:t>
            </a:r>
            <a:endParaRPr b="0" lang="en-US" sz="2000" strike="noStrike" u="none">
              <a:solidFill>
                <a:schemeClr val="dk1"/>
              </a:solidFill>
              <a:effectLst/>
              <a:uFillTx/>
              <a:latin typeface="Avenir Next LT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50" name="PlaceHolder 2"/>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51" name="PlaceHolder 3"/>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CC9D96AF-DEAD-4915-86CD-AC68E350EEB0}"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52" name="Freeform: Shape 4"/>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53" name="Freeform: Shape 5"/>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54" name="PlaceHolder 4"/>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Tw Cen MT"/>
              </a:rPr>
              <a:t>Click to edit Master title style</a:t>
            </a:r>
            <a:endParaRPr b="0" lang="en-US" sz="3200" strike="noStrike" u="none">
              <a:solidFill>
                <a:schemeClr val="dk1"/>
              </a:solidFill>
              <a:effectLst/>
              <a:uFillTx/>
              <a:latin typeface="Avenir Next LT Pro"/>
            </a:endParaRPr>
          </a:p>
        </p:txBody>
      </p:sp>
      <p:sp>
        <p:nvSpPr>
          <p:cNvPr id="56"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Avenir Next LT Pro"/>
              </a:rPr>
              <a:t>Click to edit Master text styles</a:t>
            </a:r>
            <a:endParaRPr b="0" lang="en-US" sz="32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Avenir Next LT Pro"/>
              </a:rPr>
              <a:t>Second level</a:t>
            </a:r>
            <a:endParaRPr b="0" lang="en-US" sz="28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Third level</a:t>
            </a:r>
            <a:endParaRPr b="0" lang="en-US" sz="24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Fourth level</a:t>
            </a:r>
            <a:endParaRPr b="0" lang="en-US" sz="20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Fifth level</a:t>
            </a:r>
            <a:endParaRPr b="0" lang="en-US" sz="2000" strike="noStrike" u="none">
              <a:solidFill>
                <a:schemeClr val="dk1"/>
              </a:solidFill>
              <a:effectLst/>
              <a:uFillTx/>
              <a:latin typeface="Avenir Next LT Pro"/>
            </a:endParaRPr>
          </a:p>
        </p:txBody>
      </p:sp>
      <p:sp>
        <p:nvSpPr>
          <p:cNvPr id="57"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Avenir Next LT Pro"/>
              </a:rPr>
              <a:t>Click to edit Master text styles</a:t>
            </a:r>
            <a:endParaRPr b="0" lang="en-US" sz="1600" strike="noStrike" u="none">
              <a:solidFill>
                <a:schemeClr val="dk1"/>
              </a:solidFill>
              <a:effectLst/>
              <a:uFillTx/>
              <a:latin typeface="Avenir Next LT Pro"/>
            </a:endParaRPr>
          </a:p>
        </p:txBody>
      </p:sp>
      <p:sp>
        <p:nvSpPr>
          <p:cNvPr id="58"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59"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60"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71999D5B-9827-4813-8F1D-195BCCDB1289}"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61" name="Freeform: Shape 7"/>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62" name="Freeform: Shape 8"/>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Tw Cen MT"/>
              </a:rPr>
              <a:t>Click to edit Master title style</a:t>
            </a:r>
            <a:endParaRPr b="0" lang="en-US" sz="3200" strike="noStrike" u="none">
              <a:solidFill>
                <a:schemeClr val="dk1"/>
              </a:solidFill>
              <a:effectLst/>
              <a:uFillTx/>
              <a:latin typeface="Avenir Next LT Pro"/>
            </a:endParaRPr>
          </a:p>
        </p:txBody>
      </p:sp>
      <p:sp>
        <p:nvSpPr>
          <p:cNvPr id="64"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chemeClr val="dk1"/>
                </a:solidFill>
                <a:effectLst/>
                <a:uFillTx/>
                <a:latin typeface="Avenir Next LT Pro"/>
              </a:rPr>
              <a:t>Click icon to add picture</a:t>
            </a:r>
            <a:endParaRPr b="0" lang="en-US" sz="3200" strike="noStrike" u="none">
              <a:solidFill>
                <a:schemeClr val="dk1"/>
              </a:solidFill>
              <a:effectLst/>
              <a:uFillTx/>
              <a:latin typeface="Avenir Next LT Pro"/>
            </a:endParaRPr>
          </a:p>
        </p:txBody>
      </p:sp>
      <p:sp>
        <p:nvSpPr>
          <p:cNvPr id="6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Avenir Next LT Pro"/>
              </a:rPr>
              <a:t>Click to edit Master text styles</a:t>
            </a:r>
            <a:endParaRPr b="0" lang="en-US" sz="1600" strike="noStrike" u="none">
              <a:solidFill>
                <a:schemeClr val="dk1"/>
              </a:solidFill>
              <a:effectLst/>
              <a:uFillTx/>
              <a:latin typeface="Avenir Next LT Pro"/>
            </a:endParaRPr>
          </a:p>
        </p:txBody>
      </p:sp>
      <p:sp>
        <p:nvSpPr>
          <p:cNvPr id="66" name="PlaceHolder 4"/>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67" name="PlaceHolder 5"/>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68" name="PlaceHolder 6"/>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455BCF21-B083-42D6-9E9E-442874FDF14E}"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69" name="Freeform: Shape 7"/>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70" name="Freeform: Shape 8"/>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Agenda">
    <p:bg>
      <p:bgPr>
        <a:solidFill>
          <a:srgbClr val="ffffff"/>
        </a:solidFill>
      </p:bgPr>
    </p:bg>
    <p:spTree>
      <p:nvGrpSpPr>
        <p:cNvPr id="1" name=""/>
        <p:cNvGrpSpPr/>
        <p:nvPr/>
      </p:nvGrpSpPr>
      <p:grpSpPr>
        <a:xfrm>
          <a:off x="0" y="0"/>
          <a:ext cx="0" cy="0"/>
          <a:chOff x="0" y="0"/>
          <a:chExt cx="0" cy="0"/>
        </a:xfrm>
      </p:grpSpPr>
      <p:sp>
        <p:nvSpPr>
          <p:cNvPr id="71" name="Oval 9"/>
          <p:cNvSpPr/>
          <p:nvPr/>
        </p:nvSpPr>
        <p:spPr>
          <a:xfrm>
            <a:off x="489240" y="111888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72" name="Arc 11"/>
          <p:cNvSpPr/>
          <p:nvPr/>
        </p:nvSpPr>
        <p:spPr>
          <a:xfrm rot="19809000">
            <a:off x="8683560" y="941040"/>
            <a:ext cx="2987640" cy="2987640"/>
          </a:xfrm>
          <a:prstGeom prst="arc">
            <a:avLst>
              <a:gd name="adj1" fmla="val 15817365"/>
              <a:gd name="adj2" fmla="val 1781380"/>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73" name="Oval 13"/>
          <p:cNvSpPr/>
          <p:nvPr/>
        </p:nvSpPr>
        <p:spPr>
          <a:xfrm>
            <a:off x="910080" y="478116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74" name="PlaceHolder 1"/>
          <p:cNvSpPr>
            <a:spLocks noGrp="1"/>
          </p:cNvSpPr>
          <p:nvPr>
            <p:ph type="title"/>
          </p:nvPr>
        </p:nvSpPr>
        <p:spPr>
          <a:xfrm>
            <a:off x="1170360" y="1398960"/>
            <a:ext cx="3236760" cy="4068720"/>
          </a:xfrm>
          <a:prstGeom prst="rect">
            <a:avLst/>
          </a:prstGeom>
          <a:noFill/>
          <a:ln w="0">
            <a:noFill/>
          </a:ln>
        </p:spPr>
        <p:txBody>
          <a:bodyPr lIns="91440" rIns="91440" tIns="45720" bIns="45720" anchor="ctr">
            <a:noAutofit/>
          </a:bodyPr>
          <a:p>
            <a:pPr indent="0" algn="ctr" defTabSz="914400">
              <a:lnSpc>
                <a:spcPct val="90000"/>
              </a:lnSpc>
              <a:buNone/>
            </a:pPr>
            <a:r>
              <a:rPr b="0" lang="en-US" sz="4400" strike="noStrike" u="none">
                <a:solidFill>
                  <a:schemeClr val="lt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75" name="PlaceHolder 2"/>
          <p:cNvSpPr>
            <a:spLocks noGrp="1"/>
          </p:cNvSpPr>
          <p:nvPr>
            <p:ph type="body"/>
          </p:nvPr>
        </p:nvSpPr>
        <p:spPr>
          <a:xfrm>
            <a:off x="5788080" y="1527120"/>
            <a:ext cx="5111280" cy="393156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2286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4572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p:txBody>
      </p:sp>
      <p:sp>
        <p:nvSpPr>
          <p:cNvPr id="76" name="PlaceHolder 3"/>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77" name="PlaceHolder 4"/>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78" name="PlaceHolder 5"/>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28E0E14E-8987-4127-9476-FC0782492C35}"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093280" y="2743200"/>
            <a:ext cx="6592320" cy="2386080"/>
          </a:xfrm>
          <a:prstGeom prst="rect">
            <a:avLst/>
          </a:prstGeom>
          <a:noFill/>
          <a:ln w="0">
            <a:noFill/>
          </a:ln>
        </p:spPr>
        <p:txBody>
          <a:bodyPr lIns="91440" rIns="91440" tIns="45720" bIns="45720" anchor="b">
            <a:noAutofit/>
          </a:bodyPr>
          <a:p>
            <a:pPr indent="0" algn="r" defTabSz="914400">
              <a:lnSpc>
                <a:spcPct val="90000"/>
              </a:lnSpc>
              <a:buNone/>
            </a:pPr>
            <a:r>
              <a:rPr b="0" lang="en-US" sz="6000" strike="noStrike" u="none">
                <a:solidFill>
                  <a:srgbClr val="ffffff"/>
                </a:solidFill>
                <a:effectLst/>
                <a:uFillTx/>
                <a:latin typeface="Tw Cen MT"/>
              </a:rPr>
              <a:t>FREE TEST DATA3</a:t>
            </a:r>
            <a:endParaRPr b="0" lang="en-US" sz="6000" strike="noStrike" u="none">
              <a:solidFill>
                <a:schemeClr val="dk1"/>
              </a:solidFill>
              <a:effectLst/>
              <a:uFillTx/>
              <a:latin typeface="Avenir Next LT Pro"/>
            </a:endParaRPr>
          </a:p>
        </p:txBody>
      </p:sp>
      <p:sp>
        <p:nvSpPr>
          <p:cNvPr id="132" name="PlaceHolder 2"/>
          <p:cNvSpPr>
            <a:spLocks noGrp="1"/>
          </p:cNvSpPr>
          <p:nvPr>
            <p:ph type="subTitle"/>
          </p:nvPr>
        </p:nvSpPr>
        <p:spPr>
          <a:xfrm>
            <a:off x="5093280" y="5221080"/>
            <a:ext cx="6592320" cy="996480"/>
          </a:xfrm>
          <a:prstGeom prst="rect">
            <a:avLst/>
          </a:prstGeom>
          <a:noFill/>
          <a:ln w="0">
            <a:noFill/>
          </a:ln>
        </p:spPr>
        <p:txBody>
          <a:bodyPr lIns="91440" rIns="91440" tIns="45720" bIns="45720" anchor="t">
            <a:noAutofit/>
          </a:bodyPr>
          <a:p>
            <a:pPr indent="0" algn="r" defTabSz="914400">
              <a:lnSpc>
                <a:spcPct val="90000"/>
              </a:lnSpc>
              <a:spcBef>
                <a:spcPts val="1001"/>
              </a:spcBef>
              <a:buNone/>
              <a:tabLst>
                <a:tab algn="l" pos="0"/>
              </a:tabLst>
            </a:pPr>
            <a:r>
              <a:rPr b="0" lang="en-US" sz="2400" strike="noStrike" u="none">
                <a:solidFill>
                  <a:srgbClr val="ffffff"/>
                </a:solidFill>
                <a:effectLst/>
                <a:uFillTx/>
                <a:latin typeface="Avenir Next LT Pro"/>
              </a:rPr>
              <a:t>PPT FILE</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90" name="PlaceHolder 2"/>
          <p:cNvSpPr>
            <a:spLocks noGrp="1"/>
          </p:cNvSpPr>
          <p:nvPr>
            <p:ph/>
          </p:nvPr>
        </p:nvSpPr>
        <p:spPr>
          <a:xfrm>
            <a:off x="1179720" y="1911240"/>
            <a:ext cx="9829440" cy="3859560"/>
          </a:xfrm>
          <a:prstGeom prst="rect">
            <a:avLst/>
          </a:prstGeom>
          <a:noFill/>
          <a:ln w="0">
            <a:noFill/>
          </a:ln>
        </p:spPr>
        <p:txBody>
          <a:bodyPr lIns="91440" rIns="91440" tIns="45720" bIns="45720" anchor="t">
            <a:normAutofit fontScale="92500" lnSpcReduction="19999"/>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Cras cursus, velit eu iaculis pellentesque, enim lacus imperdiet nisl, sit amet mattis mi mi ornare magna. Vestibulum cursus ex at urna volutpat, et eleifend nisi cursus. Cras at iaculis risus. Vestibulum sollicitudin leo quis nisi commodo, vitae fringilla orci blandit. Vestibulum sapien ex, mattis at aliquam a, imperdiet eu eros. Etiam dapibus condimentum hendrerit. Nulla turpis velit, hendrerit et dui sed, dignissim sollicitudin lorem. Quisque eleifend luctus mauris, id rhoncus elit accumsan placerat. Nam ornare porta sodales. Nunc euismod, ligula nec rhoncus sodales, tortor mauris feugiat ex, placerat efficitur velit dolor ut risus. Nam cursus sollicitudin justo at vehicula. Etiam tortor tortor, efficitur vel bibendum vitae, interdum eleifend justo.</a:t>
            </a:r>
            <a:endParaRPr b="0" lang="en-US" sz="2800" strike="noStrike" u="none">
              <a:solidFill>
                <a:schemeClr val="dk1"/>
              </a:solidFill>
              <a:effectLst/>
              <a:uFillTx/>
              <a:latin typeface="Avenir Next LT Pro"/>
            </a:endParaRPr>
          </a:p>
        </p:txBody>
      </p:sp>
      <p:sp>
        <p:nvSpPr>
          <p:cNvPr id="191" name="PlaceHolder 3"/>
          <p:cNvSpPr>
            <a:spLocks noGrp="1"/>
          </p:cNvSpPr>
          <p:nvPr>
            <p:ph type="dt" idx="6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92" name="PlaceHolder 4"/>
          <p:cNvSpPr>
            <a:spLocks noGrp="1"/>
          </p:cNvSpPr>
          <p:nvPr>
            <p:ph type="ftr" idx="68"/>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93" name="PlaceHolder 5"/>
          <p:cNvSpPr>
            <a:spLocks noGrp="1"/>
          </p:cNvSpPr>
          <p:nvPr>
            <p:ph type="sldNum" idx="6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305FF49C-C72D-4BEB-879E-9CC8DC48020F}" type="slidenum">
              <a:rPr b="0" lang="en-US" sz="1200" strike="noStrike" u="none">
                <a:solidFill>
                  <a:srgbClr val="8b8b8b"/>
                </a:solidFill>
                <a:effectLst/>
                <a:uFillTx/>
                <a:latin typeface="Avenir Next LT Pro"/>
              </a:rPr>
              <a:t>10</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4" name="Rectangle 18">
            <a:extLst>
              <a:ext uri="{C183D7F6-B498-43B3-948B-1728B52AA6E4}">
                <adec:decorative xmlns:adec="http://schemas.microsoft.com/office/drawing/2017/decorative" val="1"/>
              </a:ext>
            </a:extLst>
          </p:cNvPr>
          <p:cNvSpPr/>
          <p:nvPr/>
        </p:nvSpPr>
        <p:spPr>
          <a:xfrm>
            <a:off x="0" y="0"/>
            <a:ext cx="1219176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95" name="PlaceHolder 1"/>
          <p:cNvSpPr>
            <a:spLocks noGrp="1"/>
          </p:cNvSpPr>
          <p:nvPr>
            <p:ph type="title"/>
          </p:nvPr>
        </p:nvSpPr>
        <p:spPr>
          <a:xfrm>
            <a:off x="838080" y="459720"/>
            <a:ext cx="10515240" cy="1004400"/>
          </a:xfrm>
          <a:prstGeom prst="rect">
            <a:avLst/>
          </a:prstGeom>
          <a:noFill/>
          <a:ln w="0">
            <a:noFill/>
          </a:ln>
        </p:spPr>
        <p:txBody>
          <a:bodyPr lIns="91440" rIns="91440" tIns="45720" bIns="45720" anchor="ctr">
            <a:normAutofit/>
          </a:bodyPr>
          <a:p>
            <a:pPr indent="0" algn="ctr" defTabSz="914400">
              <a:lnSpc>
                <a:spcPct val="90000"/>
              </a:lnSpc>
              <a:buNone/>
            </a:pPr>
            <a:r>
              <a:rPr b="0" lang="en-US" sz="4400" strike="noStrike" u="none">
                <a:solidFill>
                  <a:srgbClr val="ffffff"/>
                </a:solidFill>
                <a:effectLst/>
                <a:uFillTx/>
                <a:latin typeface="Tw Cen MT"/>
              </a:rPr>
              <a:t>Table</a:t>
            </a:r>
            <a:endParaRPr b="0" lang="en-US" sz="4400" strike="noStrike" u="none">
              <a:solidFill>
                <a:schemeClr val="dk1"/>
              </a:solidFill>
              <a:effectLst/>
              <a:uFillTx/>
              <a:latin typeface="Avenir Next LT Pro"/>
            </a:endParaRPr>
          </a:p>
        </p:txBody>
      </p:sp>
      <p:sp>
        <p:nvSpPr>
          <p:cNvPr id="196" name="Rectangle: Rounded Corners 20">
            <a:extLst>
              <a:ext uri="{C183D7F6-B498-43B3-948B-1728B52AA6E4}">
                <adec:decorative xmlns:adec="http://schemas.microsoft.com/office/drawing/2017/decorative" val="1"/>
              </a:ext>
            </a:extLst>
          </p:cNvPr>
          <p:cNvSpPr/>
          <p:nvPr/>
        </p:nvSpPr>
        <p:spPr>
          <a:xfrm>
            <a:off x="579600" y="1587960"/>
            <a:ext cx="11032560" cy="476820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97" name="PlaceHolder 2"/>
          <p:cNvSpPr>
            <a:spLocks noGrp="1"/>
          </p:cNvSpPr>
          <p:nvPr>
            <p:ph type="dt" idx="70"/>
          </p:nvPr>
        </p:nvSpPr>
        <p:spPr>
          <a:xfrm>
            <a:off x="838080" y="6356520"/>
            <a:ext cx="2742840" cy="364680"/>
          </a:xfrm>
          <a:prstGeom prst="rect">
            <a:avLst/>
          </a:prstGeom>
          <a:noFill/>
          <a:ln w="0">
            <a:noFill/>
          </a:ln>
        </p:spPr>
        <p:txBody>
          <a:bodyPr lIns="91440" rIns="91440" tIns="45720" bIns="45720" anchor="ctr">
            <a:normAutofit/>
          </a:bodyPr>
          <a:lstStyle>
            <a:lvl1pPr indent="0" defTabSz="914400">
              <a:lnSpc>
                <a:spcPct val="100000"/>
              </a:lnSpc>
              <a:spcAft>
                <a:spcPts val="601"/>
              </a:spcAft>
              <a:buNone/>
              <a:tabLst>
                <a:tab algn="l" pos="0"/>
              </a:tabLst>
              <a:defRPr b="0" lang="en-US" sz="1200" strike="noStrike" u="none">
                <a:solidFill>
                  <a:srgbClr val="ffffff"/>
                </a:solidFill>
                <a:effectLst/>
                <a:uFillTx/>
                <a:latin typeface="Calibri"/>
              </a:defRPr>
            </a:lvl1pPr>
          </a:lstStyle>
          <a:p>
            <a:pPr indent="0" defTabSz="914400">
              <a:lnSpc>
                <a:spcPct val="100000"/>
              </a:lnSpc>
              <a:spcAft>
                <a:spcPts val="601"/>
              </a:spcAft>
              <a:buNone/>
              <a:tabLst>
                <a:tab algn="l" pos="0"/>
              </a:tabLst>
            </a:pPr>
            <a:r>
              <a:rPr b="0" lang="en-US" sz="1200" strike="noStrike" u="none">
                <a:solidFill>
                  <a:srgbClr val="ffffff"/>
                </a:solidFill>
                <a:effectLst/>
                <a:uFillTx/>
                <a:latin typeface="Calibri"/>
              </a:rPr>
              <a:t>FTD</a:t>
            </a:r>
            <a:endParaRPr b="0" lang="en-US" sz="1200" strike="noStrike" u="none">
              <a:solidFill>
                <a:srgbClr val="000000"/>
              </a:solidFill>
              <a:effectLst/>
              <a:uFillTx/>
              <a:latin typeface="Times New Roman"/>
            </a:endParaRPr>
          </a:p>
        </p:txBody>
      </p:sp>
      <p:sp>
        <p:nvSpPr>
          <p:cNvPr id="198" name="PlaceHolder 3"/>
          <p:cNvSpPr>
            <a:spLocks noGrp="1"/>
          </p:cNvSpPr>
          <p:nvPr>
            <p:ph type="ftr" idx="71"/>
          </p:nvPr>
        </p:nvSpPr>
        <p:spPr>
          <a:xfrm>
            <a:off x="4038480" y="6356520"/>
            <a:ext cx="4114440" cy="364680"/>
          </a:xfrm>
          <a:prstGeom prst="rect">
            <a:avLst/>
          </a:prstGeom>
          <a:noFill/>
          <a:ln w="0">
            <a:noFill/>
          </a:ln>
        </p:spPr>
        <p:txBody>
          <a:bodyPr lIns="91440" rIns="91440" tIns="45720" bIns="45720" anchor="ctr">
            <a:normAutofit/>
          </a:bodyPr>
          <a:lstStyle>
            <a:lvl1pPr indent="0" algn="ctr" defTabSz="914400">
              <a:lnSpc>
                <a:spcPct val="100000"/>
              </a:lnSpc>
              <a:spcAft>
                <a:spcPts val="601"/>
              </a:spcAft>
              <a:buNone/>
              <a:tabLst>
                <a:tab algn="l" pos="0"/>
              </a:tabLst>
              <a:defRPr b="0" lang="en-US" sz="1200" strike="noStrike" u="none">
                <a:solidFill>
                  <a:srgbClr val="ffffff"/>
                </a:solidFill>
                <a:effectLst/>
                <a:uFillTx/>
                <a:latin typeface="Calibri"/>
              </a:defRPr>
            </a:lvl1pPr>
          </a:lstStyle>
          <a:p>
            <a:pPr indent="0" algn="ctr" defTabSz="914400">
              <a:lnSpc>
                <a:spcPct val="100000"/>
              </a:lnSpc>
              <a:spcAft>
                <a:spcPts val="601"/>
              </a:spcAft>
              <a:buNone/>
              <a:tabLst>
                <a:tab algn="l" pos="0"/>
              </a:tabLst>
            </a:pPr>
            <a:r>
              <a:rPr b="0" lang="en-US" sz="1200" strike="noStrike" u="none">
                <a:solidFill>
                  <a:srgbClr val="ffffff"/>
                </a:solidFill>
                <a:effectLst/>
                <a:uFillTx/>
                <a:latin typeface="Calibri"/>
              </a:rPr>
              <a:t>FREE TEST DATA</a:t>
            </a:r>
            <a:endParaRPr b="0" lang="en-US" sz="1200" strike="noStrike" u="none">
              <a:solidFill>
                <a:srgbClr val="000000"/>
              </a:solidFill>
              <a:effectLst/>
              <a:uFillTx/>
              <a:latin typeface="Times New Roman"/>
            </a:endParaRPr>
          </a:p>
        </p:txBody>
      </p:sp>
      <p:sp>
        <p:nvSpPr>
          <p:cNvPr id="199" name="PlaceHolder 4"/>
          <p:cNvSpPr>
            <a:spLocks noGrp="1"/>
          </p:cNvSpPr>
          <p:nvPr>
            <p:ph type="sldNum" idx="72"/>
          </p:nvPr>
        </p:nvSpPr>
        <p:spPr>
          <a:xfrm>
            <a:off x="8610480" y="6356520"/>
            <a:ext cx="274284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tabLst>
                <a:tab algn="l" pos="0"/>
              </a:tabLst>
              <a:defRPr b="0" lang="en-US" sz="1200" strike="noStrike" u="none">
                <a:solidFill>
                  <a:srgbClr val="ffffff"/>
                </a:solidFill>
                <a:effectLst/>
                <a:uFillTx/>
                <a:latin typeface="Calibri"/>
              </a:defRPr>
            </a:lvl1pPr>
          </a:lstStyle>
          <a:p>
            <a:pPr indent="0" algn="r" defTabSz="914400">
              <a:lnSpc>
                <a:spcPct val="100000"/>
              </a:lnSpc>
              <a:spcAft>
                <a:spcPts val="601"/>
              </a:spcAft>
              <a:buNone/>
              <a:tabLst>
                <a:tab algn="l" pos="0"/>
              </a:tabLst>
            </a:pPr>
            <a:fld id="{9AC1BC70-6F7D-4A1F-BBC7-F9295F2D4EA9}" type="slidenum">
              <a:rPr b="0" lang="en-US" sz="1200" strike="noStrike" u="none">
                <a:solidFill>
                  <a:srgbClr val="ffffff"/>
                </a:solidFill>
                <a:effectLst/>
                <a:uFillTx/>
                <a:latin typeface="Calibri"/>
              </a:rPr>
              <a:t>&lt;number&gt;</a:t>
            </a:fld>
            <a:endParaRPr b="0" lang="en-US" sz="1200" strike="noStrike" u="none">
              <a:solidFill>
                <a:srgbClr val="000000"/>
              </a:solidFill>
              <a:effectLst/>
              <a:uFillTx/>
              <a:latin typeface="Times New Roman"/>
            </a:endParaRPr>
          </a:p>
        </p:txBody>
      </p:sp>
      <p:graphicFrame>
        <p:nvGraphicFramePr>
          <p:cNvPr id="200" name="Table 7"/>
          <p:cNvGraphicFramePr/>
          <p:nvPr/>
        </p:nvGraphicFramePr>
        <p:xfrm>
          <a:off x="838080" y="2408040"/>
          <a:ext cx="10515240" cy="3136680"/>
        </p:xfrm>
        <a:graphic>
          <a:graphicData uri="http://schemas.openxmlformats.org/drawingml/2006/table">
            <a:tbl>
              <a:tblPr/>
              <a:tblGrid>
                <a:gridCol w="1580040"/>
                <a:gridCol w="2233800"/>
                <a:gridCol w="2233800"/>
                <a:gridCol w="2233800"/>
                <a:gridCol w="2233800"/>
              </a:tblGrid>
              <a:tr h="627120">
                <a:tc>
                  <a:txBody>
                    <a:bodyPr lIns="142560" rIns="142560" tIns="71280" bIns="71280" anchor="ctr">
                      <a:noAutofit/>
                    </a:bodyPr>
                    <a:p>
                      <a:endParaRPr b="1" lang="en-US" sz="2800" strike="noStrike" u="none">
                        <a:solidFill>
                          <a:schemeClr val="lt1"/>
                        </a:solidFill>
                        <a:effectLst/>
                        <a:uFillTx/>
                        <a:latin typeface="Avenir Next LT Pro"/>
                      </a:endParaRPr>
                    </a:p>
                  </a:txBody>
                  <a:tcPr anchor="ctr" marL="142560" marR="142560">
                    <a:lnL w="12240">
                      <a:noFill/>
                      <a:prstDash val="solid"/>
                    </a:lnL>
                    <a:lnR w="2880">
                      <a:noFill/>
                      <a:prstDash val="solid"/>
                    </a:lnR>
                    <a:lnT w="12240">
                      <a:noFill/>
                      <a:prstDash val="solid"/>
                    </a:lnT>
                    <a:lnB w="38160">
                      <a:noFill/>
                      <a:prstDash val="solid"/>
                    </a:lnB>
                    <a:solidFill>
                      <a:schemeClr val="accent2"/>
                    </a:solidFill>
                  </a:tcPr>
                </a:tc>
                <a:tc>
                  <a:txBody>
                    <a:bodyPr lIns="142560" rIns="142560" tIns="71280" bIns="71280" anchor="ctr">
                      <a:noAutofit/>
                    </a:bodyPr>
                    <a:p>
                      <a:pPr algn="ctr" defTabSz="914400">
                        <a:lnSpc>
                          <a:spcPct val="100000"/>
                        </a:lnSpc>
                      </a:pPr>
                      <a:r>
                        <a:rPr b="1" lang="en-US" sz="2800" strike="noStrike" u="none">
                          <a:solidFill>
                            <a:schemeClr val="lt1"/>
                          </a:solidFill>
                          <a:effectLst/>
                          <a:uFillTx/>
                          <a:latin typeface="Avenir Next LT Pro"/>
                        </a:rPr>
                        <a:t>Category 1</a:t>
                      </a:r>
                      <a:endParaRPr b="0" lang="en-US" sz="2800" strike="noStrike" u="none">
                        <a:solidFill>
                          <a:srgbClr val="ffffff"/>
                        </a:solidFill>
                        <a:effectLst/>
                        <a:uFillTx/>
                        <a:latin typeface="Arial"/>
                      </a:endParaRPr>
                    </a:p>
                  </a:txBody>
                  <a:tcPr anchor="ctr" marL="142560" marR="142560">
                    <a:lnL w="2880">
                      <a:noFill/>
                      <a:prstDash val="solid"/>
                    </a:lnL>
                    <a:lnR w="2880">
                      <a:noFill/>
                      <a:prstDash val="solid"/>
                    </a:lnR>
                    <a:lnT w="12240">
                      <a:noFill/>
                      <a:prstDash val="solid"/>
                    </a:lnT>
                    <a:lnB w="38160">
                      <a:noFill/>
                      <a:prstDash val="solid"/>
                    </a:lnB>
                    <a:solidFill>
                      <a:schemeClr val="accent2"/>
                    </a:solidFill>
                  </a:tcPr>
                </a:tc>
                <a:tc>
                  <a:txBody>
                    <a:bodyPr lIns="142560" rIns="142560" tIns="71280" bIns="71280" anchor="ctr">
                      <a:noAutofit/>
                    </a:bodyPr>
                    <a:p>
                      <a:pPr algn="ctr" defTabSz="914400">
                        <a:lnSpc>
                          <a:spcPct val="100000"/>
                        </a:lnSpc>
                      </a:pPr>
                      <a:r>
                        <a:rPr b="1" lang="en-US" sz="2800" strike="noStrike" u="none">
                          <a:solidFill>
                            <a:schemeClr val="lt1"/>
                          </a:solidFill>
                          <a:effectLst/>
                          <a:uFillTx/>
                          <a:latin typeface="Avenir Next LT Pro"/>
                        </a:rPr>
                        <a:t>Category 2</a:t>
                      </a:r>
                      <a:endParaRPr b="0" lang="en-US" sz="2800" strike="noStrike" u="none">
                        <a:solidFill>
                          <a:srgbClr val="ffffff"/>
                        </a:solidFill>
                        <a:effectLst/>
                        <a:uFillTx/>
                        <a:latin typeface="Arial"/>
                      </a:endParaRPr>
                    </a:p>
                  </a:txBody>
                  <a:tcPr anchor="ctr" marL="142560" marR="142560">
                    <a:lnL w="2880">
                      <a:noFill/>
                      <a:prstDash val="solid"/>
                    </a:lnL>
                    <a:lnR w="2880">
                      <a:noFill/>
                      <a:prstDash val="solid"/>
                    </a:lnR>
                    <a:lnT w="12240">
                      <a:noFill/>
                      <a:prstDash val="solid"/>
                    </a:lnT>
                    <a:lnB w="38160">
                      <a:noFill/>
                      <a:prstDash val="solid"/>
                    </a:lnB>
                    <a:solidFill>
                      <a:schemeClr val="accent2"/>
                    </a:solidFill>
                  </a:tcPr>
                </a:tc>
                <a:tc>
                  <a:txBody>
                    <a:bodyPr lIns="142560" rIns="142560" tIns="71280" bIns="71280" anchor="ctr">
                      <a:noAutofit/>
                    </a:bodyPr>
                    <a:p>
                      <a:pPr algn="ctr" defTabSz="914400">
                        <a:lnSpc>
                          <a:spcPct val="100000"/>
                        </a:lnSpc>
                      </a:pPr>
                      <a:r>
                        <a:rPr b="1" lang="en-US" sz="2800" strike="noStrike" u="none">
                          <a:solidFill>
                            <a:schemeClr val="lt1"/>
                          </a:solidFill>
                          <a:effectLst/>
                          <a:uFillTx/>
                          <a:latin typeface="Avenir Next LT Pro"/>
                        </a:rPr>
                        <a:t>Category 3</a:t>
                      </a:r>
                      <a:endParaRPr b="0" lang="en-US" sz="2800" strike="noStrike" u="none">
                        <a:solidFill>
                          <a:srgbClr val="ffffff"/>
                        </a:solidFill>
                        <a:effectLst/>
                        <a:uFillTx/>
                        <a:latin typeface="Arial"/>
                      </a:endParaRPr>
                    </a:p>
                  </a:txBody>
                  <a:tcPr anchor="ctr" marL="142560" marR="142560">
                    <a:lnL w="2880">
                      <a:noFill/>
                      <a:prstDash val="solid"/>
                    </a:lnL>
                    <a:lnR w="2880">
                      <a:noFill/>
                      <a:prstDash val="solid"/>
                    </a:lnR>
                    <a:lnT w="12240">
                      <a:noFill/>
                      <a:prstDash val="solid"/>
                    </a:lnT>
                    <a:lnB w="38160">
                      <a:noFill/>
                      <a:prstDash val="solid"/>
                    </a:lnB>
                    <a:solidFill>
                      <a:schemeClr val="accent2"/>
                    </a:solidFill>
                  </a:tcPr>
                </a:tc>
                <a:tc>
                  <a:txBody>
                    <a:bodyPr lIns="142560" rIns="142560" tIns="71280" bIns="71280" anchor="ctr">
                      <a:noAutofit/>
                    </a:bodyPr>
                    <a:p>
                      <a:pPr algn="ctr" defTabSz="914400">
                        <a:lnSpc>
                          <a:spcPct val="100000"/>
                        </a:lnSpc>
                      </a:pPr>
                      <a:r>
                        <a:rPr b="1" lang="en-US" sz="2800" strike="noStrike" u="none">
                          <a:solidFill>
                            <a:schemeClr val="lt1"/>
                          </a:solidFill>
                          <a:effectLst/>
                          <a:uFillTx/>
                          <a:latin typeface="Avenir Next LT Pro"/>
                        </a:rPr>
                        <a:t>Category 4</a:t>
                      </a:r>
                      <a:endParaRPr b="0" lang="en-US" sz="2800" strike="noStrike" u="none">
                        <a:solidFill>
                          <a:srgbClr val="ffffff"/>
                        </a:solidFill>
                        <a:effectLst/>
                        <a:uFillTx/>
                        <a:latin typeface="Arial"/>
                      </a:endParaRPr>
                    </a:p>
                  </a:txBody>
                  <a:tcPr anchor="ctr" marL="142560" marR="142560">
                    <a:lnL w="2880">
                      <a:noFill/>
                      <a:prstDash val="solid"/>
                    </a:lnL>
                    <a:lnR w="12240">
                      <a:noFill/>
                      <a:prstDash val="solid"/>
                    </a:lnR>
                    <a:lnT w="12240">
                      <a:noFill/>
                      <a:prstDash val="solid"/>
                    </a:lnT>
                    <a:lnB w="38160">
                      <a:noFill/>
                      <a:prstDash val="solid"/>
                    </a:lnB>
                    <a:solidFill>
                      <a:schemeClr val="accent2"/>
                    </a:solidFill>
                  </a:tcPr>
                </a:tc>
              </a:tr>
              <a:tr h="627120">
                <a:tc>
                  <a:txBody>
                    <a:bodyPr lIns="142560" rIns="142560" tIns="71280" bIns="71280" anchor="ctr">
                      <a:noAutofit/>
                    </a:bodyPr>
                    <a:p>
                      <a:pPr defTabSz="914400">
                        <a:lnSpc>
                          <a:spcPct val="100000"/>
                        </a:lnSpc>
                      </a:pPr>
                      <a:r>
                        <a:rPr b="0" lang="en-US" sz="2800" strike="noStrike" u="none">
                          <a:solidFill>
                            <a:schemeClr val="dk1"/>
                          </a:solidFill>
                          <a:effectLst/>
                          <a:uFillTx/>
                          <a:latin typeface="Avenir Next LT Pro"/>
                        </a:rPr>
                        <a:t>Item 1 </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4.5</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2.3</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1.7</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5</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r>
              <a:tr h="627120">
                <a:tc>
                  <a:txBody>
                    <a:bodyPr lIns="142560" rIns="142560" tIns="71280" bIns="71280" anchor="ctr">
                      <a:noAutofit/>
                    </a:bodyPr>
                    <a:p>
                      <a:pPr defTabSz="914400">
                        <a:lnSpc>
                          <a:spcPct val="100000"/>
                        </a:lnSpc>
                      </a:pPr>
                      <a:r>
                        <a:rPr b="0" lang="en-US" sz="2800" strike="noStrike" u="none">
                          <a:solidFill>
                            <a:schemeClr val="dk1"/>
                          </a:solidFill>
                          <a:effectLst/>
                          <a:uFillTx/>
                          <a:latin typeface="Avenir Next LT Pro"/>
                        </a:rPr>
                        <a:t>Item 2</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3.2</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5.1</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4.4</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3</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rIns="142560" tIns="71280" bIns="71280" anchor="ctr">
                      <a:noAutofit/>
                    </a:bodyPr>
                    <a:p>
                      <a:pPr defTabSz="914400">
                        <a:lnSpc>
                          <a:spcPct val="100000"/>
                        </a:lnSpc>
                      </a:pPr>
                      <a:r>
                        <a:rPr b="0" lang="en-US" sz="2800" strike="noStrike" u="none">
                          <a:solidFill>
                            <a:schemeClr val="dk1"/>
                          </a:solidFill>
                          <a:effectLst/>
                          <a:uFillTx/>
                          <a:latin typeface="Avenir Next LT Pro"/>
                        </a:rPr>
                        <a:t>Item 3</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2.1</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1.7</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2.5</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2.8</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rIns="142560" tIns="71280" bIns="71280" anchor="ctr">
                      <a:noAutofit/>
                    </a:bodyPr>
                    <a:p>
                      <a:pPr defTabSz="914400">
                        <a:lnSpc>
                          <a:spcPct val="100000"/>
                        </a:lnSpc>
                      </a:pPr>
                      <a:r>
                        <a:rPr b="0" lang="en-US" sz="2800" strike="noStrike" u="none">
                          <a:solidFill>
                            <a:schemeClr val="dk1"/>
                          </a:solidFill>
                          <a:effectLst/>
                          <a:uFillTx/>
                          <a:latin typeface="Avenir Next LT Pro"/>
                        </a:rPr>
                        <a:t>Item 4</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4.5</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2.2</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1.7</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7</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dt" idx="7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202" name="PlaceHolder 2"/>
          <p:cNvSpPr>
            <a:spLocks noGrp="1"/>
          </p:cNvSpPr>
          <p:nvPr>
            <p:ph type="ftr" idx="74"/>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203" name="PlaceHolder 3"/>
          <p:cNvSpPr>
            <a:spLocks noGrp="1"/>
          </p:cNvSpPr>
          <p:nvPr>
            <p:ph type="sldNum" idx="7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D65309AB-2287-421A-B585-7666D5F94AE6}"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graphicFrame>
        <p:nvGraphicFramePr>
          <p:cNvPr id="204" name="Chart 6"/>
          <p:cNvGraphicFramePr/>
          <p:nvPr/>
        </p:nvGraphicFramePr>
        <p:xfrm>
          <a:off x="2031840" y="719640"/>
          <a:ext cx="8127720" cy="541836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dt" idx="7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9/3/20XX</a:t>
            </a:r>
            <a:endParaRPr b="0" lang="en-US" sz="1200" strike="noStrike" u="none">
              <a:solidFill>
                <a:srgbClr val="000000"/>
              </a:solidFill>
              <a:effectLst/>
              <a:uFillTx/>
              <a:latin typeface="Times New Roman"/>
            </a:endParaRPr>
          </a:p>
        </p:txBody>
      </p:sp>
      <p:sp>
        <p:nvSpPr>
          <p:cNvPr id="206" name="PlaceHolder 2"/>
          <p:cNvSpPr>
            <a:spLocks noGrp="1"/>
          </p:cNvSpPr>
          <p:nvPr>
            <p:ph type="ftr" idx="7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Presentation Title</a:t>
            </a:r>
            <a:endParaRPr b="0" lang="en-US" sz="1200" strike="noStrike" u="none">
              <a:solidFill>
                <a:srgbClr val="000000"/>
              </a:solidFill>
              <a:effectLst/>
              <a:uFillTx/>
              <a:latin typeface="Times New Roman"/>
            </a:endParaRPr>
          </a:p>
        </p:txBody>
      </p:sp>
      <p:sp>
        <p:nvSpPr>
          <p:cNvPr id="207" name="PlaceHolder 3"/>
          <p:cNvSpPr>
            <a:spLocks noGrp="1"/>
          </p:cNvSpPr>
          <p:nvPr>
            <p:ph type="sldNum" idx="7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D0F5833B-7FD7-4A6B-9CE5-958C0662B272}"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8" name="Freeform: Shape 18">
            <a:extLst>
              <a:ext uri="{C183D7F6-B498-43B3-948B-1728B52AA6E4}">
                <adec:decorative xmlns:adec="http://schemas.microsoft.com/office/drawing/2017/decorative" val="1"/>
              </a:ext>
            </a:extLst>
          </p:cNvPr>
          <p:cNvSpPr/>
          <p:nvPr/>
        </p:nvSpPr>
        <p:spPr>
          <a:xfrm>
            <a:off x="10208520" y="0"/>
            <a:ext cx="1134720" cy="477720"/>
          </a:xfrm>
          <a:custGeom>
            <a:avLst/>
            <a:gdLst>
              <a:gd name="textAreaLeft" fmla="*/ 0 w 1134720"/>
              <a:gd name="textAreaRight" fmla="*/ 1135080 w 1134720"/>
              <a:gd name="textAreaTop" fmla="*/ 0 h 477720"/>
              <a:gd name="textAreaBottom" fmla="*/ 478080 h 47772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209" name="Arc 20">
            <a:extLst>
              <a:ext uri="{C183D7F6-B498-43B3-948B-1728B52AA6E4}">
                <adec:decorative xmlns:adec="http://schemas.microsoft.com/office/drawing/2017/decorative" val="1"/>
              </a:ext>
            </a:extLst>
          </p:cNvPr>
          <p:cNvSpPr/>
          <p:nvPr/>
        </p:nvSpPr>
        <p:spPr>
          <a:xfrm flipV="1" rot="10800000">
            <a:off x="556200" y="1065240"/>
            <a:ext cx="4083120" cy="4083120"/>
          </a:xfrm>
          <a:prstGeom prst="arc">
            <a:avLst>
              <a:gd name="adj1" fmla="val 16200000"/>
              <a:gd name="adj2" fmla="val 0"/>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210" name="Rectangle 22">
            <a:extLst>
              <a:ext uri="{C183D7F6-B498-43B3-948B-1728B52AA6E4}">
                <adec:decorative xmlns:adec="http://schemas.microsoft.com/office/drawing/2017/decorative" val="1"/>
              </a:ext>
            </a:extLst>
          </p:cNvPr>
          <p:cNvSpPr/>
          <p:nvPr/>
        </p:nvSpPr>
        <p:spPr>
          <a:xfrm>
            <a:off x="0" y="0"/>
            <a:ext cx="1219176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211" name="Arc 24">
            <a:extLst>
              <a:ext uri="{C183D7F6-B498-43B3-948B-1728B52AA6E4}">
                <adec:decorative xmlns:adec="http://schemas.microsoft.com/office/drawing/2017/decorative" val="1"/>
              </a:ext>
            </a:extLst>
          </p:cNvPr>
          <p:cNvSpPr/>
          <p:nvPr/>
        </p:nvSpPr>
        <p:spPr>
          <a:xfrm flipH="1">
            <a:off x="891000" y="775800"/>
            <a:ext cx="2987640" cy="2987640"/>
          </a:xfrm>
          <a:prstGeom prst="arc">
            <a:avLst>
              <a:gd name="adj1" fmla="val 14441841"/>
              <a:gd name="adj2" fmla="val 0"/>
            </a:avLst>
          </a:prstGeom>
          <a:noFill/>
          <a:ln cap="rnd" w="127000">
            <a:solidFill>
              <a:srgbClr val="4e91f0">
                <a:lumMod val="75000"/>
              </a:srgbClr>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212" name="PlaceHolder 1"/>
          <p:cNvSpPr>
            <a:spLocks noGrp="1"/>
          </p:cNvSpPr>
          <p:nvPr>
            <p:ph type="title"/>
          </p:nvPr>
        </p:nvSpPr>
        <p:spPr>
          <a:xfrm>
            <a:off x="838080" y="647640"/>
            <a:ext cx="4467600" cy="3060360"/>
          </a:xfrm>
          <a:prstGeom prst="rect">
            <a:avLst/>
          </a:prstGeom>
          <a:noFill/>
          <a:ln w="0">
            <a:noFill/>
          </a:ln>
        </p:spPr>
        <p:txBody>
          <a:bodyPr lIns="91440" rIns="91440" tIns="45720" bIns="45720" anchor="b">
            <a:normAutofit/>
          </a:bodyPr>
          <a:p>
            <a:pPr indent="0" algn="ctr" defTabSz="914400">
              <a:lnSpc>
                <a:spcPct val="90000"/>
              </a:lnSpc>
              <a:buNone/>
            </a:pPr>
            <a:r>
              <a:rPr b="0" lang="en-US" sz="6000" strike="noStrike" u="none">
                <a:solidFill>
                  <a:srgbClr val="ffffff"/>
                </a:solidFill>
                <a:effectLst/>
                <a:uFillTx/>
                <a:latin typeface="Tw Cen MT"/>
              </a:rPr>
              <a:t>Table</a:t>
            </a:r>
            <a:endParaRPr b="0" lang="en-US" sz="6000" strike="noStrike" u="none">
              <a:solidFill>
                <a:schemeClr val="dk1"/>
              </a:solidFill>
              <a:effectLst/>
              <a:uFillTx/>
              <a:latin typeface="Avenir Next LT Pro"/>
            </a:endParaRPr>
          </a:p>
        </p:txBody>
      </p:sp>
      <p:sp>
        <p:nvSpPr>
          <p:cNvPr id="213" name="PlaceHolder 2"/>
          <p:cNvSpPr>
            <a:spLocks noGrp="1"/>
          </p:cNvSpPr>
          <p:nvPr>
            <p:ph type="dt" idx="79"/>
          </p:nvPr>
        </p:nvSpPr>
        <p:spPr>
          <a:xfrm>
            <a:off x="838080" y="6356520"/>
            <a:ext cx="2742840" cy="364680"/>
          </a:xfrm>
          <a:prstGeom prst="rect">
            <a:avLst/>
          </a:prstGeom>
          <a:noFill/>
          <a:ln w="0">
            <a:noFill/>
          </a:ln>
        </p:spPr>
        <p:txBody>
          <a:bodyPr lIns="91440" rIns="91440" tIns="45720" bIns="45720" anchor="ctr">
            <a:normAutofit/>
          </a:bodyPr>
          <a:lstStyle>
            <a:lvl1pPr indent="0" defTabSz="914400">
              <a:lnSpc>
                <a:spcPct val="100000"/>
              </a:lnSpc>
              <a:spcAft>
                <a:spcPts val="601"/>
              </a:spcAft>
              <a:buNone/>
              <a:tabLst>
                <a:tab algn="l" pos="0"/>
              </a:tabLst>
              <a:defRPr b="0" lang="en-US" sz="1200" strike="noStrike" u="none">
                <a:solidFill>
                  <a:srgbClr val="ffffff"/>
                </a:solidFill>
                <a:effectLst/>
                <a:uFillTx/>
                <a:latin typeface="Avenir Next LT Pro"/>
              </a:defRPr>
            </a:lvl1pPr>
          </a:lstStyle>
          <a:p>
            <a:pPr indent="0" defTabSz="914400">
              <a:lnSpc>
                <a:spcPct val="100000"/>
              </a:lnSpc>
              <a:spcAft>
                <a:spcPts val="601"/>
              </a:spcAft>
              <a:buNone/>
              <a:tabLst>
                <a:tab algn="l" pos="0"/>
              </a:tabLst>
            </a:pPr>
            <a:r>
              <a:rPr b="0" lang="en-US" sz="1200" strike="noStrike" u="none">
                <a:solidFill>
                  <a:srgbClr val="ffffff"/>
                </a:solidFill>
                <a:effectLst/>
                <a:uFillTx/>
                <a:latin typeface="Avenir Next LT Pro"/>
              </a:rPr>
              <a:t>FTD</a:t>
            </a:r>
            <a:endParaRPr b="0" lang="en-US" sz="1200" strike="noStrike" u="none">
              <a:solidFill>
                <a:srgbClr val="000000"/>
              </a:solidFill>
              <a:effectLst/>
              <a:uFillTx/>
              <a:latin typeface="Times New Roman"/>
            </a:endParaRPr>
          </a:p>
        </p:txBody>
      </p:sp>
      <p:sp>
        <p:nvSpPr>
          <p:cNvPr id="214" name="PlaceHolder 3"/>
          <p:cNvSpPr>
            <a:spLocks noGrp="1"/>
          </p:cNvSpPr>
          <p:nvPr>
            <p:ph type="ftr" idx="80"/>
          </p:nvPr>
        </p:nvSpPr>
        <p:spPr>
          <a:xfrm>
            <a:off x="4038480" y="6356520"/>
            <a:ext cx="4114440" cy="364680"/>
          </a:xfrm>
          <a:prstGeom prst="rect">
            <a:avLst/>
          </a:prstGeom>
          <a:noFill/>
          <a:ln w="0">
            <a:noFill/>
          </a:ln>
        </p:spPr>
        <p:txBody>
          <a:bodyPr lIns="91440" rIns="91440" tIns="45720" bIns="45720" anchor="ctr">
            <a:normAutofit/>
          </a:bodyPr>
          <a:lstStyle>
            <a:lvl1pPr indent="0" algn="ctr" defTabSz="914400">
              <a:lnSpc>
                <a:spcPct val="100000"/>
              </a:lnSpc>
              <a:spcAft>
                <a:spcPts val="601"/>
              </a:spcAft>
              <a:buNone/>
              <a:tabLst>
                <a:tab algn="l" pos="0"/>
              </a:tabLst>
              <a:defRPr b="0" lang="en-US" sz="1200" strike="noStrike" u="none">
                <a:solidFill>
                  <a:srgbClr val="ffffff"/>
                </a:solidFill>
                <a:effectLst/>
                <a:uFillTx/>
                <a:latin typeface="Avenir Next LT Pro"/>
              </a:defRPr>
            </a:lvl1pPr>
          </a:lstStyle>
          <a:p>
            <a:pPr indent="0" algn="ctr" defTabSz="914400">
              <a:lnSpc>
                <a:spcPct val="100000"/>
              </a:lnSpc>
              <a:spcAft>
                <a:spcPts val="601"/>
              </a:spcAft>
              <a:buNone/>
              <a:tabLst>
                <a:tab algn="l" pos="0"/>
              </a:tabLst>
            </a:pPr>
            <a:r>
              <a:rPr b="0" lang="en-US" sz="1200" strike="noStrike" u="none">
                <a:solidFill>
                  <a:srgbClr val="ffffff"/>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215" name="PlaceHolder 4"/>
          <p:cNvSpPr>
            <a:spLocks noGrp="1"/>
          </p:cNvSpPr>
          <p:nvPr>
            <p:ph type="sldNum" idx="81"/>
          </p:nvPr>
        </p:nvSpPr>
        <p:spPr>
          <a:xfrm>
            <a:off x="8610480" y="6356520"/>
            <a:ext cx="274284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tabLst>
                <a:tab algn="l" pos="0"/>
              </a:tabLst>
              <a:defRPr b="0" lang="en-US" sz="1200" strike="noStrike" u="none">
                <a:solidFill>
                  <a:srgbClr val="ffffff"/>
                </a:solidFill>
                <a:effectLst/>
                <a:uFillTx/>
                <a:latin typeface="Avenir Next LT Pro"/>
              </a:defRPr>
            </a:lvl1pPr>
          </a:lstStyle>
          <a:p>
            <a:pPr indent="0" algn="r" defTabSz="914400">
              <a:lnSpc>
                <a:spcPct val="100000"/>
              </a:lnSpc>
              <a:spcAft>
                <a:spcPts val="601"/>
              </a:spcAft>
              <a:buNone/>
              <a:tabLst>
                <a:tab algn="l" pos="0"/>
              </a:tabLst>
            </a:pPr>
            <a:fld id="{D4A623D4-B9C6-4AD3-BA55-D4A6EE721873}" type="slidenum">
              <a:rPr b="0" lang="en-US" sz="1200" strike="noStrike" u="none">
                <a:solidFill>
                  <a:srgbClr val="ffffff"/>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216" name="Oval 26">
            <a:extLst>
              <a:ext uri="{C183D7F6-B498-43B3-948B-1728B52AA6E4}">
                <adec:decorative xmlns:adec="http://schemas.microsoft.com/office/drawing/2017/decorative" val="1"/>
              </a:ext>
            </a:extLst>
          </p:cNvPr>
          <p:cNvSpPr/>
          <p:nvPr/>
        </p:nvSpPr>
        <p:spPr>
          <a:xfrm>
            <a:off x="5229360" y="366840"/>
            <a:ext cx="6123960" cy="6123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graphicFrame>
        <p:nvGraphicFramePr>
          <p:cNvPr id="217" name="Table 7"/>
          <p:cNvGraphicFramePr/>
          <p:nvPr/>
        </p:nvGraphicFramePr>
        <p:xfrm>
          <a:off x="6151680" y="2392200"/>
          <a:ext cx="4251600" cy="2111400"/>
        </p:xfrm>
        <a:graphic>
          <a:graphicData uri="http://schemas.openxmlformats.org/drawingml/2006/table">
            <a:tbl>
              <a:tblPr/>
              <a:tblGrid>
                <a:gridCol w="516600"/>
                <a:gridCol w="933840"/>
                <a:gridCol w="933840"/>
                <a:gridCol w="933840"/>
                <a:gridCol w="933840"/>
              </a:tblGrid>
              <a:tr h="315720">
                <a:tc>
                  <a:txBody>
                    <a:bodyPr lIns="87480" rIns="87480" tIns="87480" bIns="87480" anchor="ctr">
                      <a:noAutofit/>
                    </a:bodyPr>
                    <a:p>
                      <a:endParaRPr b="1" lang="en-US" sz="800" spc="60" strike="noStrike" u="none" cap="all">
                        <a:solidFill>
                          <a:schemeClr val="dk1"/>
                        </a:solidFill>
                        <a:effectLst/>
                        <a:uFillTx/>
                        <a:latin typeface="Avenir Next LT Pro"/>
                      </a:endParaRPr>
                    </a:p>
                  </a:txBody>
                  <a:tcPr anchor="ctr" marL="87480" marR="874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87480" rIns="87480" tIns="87480" bIns="87480" anchor="ctr">
                      <a:noAutofit/>
                    </a:bodyPr>
                    <a:p>
                      <a:pPr algn="ctr" defTabSz="914400">
                        <a:lnSpc>
                          <a:spcPct val="100000"/>
                        </a:lnSpc>
                      </a:pPr>
                      <a:r>
                        <a:rPr b="1" lang="en-US" sz="800" spc="60" strike="noStrike" u="none" cap="all">
                          <a:solidFill>
                            <a:schemeClr val="dk1"/>
                          </a:solidFill>
                          <a:effectLst/>
                          <a:uFillTx/>
                          <a:latin typeface="Avenir Next LT Pro"/>
                        </a:rPr>
                        <a:t>Category 1</a:t>
                      </a:r>
                      <a:endParaRPr b="0" lang="en-US" sz="800" strike="noStrike" u="none">
                        <a:solidFill>
                          <a:srgbClr val="000000"/>
                        </a:solidFill>
                        <a:effectLst/>
                        <a:uFillTx/>
                        <a:latin typeface="Arial"/>
                      </a:endParaRPr>
                    </a:p>
                  </a:txBody>
                  <a:tcPr anchor="ctr" marL="87480" marR="874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87480" rIns="87480" tIns="87480" bIns="87480" anchor="ctr">
                      <a:noAutofit/>
                    </a:bodyPr>
                    <a:p>
                      <a:pPr algn="ctr" defTabSz="914400">
                        <a:lnSpc>
                          <a:spcPct val="100000"/>
                        </a:lnSpc>
                      </a:pPr>
                      <a:r>
                        <a:rPr b="1" lang="en-US" sz="800" spc="60" strike="noStrike" u="none" cap="all">
                          <a:solidFill>
                            <a:schemeClr val="dk1"/>
                          </a:solidFill>
                          <a:effectLst/>
                          <a:uFillTx/>
                          <a:latin typeface="Avenir Next LT Pro"/>
                        </a:rPr>
                        <a:t>Category 2</a:t>
                      </a:r>
                      <a:endParaRPr b="0" lang="en-US" sz="800" strike="noStrike" u="none">
                        <a:solidFill>
                          <a:srgbClr val="000000"/>
                        </a:solidFill>
                        <a:effectLst/>
                        <a:uFillTx/>
                        <a:latin typeface="Arial"/>
                      </a:endParaRPr>
                    </a:p>
                  </a:txBody>
                  <a:tcPr anchor="ctr" marL="87480" marR="874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87480" rIns="87480" tIns="87480" bIns="87480" anchor="ctr">
                      <a:noAutofit/>
                    </a:bodyPr>
                    <a:p>
                      <a:pPr algn="ctr" defTabSz="914400">
                        <a:lnSpc>
                          <a:spcPct val="100000"/>
                        </a:lnSpc>
                      </a:pPr>
                      <a:r>
                        <a:rPr b="1" lang="en-US" sz="800" spc="60" strike="noStrike" u="none" cap="all">
                          <a:solidFill>
                            <a:schemeClr val="dk1"/>
                          </a:solidFill>
                          <a:effectLst/>
                          <a:uFillTx/>
                          <a:latin typeface="Avenir Next LT Pro"/>
                        </a:rPr>
                        <a:t>Category 3</a:t>
                      </a:r>
                      <a:endParaRPr b="0" lang="en-US" sz="800" strike="noStrike" u="none">
                        <a:solidFill>
                          <a:srgbClr val="000000"/>
                        </a:solidFill>
                        <a:effectLst/>
                        <a:uFillTx/>
                        <a:latin typeface="Arial"/>
                      </a:endParaRPr>
                    </a:p>
                  </a:txBody>
                  <a:tcPr anchor="ctr" marL="87480" marR="874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87480" rIns="87480" tIns="87480" bIns="87480" anchor="ctr">
                      <a:noAutofit/>
                    </a:bodyPr>
                    <a:p>
                      <a:pPr algn="ctr" defTabSz="914400">
                        <a:lnSpc>
                          <a:spcPct val="100000"/>
                        </a:lnSpc>
                      </a:pPr>
                      <a:r>
                        <a:rPr b="1" lang="en-US" sz="800" spc="60" strike="noStrike" u="none" cap="all">
                          <a:solidFill>
                            <a:schemeClr val="dk1"/>
                          </a:solidFill>
                          <a:effectLst/>
                          <a:uFillTx/>
                          <a:latin typeface="Avenir Next LT Pro"/>
                        </a:rPr>
                        <a:t>Category 4</a:t>
                      </a:r>
                      <a:endParaRPr b="0" lang="en-US" sz="800" strike="noStrike" u="none">
                        <a:solidFill>
                          <a:srgbClr val="000000"/>
                        </a:solidFill>
                        <a:effectLst/>
                        <a:uFillTx/>
                        <a:latin typeface="Arial"/>
                      </a:endParaRPr>
                    </a:p>
                  </a:txBody>
                  <a:tcPr anchor="ctr" marL="87480" marR="874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r h="439200">
                <a:tc>
                  <a:txBody>
                    <a:bodyPr lIns="91080" rIns="91080" tIns="45360" bIns="58320" anchor="ctr">
                      <a:noAutofit/>
                    </a:bodyPr>
                    <a:p>
                      <a:pPr defTabSz="914400">
                        <a:lnSpc>
                          <a:spcPct val="100000"/>
                        </a:lnSpc>
                      </a:pPr>
                      <a:r>
                        <a:rPr b="0" lang="en-US" sz="1000" strike="noStrike" u="none">
                          <a:solidFill>
                            <a:schemeClr val="dk1"/>
                          </a:solidFill>
                          <a:effectLst/>
                          <a:uFillTx/>
                          <a:latin typeface="Avenir Next LT Pro"/>
                        </a:rPr>
                        <a:t>Item 1 </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4.5</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2.3</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1.7</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5</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r h="439200">
                <a:tc>
                  <a:txBody>
                    <a:bodyPr lIns="91080" rIns="91080" tIns="45360" bIns="58320" anchor="ctr">
                      <a:noAutofit/>
                    </a:bodyPr>
                    <a:p>
                      <a:pPr defTabSz="914400">
                        <a:lnSpc>
                          <a:spcPct val="100000"/>
                        </a:lnSpc>
                      </a:pPr>
                      <a:r>
                        <a:rPr b="0" lang="en-US" sz="1000" strike="noStrike" u="none">
                          <a:solidFill>
                            <a:schemeClr val="dk1"/>
                          </a:solidFill>
                          <a:effectLst/>
                          <a:uFillTx/>
                          <a:latin typeface="Avenir Next LT Pro"/>
                        </a:rPr>
                        <a:t>Item 2</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3.2</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5.1</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4.4</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3</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r h="439200">
                <a:tc>
                  <a:txBody>
                    <a:bodyPr lIns="91080" rIns="91080" tIns="45360" bIns="58320" anchor="ctr">
                      <a:noAutofit/>
                    </a:bodyPr>
                    <a:p>
                      <a:pPr defTabSz="914400">
                        <a:lnSpc>
                          <a:spcPct val="100000"/>
                        </a:lnSpc>
                      </a:pPr>
                      <a:r>
                        <a:rPr b="0" lang="en-US" sz="1000" strike="noStrike" u="none">
                          <a:solidFill>
                            <a:schemeClr val="dk1"/>
                          </a:solidFill>
                          <a:effectLst/>
                          <a:uFillTx/>
                          <a:latin typeface="Avenir Next LT Pro"/>
                        </a:rPr>
                        <a:t>Item 3</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2.1</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1.7</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2.5</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2.8</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r h="439200">
                <a:tc>
                  <a:txBody>
                    <a:bodyPr lIns="91080" rIns="91080" tIns="45360" bIns="58320" anchor="ctr">
                      <a:noAutofit/>
                    </a:bodyPr>
                    <a:p>
                      <a:pPr defTabSz="914400">
                        <a:lnSpc>
                          <a:spcPct val="100000"/>
                        </a:lnSpc>
                      </a:pPr>
                      <a:r>
                        <a:rPr b="0" lang="en-US" sz="1000" strike="noStrike" u="none">
                          <a:solidFill>
                            <a:schemeClr val="dk1"/>
                          </a:solidFill>
                          <a:effectLst/>
                          <a:uFillTx/>
                          <a:latin typeface="Avenir Next LT Pro"/>
                        </a:rPr>
                        <a:t>Item 4</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4.5</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2.2</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1.7</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rIns="91080" tIns="45360" bIns="58320" anchor="ctr">
                      <a:noAutofit/>
                    </a:bodyPr>
                    <a:p>
                      <a:pPr algn="ctr" defTabSz="914400">
                        <a:lnSpc>
                          <a:spcPct val="100000"/>
                        </a:lnSpc>
                      </a:pPr>
                      <a:r>
                        <a:rPr b="0" lang="en-US" sz="1000" strike="noStrike" u="none">
                          <a:solidFill>
                            <a:schemeClr val="dk1"/>
                          </a:solidFill>
                          <a:effectLst/>
                          <a:uFillTx/>
                          <a:latin typeface="Avenir Next LT Pro"/>
                        </a:rPr>
                        <a:t>7</a:t>
                      </a:r>
                      <a:endParaRPr b="0" lang="en-US" sz="1000" strike="noStrike" u="none">
                        <a:solidFill>
                          <a:srgbClr val="000000"/>
                        </a:solidFill>
                        <a:effectLst/>
                        <a:uFillTx/>
                        <a:latin typeface="Arial"/>
                      </a:endParaRPr>
                    </a:p>
                  </a:txBody>
                  <a:tcPr anchor="ctr" marL="91080" marR="91080">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218" name="Rectangle 122">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219" name="Picture 7" descr="Text&#10;&#10;Description automatically generated with low confidence"/>
          <p:cNvSpPr/>
          <p:nvPr/>
        </p:nvSpPr>
        <p:spPr>
          <a:xfrm>
            <a:off x="261720" y="232920"/>
            <a:ext cx="11668320" cy="6391440"/>
          </a:xfrm>
          <a:custGeom>
            <a:avLst/>
            <a:gdLst>
              <a:gd name="textAreaLeft" fmla="*/ 0 w 11668320"/>
              <a:gd name="textAreaRight" fmla="*/ 11668680 w 11668320"/>
              <a:gd name="textAreaTop" fmla="*/ 0 h 6391440"/>
              <a:gd name="textAreaBottom" fmla="*/ 6391800 h 6391440"/>
            </a:gdLst>
            <a:ahLst/>
            <a:rect l="textAreaLeft" t="textAreaTop" r="textAreaRight" b="textAreaBottom"/>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20" name="Arc 124">
            <a:extLst>
              <a:ext uri="{C183D7F6-B498-43B3-948B-1728B52AA6E4}">
                <adec:decorative xmlns:adec="http://schemas.microsoft.com/office/drawing/2017/decorative" val="1"/>
              </a:ext>
            </a:extLst>
          </p:cNvPr>
          <p:cNvSpPr/>
          <p:nvPr/>
        </p:nvSpPr>
        <p:spPr>
          <a:xfrm rot="21427800">
            <a:off x="8958600" y="368280"/>
            <a:ext cx="2987640" cy="2987640"/>
          </a:xfrm>
          <a:prstGeom prst="arc">
            <a:avLst>
              <a:gd name="adj1" fmla="val 16200000"/>
              <a:gd name="adj2" fmla="val 2287352"/>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221" name="Oval 126">
            <a:extLst>
              <a:ext uri="{C183D7F6-B498-43B3-948B-1728B52AA6E4}">
                <adec:decorative xmlns:adec="http://schemas.microsoft.com/office/drawing/2017/decorative" val="1"/>
              </a:ext>
            </a:extLst>
          </p:cNvPr>
          <p:cNvSpPr/>
          <p:nvPr/>
        </p:nvSpPr>
        <p:spPr>
          <a:xfrm>
            <a:off x="69120" y="569412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222" name="PlaceHolder 1"/>
          <p:cNvSpPr>
            <a:spLocks noGrp="1"/>
          </p:cNvSpPr>
          <p:nvPr>
            <p:ph type="dt" idx="82"/>
          </p:nvPr>
        </p:nvSpPr>
        <p:spPr>
          <a:xfrm>
            <a:off x="1109160" y="6356520"/>
            <a:ext cx="2742840" cy="364680"/>
          </a:xfrm>
          <a:prstGeom prst="rect">
            <a:avLst/>
          </a:prstGeom>
          <a:noFill/>
          <a:ln w="0">
            <a:noFill/>
          </a:ln>
        </p:spPr>
        <p:txBody>
          <a:bodyPr lIns="91440" rIns="91440" tIns="45720" bIns="45720" anchor="ctr">
            <a:normAutofit/>
          </a:bodyPr>
          <a:lstStyle>
            <a:lvl1pPr indent="0" defTabSz="914400">
              <a:lnSpc>
                <a:spcPct val="100000"/>
              </a:lnSpc>
              <a:spcAft>
                <a:spcPts val="601"/>
              </a:spcAft>
              <a:buNone/>
              <a:defRPr b="0" lang="en-US" sz="1200" strike="noStrike" u="none">
                <a:solidFill>
                  <a:srgbClr val="ffffff"/>
                </a:solidFill>
                <a:effectLst/>
                <a:uFillTx/>
                <a:latin typeface="Avenir Next LT Pro"/>
              </a:defRPr>
            </a:lvl1pPr>
          </a:lstStyle>
          <a:p>
            <a:pPr indent="0" defTabSz="914400">
              <a:lnSpc>
                <a:spcPct val="100000"/>
              </a:lnSpc>
              <a:spcAft>
                <a:spcPts val="601"/>
              </a:spcAft>
              <a:buNone/>
            </a:pPr>
            <a:r>
              <a:rPr b="0" lang="en-US" sz="1200" strike="noStrike" u="none">
                <a:solidFill>
                  <a:srgbClr val="ffffff"/>
                </a:solidFill>
                <a:effectLst/>
                <a:uFillTx/>
                <a:latin typeface="Avenir Next LT Pro"/>
              </a:rPr>
              <a:t>FTD</a:t>
            </a:r>
            <a:endParaRPr b="0" lang="en-US" sz="1200" strike="noStrike" u="none">
              <a:solidFill>
                <a:srgbClr val="000000"/>
              </a:solidFill>
              <a:effectLst/>
              <a:uFillTx/>
              <a:latin typeface="Times New Roman"/>
            </a:endParaRPr>
          </a:p>
        </p:txBody>
      </p:sp>
      <p:sp>
        <p:nvSpPr>
          <p:cNvPr id="223" name="PlaceHolder 2"/>
          <p:cNvSpPr>
            <a:spLocks noGrp="1"/>
          </p:cNvSpPr>
          <p:nvPr>
            <p:ph type="ftr" idx="83"/>
          </p:nvPr>
        </p:nvSpPr>
        <p:spPr>
          <a:xfrm>
            <a:off x="4038480" y="6356520"/>
            <a:ext cx="4114440" cy="364680"/>
          </a:xfrm>
          <a:prstGeom prst="rect">
            <a:avLst/>
          </a:prstGeom>
          <a:noFill/>
          <a:ln w="0">
            <a:noFill/>
          </a:ln>
        </p:spPr>
        <p:txBody>
          <a:bodyPr lIns="91440" rIns="91440" tIns="45720" bIns="45720" anchor="ctr">
            <a:normAutofit/>
          </a:bodyPr>
          <a:lstStyle>
            <a:lvl1pPr indent="0" algn="ctr" defTabSz="914400">
              <a:lnSpc>
                <a:spcPct val="100000"/>
              </a:lnSpc>
              <a:spcAft>
                <a:spcPts val="601"/>
              </a:spcAft>
              <a:buNone/>
              <a:defRPr b="0" lang="en-US" sz="1200" strike="noStrike" u="none">
                <a:solidFill>
                  <a:srgbClr val="ffffff"/>
                </a:solidFill>
                <a:effectLst/>
                <a:uFillTx/>
                <a:latin typeface="Avenir Next LT Pro"/>
              </a:defRPr>
            </a:lvl1pPr>
          </a:lstStyle>
          <a:p>
            <a:pPr indent="0" algn="ctr" defTabSz="914400">
              <a:lnSpc>
                <a:spcPct val="100000"/>
              </a:lnSpc>
              <a:spcAft>
                <a:spcPts val="601"/>
              </a:spcAft>
              <a:buNone/>
            </a:pPr>
            <a:r>
              <a:rPr b="0" lang="en-US" sz="1200" strike="noStrike" u="none">
                <a:solidFill>
                  <a:srgbClr val="ffffff"/>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224" name="PlaceHolder 3"/>
          <p:cNvSpPr>
            <a:spLocks noGrp="1"/>
          </p:cNvSpPr>
          <p:nvPr>
            <p:ph type="sldNum" idx="84"/>
          </p:nvPr>
        </p:nvSpPr>
        <p:spPr>
          <a:xfrm>
            <a:off x="9063720" y="6356520"/>
            <a:ext cx="225972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defRPr b="0" lang="en-US" sz="1200" strike="noStrike" u="none">
                <a:solidFill>
                  <a:srgbClr val="ffffff"/>
                </a:solidFill>
                <a:effectLst/>
                <a:uFillTx/>
                <a:latin typeface="Avenir Next LT Pro"/>
              </a:defRPr>
            </a:lvl1pPr>
          </a:lstStyle>
          <a:p>
            <a:pPr indent="0" algn="r" defTabSz="914400">
              <a:lnSpc>
                <a:spcPct val="100000"/>
              </a:lnSpc>
              <a:spcAft>
                <a:spcPts val="601"/>
              </a:spcAft>
              <a:buNone/>
            </a:pPr>
            <a:fld id="{A2AA82EA-B162-4E7A-A70B-F670DDDF2AC2}" type="slidenum">
              <a:rPr b="0" lang="en-US" sz="1200" strike="noStrike" u="none">
                <a:solidFill>
                  <a:srgbClr val="ffffff"/>
                </a:solidFill>
                <a:effectLst/>
                <a:uFillTx/>
                <a:latin typeface="Avenir Next LT Pro"/>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33" name="Rectangle 20">
            <a:extLst>
              <a:ext uri="{C183D7F6-B498-43B3-948B-1728B52AA6E4}">
                <adec:decorative xmlns:adec="http://schemas.microsoft.com/office/drawing/2017/decorative" val="1"/>
              </a:ext>
            </a:extLst>
          </p:cNvPr>
          <p:cNvSpPr/>
          <p:nvPr/>
        </p:nvSpPr>
        <p:spPr>
          <a:xfrm>
            <a:off x="288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34" name="PlaceHolder 1"/>
          <p:cNvSpPr>
            <a:spLocks noGrp="1"/>
          </p:cNvSpPr>
          <p:nvPr>
            <p:ph type="title"/>
          </p:nvPr>
        </p:nvSpPr>
        <p:spPr>
          <a:xfrm>
            <a:off x="838080" y="365040"/>
            <a:ext cx="5558040" cy="1325160"/>
          </a:xfrm>
          <a:prstGeom prst="rect">
            <a:avLst/>
          </a:prstGeom>
          <a:noFill/>
          <a:ln w="0">
            <a:noFill/>
          </a:ln>
        </p:spPr>
        <p:txBody>
          <a:bodyPr lIns="91440" rIns="91440" tIns="45720" bIns="45720" anchor="ctr">
            <a:norm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35" name="Freeform: Shape 22">
            <a:extLst>
              <a:ext uri="{C183D7F6-B498-43B3-948B-1728B52AA6E4}">
                <adec:decorative xmlns:adec="http://schemas.microsoft.com/office/drawing/2017/decorative" val="1"/>
              </a:ext>
            </a:extLst>
          </p:cNvPr>
          <p:cNvSpPr/>
          <p:nvPr/>
        </p:nvSpPr>
        <p:spPr>
          <a:xfrm>
            <a:off x="10208520" y="0"/>
            <a:ext cx="1134720" cy="477720"/>
          </a:xfrm>
          <a:custGeom>
            <a:avLst/>
            <a:gdLst>
              <a:gd name="textAreaLeft" fmla="*/ 0 w 1134720"/>
              <a:gd name="textAreaRight" fmla="*/ 1135080 w 1134720"/>
              <a:gd name="textAreaTop" fmla="*/ 0 h 477720"/>
              <a:gd name="textAreaBottom" fmla="*/ 478080 h 47772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36" name="PlaceHolder 2"/>
          <p:cNvSpPr>
            <a:spLocks noGrp="1"/>
          </p:cNvSpPr>
          <p:nvPr>
            <p:ph/>
          </p:nvPr>
        </p:nvSpPr>
        <p:spPr>
          <a:xfrm>
            <a:off x="838080" y="1825560"/>
            <a:ext cx="55580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Open Sans"/>
              </a:rPr>
              <a:t>Lorem ipsum dolor sit amet, consectetur adipiscing elit. Donec iaculis elit nec ante eleifend, eget cursus tortor auctor. Integer at ultrices lorem, eget bibendum turpis. Praesent lacus sapien, ullamcorper.</a:t>
            </a:r>
            <a:endParaRPr b="0" lang="en-US" sz="2800" strike="noStrike" u="none">
              <a:solidFill>
                <a:schemeClr val="dk1"/>
              </a:solidFill>
              <a:effectLst/>
              <a:uFillTx/>
              <a:latin typeface="Avenir Next LT Pro"/>
            </a:endParaRPr>
          </a:p>
        </p:txBody>
      </p:sp>
      <p:sp>
        <p:nvSpPr>
          <p:cNvPr id="137" name="Oval 24">
            <a:extLst>
              <a:ext uri="{C183D7F6-B498-43B3-948B-1728B52AA6E4}">
                <adec:decorative xmlns:adec="http://schemas.microsoft.com/office/drawing/2017/decorative" val="1"/>
              </a:ext>
            </a:extLst>
          </p:cNvPr>
          <p:cNvSpPr/>
          <p:nvPr/>
        </p:nvSpPr>
        <p:spPr>
          <a:xfrm>
            <a:off x="6821280" y="2624400"/>
            <a:ext cx="812160" cy="812160"/>
          </a:xfrm>
          <a:prstGeom prst="ellipse">
            <a:avLst/>
          </a:prstGeom>
          <a:noFill/>
          <a:ln w="127000">
            <a:solidFill>
              <a:srgbClr val="c097f8"/>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38" name="Block Arc 26">
            <a:extLst>
              <a:ext uri="{C183D7F6-B498-43B3-948B-1728B52AA6E4}">
                <adec:decorative xmlns:adec="http://schemas.microsoft.com/office/drawing/2017/decorative" val="1"/>
              </a:ext>
            </a:extLst>
          </p:cNvPr>
          <p:cNvSpPr/>
          <p:nvPr/>
        </p:nvSpPr>
        <p:spPr>
          <a:xfrm rot="16200000">
            <a:off x="8912520" y="1218960"/>
            <a:ext cx="2387160" cy="2387160"/>
          </a:xfrm>
          <a:prstGeom prst="blockArc">
            <a:avLst>
              <a:gd name="adj1" fmla="val 10800000"/>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139" name="Freeform: Shape 28">
            <a:extLst>
              <a:ext uri="{C183D7F6-B498-43B3-948B-1728B52AA6E4}">
                <adec:decorative xmlns:adec="http://schemas.microsoft.com/office/drawing/2017/decorative" val="1"/>
              </a:ext>
            </a:extLst>
          </p:cNvPr>
          <p:cNvSpPr/>
          <p:nvPr/>
        </p:nvSpPr>
        <p:spPr>
          <a:xfrm>
            <a:off x="6821280" y="0"/>
            <a:ext cx="2314800" cy="1550520"/>
          </a:xfrm>
          <a:custGeom>
            <a:avLst/>
            <a:gdLst>
              <a:gd name="textAreaLeft" fmla="*/ 0 w 2314800"/>
              <a:gd name="textAreaRight" fmla="*/ 2315160 w 2314800"/>
              <a:gd name="textAreaTop" fmla="*/ 0 h 1550520"/>
              <a:gd name="textAreaBottom" fmla="*/ 1550880 h 1550520"/>
            </a:gdLst>
            <a:ahLst/>
            <a:rect l="textAreaLeft" t="textAreaTop" r="textAreaRight" b="textAreaBottom"/>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cxnSp>
        <p:nvCxnSpPr>
          <p:cNvPr id="140" name="Straight Connector 30">
            <a:extLst>
              <a:ext uri="{C183D7F6-B498-43B3-948B-1728B52AA6E4}">
                <adec:decorative xmlns:adec="http://schemas.microsoft.com/office/drawing/2017/decorative" val="1"/>
              </a:ext>
            </a:extLst>
          </p:cNvPr>
          <p:cNvCxnSpPr/>
          <p:nvPr/>
        </p:nvCxnSpPr>
        <p:spPr>
          <a:xfrm>
            <a:off x="11724480" y="1331280"/>
            <a:ext cx="360" cy="1598040"/>
          </a:xfrm>
          <a:prstGeom prst="straightConnector1">
            <a:avLst/>
          </a:prstGeom>
          <a:ln cap="rnd" w="127000">
            <a:solidFill>
              <a:srgbClr val="2cc3b4"/>
            </a:solidFill>
            <a:prstDash val="dash"/>
          </a:ln>
        </p:spPr>
      </p:cxnSp>
      <p:sp>
        <p:nvSpPr>
          <p:cNvPr id="141" name="Freeform: Shape 32">
            <a:extLst>
              <a:ext uri="{C183D7F6-B498-43B3-948B-1728B52AA6E4}">
                <adec:decorative xmlns:adec="http://schemas.microsoft.com/office/drawing/2017/decorative" val="1"/>
              </a:ext>
            </a:extLst>
          </p:cNvPr>
          <p:cNvSpPr/>
          <p:nvPr/>
        </p:nvSpPr>
        <p:spPr>
          <a:xfrm>
            <a:off x="11005560" y="4111920"/>
            <a:ext cx="1186200" cy="1771200"/>
          </a:xfrm>
          <a:custGeom>
            <a:avLst/>
            <a:gdLst>
              <a:gd name="textAreaLeft" fmla="*/ 0 w 1186200"/>
              <a:gd name="textAreaRight" fmla="*/ 1186560 w 1186200"/>
              <a:gd name="textAreaTop" fmla="*/ 0 h 1771200"/>
              <a:gd name="textAreaBottom" fmla="*/ 1771560 h 1771200"/>
            </a:gdLst>
            <a:ah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42" name="PlaceHolder 3"/>
          <p:cNvSpPr>
            <a:spLocks noGrp="1"/>
          </p:cNvSpPr>
          <p:nvPr>
            <p:ph type="dt" idx="43"/>
          </p:nvPr>
        </p:nvSpPr>
        <p:spPr>
          <a:xfrm>
            <a:off x="838080" y="6356520"/>
            <a:ext cx="1705680" cy="364680"/>
          </a:xfrm>
          <a:prstGeom prst="rect">
            <a:avLst/>
          </a:prstGeom>
          <a:noFill/>
          <a:ln w="0">
            <a:noFill/>
          </a:ln>
        </p:spPr>
        <p:txBody>
          <a:bodyPr lIns="91440" rIns="91440" tIns="45720" bIns="45720" anchor="ctr">
            <a:normAutofit/>
          </a:bodyPr>
          <a:lstStyle>
            <a:lvl1pPr indent="0" defTabSz="914400">
              <a:lnSpc>
                <a:spcPct val="100000"/>
              </a:lnSpc>
              <a:spcAft>
                <a:spcPts val="601"/>
              </a:spcAft>
              <a:buNone/>
              <a:tabLst>
                <a:tab algn="l" pos="0"/>
              </a:tabLst>
              <a:defRPr b="0" lang="en-US" sz="1200" strike="noStrike" u="none">
                <a:solidFill>
                  <a:srgbClr val="8b8b8b"/>
                </a:solidFill>
                <a:effectLst/>
                <a:uFillTx/>
                <a:latin typeface="Calibri"/>
              </a:defRPr>
            </a:lvl1pPr>
          </a:lstStyle>
          <a:p>
            <a:pPr indent="0" defTabSz="914400">
              <a:lnSpc>
                <a:spcPct val="100000"/>
              </a:lnSpc>
              <a:spcAft>
                <a:spcPts val="601"/>
              </a:spcAft>
              <a:buNone/>
              <a:tabLst>
                <a:tab algn="l" pos="0"/>
              </a:tabLst>
            </a:pPr>
            <a:r>
              <a:rPr b="0" lang="en-US" sz="1200" strike="noStrike" u="none">
                <a:solidFill>
                  <a:srgbClr val="8b8b8b"/>
                </a:solidFill>
                <a:effectLst/>
                <a:uFillTx/>
                <a:latin typeface="Calibri"/>
              </a:rPr>
              <a:t>FTD</a:t>
            </a:r>
            <a:endParaRPr b="0" lang="en-US" sz="1200" strike="noStrike" u="none">
              <a:solidFill>
                <a:srgbClr val="000000"/>
              </a:solidFill>
              <a:effectLst/>
              <a:uFillTx/>
              <a:latin typeface="Times New Roman"/>
            </a:endParaRPr>
          </a:p>
        </p:txBody>
      </p:sp>
      <p:sp>
        <p:nvSpPr>
          <p:cNvPr id="143" name="PlaceHolder 4"/>
          <p:cNvSpPr>
            <a:spLocks noGrp="1"/>
          </p:cNvSpPr>
          <p:nvPr>
            <p:ph type="ftr" idx="44"/>
          </p:nvPr>
        </p:nvSpPr>
        <p:spPr>
          <a:xfrm>
            <a:off x="2727360" y="6356520"/>
            <a:ext cx="3669120" cy="364680"/>
          </a:xfrm>
          <a:prstGeom prst="rect">
            <a:avLst/>
          </a:prstGeom>
          <a:noFill/>
          <a:ln w="0">
            <a:noFill/>
          </a:ln>
        </p:spPr>
        <p:txBody>
          <a:bodyPr lIns="91440" rIns="91440" tIns="45720" bIns="45720" anchor="ctr">
            <a:normAutofit/>
          </a:bodyPr>
          <a:lstStyle>
            <a:lvl1pPr indent="0" algn="ctr" defTabSz="914400">
              <a:lnSpc>
                <a:spcPct val="100000"/>
              </a:lnSpc>
              <a:spcAft>
                <a:spcPts val="601"/>
              </a:spcAft>
              <a:buNone/>
              <a:tabLst>
                <a:tab algn="l" pos="0"/>
              </a:tabLst>
              <a:defRPr b="0" lang="en-US" sz="1200" strike="noStrike" u="none">
                <a:solidFill>
                  <a:srgbClr val="8b8b8b"/>
                </a:solidFill>
                <a:effectLst/>
                <a:uFillTx/>
                <a:latin typeface="Calibri"/>
              </a:defRPr>
            </a:lvl1pPr>
          </a:lstStyle>
          <a:p>
            <a:pPr indent="0" algn="ctr" defTabSz="914400">
              <a:lnSpc>
                <a:spcPct val="100000"/>
              </a:lnSpc>
              <a:spcAft>
                <a:spcPts val="601"/>
              </a:spcAft>
              <a:buNone/>
              <a:tabLst>
                <a:tab algn="l" pos="0"/>
              </a:tabLst>
            </a:pPr>
            <a:r>
              <a:rPr b="0" lang="en-US" sz="1200" strike="noStrike" u="none">
                <a:solidFill>
                  <a:srgbClr val="8b8b8b"/>
                </a:solidFill>
                <a:effectLst/>
                <a:uFillTx/>
                <a:latin typeface="Calibri"/>
              </a:rPr>
              <a:t>FREE TEST DATA</a:t>
            </a:r>
            <a:endParaRPr b="0" lang="en-US" sz="1200" strike="noStrike" u="none">
              <a:solidFill>
                <a:srgbClr val="000000"/>
              </a:solidFill>
              <a:effectLst/>
              <a:uFillTx/>
              <a:latin typeface="Times New Roman"/>
            </a:endParaRPr>
          </a:p>
        </p:txBody>
      </p:sp>
      <p:sp>
        <p:nvSpPr>
          <p:cNvPr id="144" name="PlaceHolder 5"/>
          <p:cNvSpPr>
            <a:spLocks noGrp="1"/>
          </p:cNvSpPr>
          <p:nvPr>
            <p:ph type="sldNum" idx="45"/>
          </p:nvPr>
        </p:nvSpPr>
        <p:spPr>
          <a:xfrm>
            <a:off x="9780120" y="6356520"/>
            <a:ext cx="157320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tabLst>
                <a:tab algn="l" pos="0"/>
              </a:tabLst>
              <a:defRPr b="0" lang="en-US" sz="1200" strike="noStrike" u="none">
                <a:solidFill>
                  <a:srgbClr val="8b8b8b"/>
                </a:solidFill>
                <a:effectLst/>
                <a:uFillTx/>
                <a:latin typeface="Calibri"/>
              </a:defRPr>
            </a:lvl1pPr>
          </a:lstStyle>
          <a:p>
            <a:pPr indent="0" algn="r" defTabSz="914400">
              <a:lnSpc>
                <a:spcPct val="100000"/>
              </a:lnSpc>
              <a:spcAft>
                <a:spcPts val="601"/>
              </a:spcAft>
              <a:buNone/>
              <a:tabLst>
                <a:tab algn="l" pos="0"/>
              </a:tabLst>
            </a:pPr>
            <a:fld id="{D4C5003D-338C-4B4E-9CD3-A921668DB4A7}" type="slidenum">
              <a:rPr b="0" lang="en-US" sz="1200" strike="noStrike" u="none">
                <a:solidFill>
                  <a:srgbClr val="8b8b8b"/>
                </a:solidFill>
                <a:effectLst/>
                <a:uFillTx/>
                <a:latin typeface="Calibri"/>
              </a:rPr>
              <a:t>2</a:t>
            </a:fld>
            <a:endParaRPr b="0" lang="en-US" sz="1200" strike="noStrike" u="none">
              <a:solidFill>
                <a:srgbClr val="000000"/>
              </a:solidFill>
              <a:effectLst/>
              <a:uFillTx/>
              <a:latin typeface="Times New Roman"/>
            </a:endParaRPr>
          </a:p>
        </p:txBody>
      </p:sp>
      <p:sp>
        <p:nvSpPr>
          <p:cNvPr id="145" name="Arc 34">
            <a:extLst>
              <a:ext uri="{C183D7F6-B498-43B3-948B-1728B52AA6E4}">
                <adec:decorative xmlns:adec="http://schemas.microsoft.com/office/drawing/2017/decorative" val="1"/>
              </a:ext>
            </a:extLst>
          </p:cNvPr>
          <p:cNvSpPr/>
          <p:nvPr/>
        </p:nvSpPr>
        <p:spPr>
          <a:xfrm rot="20993400">
            <a:off x="6086880" y="4145040"/>
            <a:ext cx="4083120" cy="4083120"/>
          </a:xfrm>
          <a:prstGeom prst="arc">
            <a:avLst>
              <a:gd name="adj1" fmla="val 16200000"/>
              <a:gd name="adj2" fmla="val 0"/>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146" name="Freeform: Shape 36">
            <a:extLst>
              <a:ext uri="{C183D7F6-B498-43B3-948B-1728B52AA6E4}">
                <adec:decorative xmlns:adec="http://schemas.microsoft.com/office/drawing/2017/decorative" val="1"/>
              </a:ext>
            </a:extLst>
          </p:cNvPr>
          <p:cNvSpPr/>
          <p:nvPr/>
        </p:nvSpPr>
        <p:spPr>
          <a:xfrm>
            <a:off x="6821280" y="4962600"/>
            <a:ext cx="2643120" cy="1895040"/>
          </a:xfrm>
          <a:custGeom>
            <a:avLst/>
            <a:gdLst>
              <a:gd name="textAreaLeft" fmla="*/ 0 w 2643120"/>
              <a:gd name="textAreaRight" fmla="*/ 2643480 w 2643120"/>
              <a:gd name="textAreaTop" fmla="*/ 0 h 1895040"/>
              <a:gd name="textAreaBottom" fmla="*/ 1895400 h 1895040"/>
            </a:gdLst>
            <a:ahLst/>
            <a:rect l="textAreaLeft" t="textAreaTop" r="textAreaRight" b="textAreaBottom"/>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48" name="PlaceHolder 2"/>
          <p:cNvSpPr>
            <a:spLocks noGrp="1"/>
          </p:cNvSpPr>
          <p:nvPr>
            <p:ph/>
          </p:nvPr>
        </p:nvSpPr>
        <p:spPr>
          <a:xfrm>
            <a:off x="1179720" y="1911240"/>
            <a:ext cx="9829440" cy="3859560"/>
          </a:xfrm>
          <a:prstGeom prst="rect">
            <a:avLst/>
          </a:prstGeom>
          <a:noFill/>
          <a:ln w="0">
            <a:noFill/>
          </a:ln>
        </p:spPr>
        <p:txBody>
          <a:bodyPr lIns="91440" rIns="91440" tIns="45720" bIns="45720" anchor="t">
            <a:normAutofit fontScale="92500" lnSpcReduction="9999"/>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Nullam nisl ante, pellentesque eu iaculis sit amet, scelerisque et leo. Nunc fringilla tempus odio nec posuere. Vivamus blandit dignissim ante, quis sollicitudin lorem hendrerit id. Interdum et malesuada fames ac ante ipsum primis in faucibus. Nunc enim arcu, bibendum non blandit auctor, tempus et mi. Vestibulum ligula nisi, feugiat sit amet posuere eget, convallis interdum risus. Donec non blandit dui. In tempor viverra metus ut mollis. Cras cursus, velit eu iaculis pellentesque, enim lacus imperdiet nisl, sit amet mattis mi mi ornare magna. Vestibulum cursus ex at urna volutpat, et eleifend nisi cursus. Cras at iaculis risus.</a:t>
            </a:r>
            <a:endParaRPr b="0" lang="en-US" sz="2800" strike="noStrike" u="none">
              <a:solidFill>
                <a:schemeClr val="dk1"/>
              </a:solidFill>
              <a:effectLst/>
              <a:uFillTx/>
              <a:latin typeface="Avenir Next LT Pro"/>
            </a:endParaRPr>
          </a:p>
        </p:txBody>
      </p:sp>
      <p:sp>
        <p:nvSpPr>
          <p:cNvPr id="149" name="PlaceHolder 3"/>
          <p:cNvSpPr>
            <a:spLocks noGrp="1"/>
          </p:cNvSpPr>
          <p:nvPr>
            <p:ph type="dt" idx="4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50" name="PlaceHolder 4"/>
          <p:cNvSpPr>
            <a:spLocks noGrp="1"/>
          </p:cNvSpPr>
          <p:nvPr>
            <p:ph type="ftr" idx="4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51" name="PlaceHolder 5"/>
          <p:cNvSpPr>
            <a:spLocks noGrp="1"/>
          </p:cNvSpPr>
          <p:nvPr>
            <p:ph type="sldNum" idx="4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54914B6F-295A-4839-AA39-6D9C7BB45997}" type="slidenum">
              <a:rPr b="0" lang="en-US" sz="1200" strike="noStrike" u="none">
                <a:solidFill>
                  <a:srgbClr val="8b8b8b"/>
                </a:solidFill>
                <a:effectLst/>
                <a:uFillTx/>
                <a:latin typeface="Avenir Next LT Pro"/>
              </a:rPr>
              <a:t>3</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53" name="PlaceHolder 2"/>
          <p:cNvSpPr>
            <a:spLocks noGrp="1"/>
          </p:cNvSpPr>
          <p:nvPr>
            <p:ph/>
          </p:nvPr>
        </p:nvSpPr>
        <p:spPr>
          <a:xfrm>
            <a:off x="1179720" y="1911240"/>
            <a:ext cx="9829440" cy="3859560"/>
          </a:xfrm>
          <a:prstGeom prst="rect">
            <a:avLst/>
          </a:prstGeom>
          <a:noFill/>
          <a:ln w="0">
            <a:noFill/>
          </a:ln>
        </p:spPr>
        <p:txBody>
          <a:bodyPr lIns="91440" rIns="91440" tIns="45720" bIns="45720" anchor="t">
            <a:normAutofit fontScale="92500" lnSpcReduction="9999"/>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Vestibulum sollicitudin leo quis nisi commodo, vitae fringilla orci blandit. Vestibulum sapien ex, mattis at aliquam a, imperdiet eu eros. Etiam dapibus condimentum hendrerit. Nulla turpis velit, hendrerit et dui sed, dignissim sollicitudin lorem. Quisque eleifend luctus mauris, id rhoncus elit accumsan placerat. Nam ornare porta sodales. Nunc euismod, ligula nec rhoncus sodales, tortor mauris feugiat ex, placerat efficitur velit dolor ut risus. Nam cursus sollicitudin justo at vehicula. Etiam tortor tortor, efficitur vel bibendum vitae, interdum eleifend justo.</a:t>
            </a:r>
            <a:endParaRPr b="0" lang="en-US" sz="2800" strike="noStrike" u="none">
              <a:solidFill>
                <a:schemeClr val="dk1"/>
              </a:solidFill>
              <a:effectLst/>
              <a:uFillTx/>
              <a:latin typeface="Avenir Next LT Pro"/>
            </a:endParaRPr>
          </a:p>
        </p:txBody>
      </p:sp>
      <p:sp>
        <p:nvSpPr>
          <p:cNvPr id="154" name="PlaceHolder 3"/>
          <p:cNvSpPr>
            <a:spLocks noGrp="1"/>
          </p:cNvSpPr>
          <p:nvPr>
            <p:ph type="dt" idx="4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55" name="PlaceHolder 4"/>
          <p:cNvSpPr>
            <a:spLocks noGrp="1"/>
          </p:cNvSpPr>
          <p:nvPr>
            <p:ph type="ftr" idx="50"/>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56" name="PlaceHolder 5"/>
          <p:cNvSpPr>
            <a:spLocks noGrp="1"/>
          </p:cNvSpPr>
          <p:nvPr>
            <p:ph type="sldNum" idx="5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2A0DA455-3119-4F2F-B4FC-05E7EA609441}" type="slidenum">
              <a:rPr b="0" lang="en-US" sz="1200" strike="noStrike" u="none">
                <a:solidFill>
                  <a:srgbClr val="8b8b8b"/>
                </a:solidFill>
                <a:effectLst/>
                <a:uFillTx/>
                <a:latin typeface="Avenir Next LT Pro"/>
              </a:rPr>
              <a:t>4</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dt" idx="5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9/3/20XX</a:t>
            </a:r>
            <a:endParaRPr b="0" lang="en-US" sz="1200" strike="noStrike" u="none">
              <a:solidFill>
                <a:srgbClr val="000000"/>
              </a:solidFill>
              <a:effectLst/>
              <a:uFillTx/>
              <a:latin typeface="Times New Roman"/>
            </a:endParaRPr>
          </a:p>
        </p:txBody>
      </p:sp>
      <p:sp>
        <p:nvSpPr>
          <p:cNvPr id="158" name="PlaceHolder 2"/>
          <p:cNvSpPr>
            <a:spLocks noGrp="1"/>
          </p:cNvSpPr>
          <p:nvPr>
            <p:ph type="ftr" idx="53"/>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Presentation Title</a:t>
            </a:r>
            <a:endParaRPr b="0" lang="en-US" sz="1200" strike="noStrike" u="none">
              <a:solidFill>
                <a:srgbClr val="000000"/>
              </a:solidFill>
              <a:effectLst/>
              <a:uFillTx/>
              <a:latin typeface="Times New Roman"/>
            </a:endParaRPr>
          </a:p>
        </p:txBody>
      </p:sp>
      <p:sp>
        <p:nvSpPr>
          <p:cNvPr id="159" name="PlaceHolder 3"/>
          <p:cNvSpPr>
            <a:spLocks noGrp="1"/>
          </p:cNvSpPr>
          <p:nvPr>
            <p:ph type="sldNum" idx="5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BA8B65B2-8CFB-4EA1-B4EF-DDD7F6C4E822}" type="slidenum">
              <a:rPr b="0" lang="en-US" sz="1200" strike="noStrike" u="none">
                <a:solidFill>
                  <a:srgbClr val="8b8b8b"/>
                </a:solidFill>
                <a:effectLst/>
                <a:uFillTx/>
                <a:latin typeface="Avenir Next LT Pro"/>
              </a:rPr>
              <a:t>4</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0" name="Freeform: Shape 18">
            <a:extLst>
              <a:ext uri="{C183D7F6-B498-43B3-948B-1728B52AA6E4}">
                <adec:decorative xmlns:adec="http://schemas.microsoft.com/office/drawing/2017/decorative" val="1"/>
              </a:ext>
            </a:extLst>
          </p:cNvPr>
          <p:cNvSpPr/>
          <p:nvPr/>
        </p:nvSpPr>
        <p:spPr>
          <a:xfrm>
            <a:off x="10208520" y="0"/>
            <a:ext cx="1134720" cy="477720"/>
          </a:xfrm>
          <a:custGeom>
            <a:avLst/>
            <a:gdLst>
              <a:gd name="textAreaLeft" fmla="*/ 0 w 1134720"/>
              <a:gd name="textAreaRight" fmla="*/ 1135080 w 1134720"/>
              <a:gd name="textAreaTop" fmla="*/ 0 h 477720"/>
              <a:gd name="textAreaBottom" fmla="*/ 478080 h 47772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61" name="Arc 20">
            <a:extLst>
              <a:ext uri="{C183D7F6-B498-43B3-948B-1728B52AA6E4}">
                <adec:decorative xmlns:adec="http://schemas.microsoft.com/office/drawing/2017/decorative" val="1"/>
              </a:ext>
            </a:extLst>
          </p:cNvPr>
          <p:cNvSpPr/>
          <p:nvPr/>
        </p:nvSpPr>
        <p:spPr>
          <a:xfrm flipV="1" rot="10800000">
            <a:off x="556200" y="1065240"/>
            <a:ext cx="4083120" cy="4083120"/>
          </a:xfrm>
          <a:prstGeom prst="arc">
            <a:avLst>
              <a:gd name="adj1" fmla="val 16200000"/>
              <a:gd name="adj2" fmla="val 0"/>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useBgFill="1">
        <p:nvSpPr>
          <p:cNvPr id="162" name="Rectangle 22">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63" name="PlaceHolder 1"/>
          <p:cNvSpPr>
            <a:spLocks noGrp="1"/>
          </p:cNvSpPr>
          <p:nvPr>
            <p:ph type="title"/>
          </p:nvPr>
        </p:nvSpPr>
        <p:spPr>
          <a:xfrm>
            <a:off x="874800" y="798840"/>
            <a:ext cx="5220720" cy="3071520"/>
          </a:xfrm>
          <a:prstGeom prst="rect">
            <a:avLst/>
          </a:prstGeom>
          <a:noFill/>
          <a:ln w="0">
            <a:noFill/>
          </a:ln>
        </p:spPr>
        <p:txBody>
          <a:bodyPr lIns="91440" rIns="91440" tIns="45720" bIns="45720" anchor="b">
            <a:normAutofit/>
          </a:bodyPr>
          <a:p>
            <a:pPr indent="0" algn="ctr" defTabSz="914400">
              <a:lnSpc>
                <a:spcPct val="90000"/>
              </a:lnSpc>
              <a:buNone/>
            </a:pPr>
            <a:r>
              <a:rPr b="0" lang="en-US" sz="6000" strike="noStrike" u="none">
                <a:solidFill>
                  <a:schemeClr val="dk1"/>
                </a:solidFill>
                <a:effectLst/>
                <a:uFillTx/>
                <a:latin typeface="Tw Cen MT"/>
              </a:rPr>
              <a:t>Table</a:t>
            </a:r>
            <a:endParaRPr b="0" lang="en-US" sz="6000" strike="noStrike" u="none">
              <a:solidFill>
                <a:schemeClr val="dk1"/>
              </a:solidFill>
              <a:effectLst/>
              <a:uFillTx/>
              <a:latin typeface="Avenir Next LT Pro"/>
            </a:endParaRPr>
          </a:p>
        </p:txBody>
      </p:sp>
      <p:sp>
        <p:nvSpPr>
          <p:cNvPr id="164" name="Freeform: Shape 24">
            <a:extLst>
              <a:ext uri="{C183D7F6-B498-43B3-948B-1728B52AA6E4}">
                <adec:decorative xmlns:adec="http://schemas.microsoft.com/office/drawing/2017/decorative" val="1"/>
              </a:ext>
            </a:extLst>
          </p:cNvPr>
          <p:cNvSpPr/>
          <p:nvPr/>
        </p:nvSpPr>
        <p:spPr>
          <a:xfrm>
            <a:off x="6604200" y="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65" name="Freeform: Shape 26">
            <a:extLst>
              <a:ext uri="{C183D7F6-B498-43B3-948B-1728B52AA6E4}">
                <adec:decorative xmlns:adec="http://schemas.microsoft.com/office/drawing/2017/decorative" val="1"/>
              </a:ext>
            </a:extLst>
          </p:cNvPr>
          <p:cNvSpPr/>
          <p:nvPr/>
        </p:nvSpPr>
        <p:spPr>
          <a:xfrm>
            <a:off x="10567440" y="0"/>
            <a:ext cx="1154880" cy="590760"/>
          </a:xfrm>
          <a:custGeom>
            <a:avLst/>
            <a:gdLst>
              <a:gd name="textAreaLeft" fmla="*/ 0 w 1154880"/>
              <a:gd name="textAreaRight" fmla="*/ 1155240 w 1154880"/>
              <a:gd name="textAreaTop" fmla="*/ 0 h 590760"/>
              <a:gd name="textAreaBottom" fmla="*/ 591120 h 590760"/>
            </a:gdLst>
            <a:ahLst/>
            <a:rect l="textAreaLeft" t="textAreaTop" r="textAreaRight" b="textAreaBottom"/>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66" name="Freeform: Shape 28">
            <a:extLst>
              <a:ext uri="{C183D7F6-B498-43B3-948B-1728B52AA6E4}">
                <adec:decorative xmlns:adec="http://schemas.microsoft.com/office/drawing/2017/decorative" val="1"/>
              </a:ext>
            </a:extLst>
          </p:cNvPr>
          <p:cNvSpPr/>
          <p:nvPr/>
        </p:nvSpPr>
        <p:spPr>
          <a:xfrm>
            <a:off x="12032280" y="2916360"/>
            <a:ext cx="159480" cy="552600"/>
          </a:xfrm>
          <a:custGeom>
            <a:avLst/>
            <a:gdLst>
              <a:gd name="textAreaLeft" fmla="*/ 0 w 159480"/>
              <a:gd name="textAreaRight" fmla="*/ 159840 w 159480"/>
              <a:gd name="textAreaTop" fmla="*/ 0 h 552600"/>
              <a:gd name="textAreaBottom" fmla="*/ 552960 h 552600"/>
            </a:gdLst>
            <a:ahLst/>
            <a:rect l="textAreaLeft" t="textAreaTop" r="textAreaRight" b="textAreaBottom"/>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67" name="PlaceHolder 2"/>
          <p:cNvSpPr>
            <a:spLocks noGrp="1"/>
          </p:cNvSpPr>
          <p:nvPr>
            <p:ph type="dt" idx="55"/>
          </p:nvPr>
        </p:nvSpPr>
        <p:spPr>
          <a:xfrm>
            <a:off x="838080" y="6356520"/>
            <a:ext cx="1717920" cy="364680"/>
          </a:xfrm>
          <a:prstGeom prst="rect">
            <a:avLst/>
          </a:prstGeom>
          <a:noFill/>
          <a:ln w="0">
            <a:noFill/>
          </a:ln>
        </p:spPr>
        <p:txBody>
          <a:bodyPr lIns="91440" rIns="91440" tIns="45720" bIns="45720" anchor="ctr">
            <a:normAutofit/>
          </a:bodyPr>
          <a:lstStyle>
            <a:lvl1pPr indent="0" defTabSz="914400">
              <a:lnSpc>
                <a:spcPct val="100000"/>
              </a:lnSpc>
              <a:spcAft>
                <a:spcPts val="601"/>
              </a:spcAft>
              <a:buNone/>
              <a:tabLst>
                <a:tab algn="l" pos="0"/>
              </a:tabLst>
              <a:defRPr b="0" lang="en-US" sz="1200" strike="noStrike" u="none">
                <a:solidFill>
                  <a:srgbClr val="8b8b8b"/>
                </a:solidFill>
                <a:effectLst/>
                <a:uFillTx/>
                <a:latin typeface="Avenir Next LT Pro"/>
              </a:defRPr>
            </a:lvl1pPr>
          </a:lstStyle>
          <a:p>
            <a:pPr indent="0" defTabSz="914400">
              <a:lnSpc>
                <a:spcPct val="100000"/>
              </a:lnSpc>
              <a:spcAft>
                <a:spcPts val="601"/>
              </a:spcAft>
              <a:buNone/>
              <a:tabLst>
                <a:tab algn="l" pos="0"/>
              </a:tabLst>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68" name="PlaceHolder 3"/>
          <p:cNvSpPr>
            <a:spLocks noGrp="1"/>
          </p:cNvSpPr>
          <p:nvPr>
            <p:ph type="ftr" idx="56"/>
          </p:nvPr>
        </p:nvSpPr>
        <p:spPr>
          <a:xfrm>
            <a:off x="2953800" y="6356520"/>
            <a:ext cx="313740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tabLst>
                <a:tab algn="l" pos="0"/>
              </a:tabLst>
              <a:defRPr b="0" lang="en-US" sz="1200" strike="noStrike" u="none">
                <a:solidFill>
                  <a:srgbClr val="8b8b8b"/>
                </a:solidFill>
                <a:effectLst/>
                <a:uFillTx/>
                <a:latin typeface="Avenir Next LT Pro"/>
              </a:defRPr>
            </a:lvl1pPr>
          </a:lstStyle>
          <a:p>
            <a:pPr indent="0" algn="r" defTabSz="914400">
              <a:lnSpc>
                <a:spcPct val="100000"/>
              </a:lnSpc>
              <a:spcAft>
                <a:spcPts val="601"/>
              </a:spcAft>
              <a:buNone/>
              <a:tabLst>
                <a:tab algn="l" pos="0"/>
              </a:tabLst>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69" name="PlaceHolder 4"/>
          <p:cNvSpPr>
            <a:spLocks noGrp="1"/>
          </p:cNvSpPr>
          <p:nvPr>
            <p:ph type="sldNum" idx="57"/>
          </p:nvPr>
        </p:nvSpPr>
        <p:spPr>
          <a:xfrm>
            <a:off x="8610480" y="6356520"/>
            <a:ext cx="271080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tabLst>
                <a:tab algn="l" pos="0"/>
              </a:tabLst>
              <a:defRPr b="0" lang="en-US" sz="1200" strike="noStrike" u="none">
                <a:solidFill>
                  <a:srgbClr val="8b8b8b"/>
                </a:solidFill>
                <a:effectLst/>
                <a:uFillTx/>
                <a:latin typeface="Avenir Next LT Pro"/>
              </a:defRPr>
            </a:lvl1pPr>
          </a:lstStyle>
          <a:p>
            <a:pPr indent="0" algn="r" defTabSz="914400">
              <a:lnSpc>
                <a:spcPct val="100000"/>
              </a:lnSpc>
              <a:spcAft>
                <a:spcPts val="601"/>
              </a:spcAft>
              <a:buNone/>
              <a:tabLst>
                <a:tab algn="l" pos="0"/>
              </a:tabLst>
            </a:pPr>
            <a:fld id="{4A37D512-DE76-4D1F-A956-082FD4AF484D}" type="slidenum">
              <a:rPr b="0" lang="en-US" sz="1200" strike="noStrike" u="none">
                <a:solidFill>
                  <a:srgbClr val="8b8b8b"/>
                </a:solidFill>
                <a:effectLst/>
                <a:uFillTx/>
                <a:latin typeface="Avenir Next LT Pro"/>
              </a:rPr>
              <a:t>6</a:t>
            </a:fld>
            <a:endParaRPr b="0" lang="en-US" sz="1200" strike="noStrike" u="none">
              <a:solidFill>
                <a:srgbClr val="000000"/>
              </a:solidFill>
              <a:effectLst/>
              <a:uFillTx/>
              <a:latin typeface="Times New Roman"/>
            </a:endParaRPr>
          </a:p>
        </p:txBody>
      </p:sp>
      <p:sp>
        <p:nvSpPr>
          <p:cNvPr id="170" name="Freeform: Shape 30">
            <a:extLst>
              <a:ext uri="{C183D7F6-B498-43B3-948B-1728B52AA6E4}">
                <adec:decorative xmlns:adec="http://schemas.microsoft.com/office/drawing/2017/decorative" val="1"/>
              </a:ext>
            </a:extLst>
          </p:cNvPr>
          <p:cNvSpPr/>
          <p:nvPr/>
        </p:nvSpPr>
        <p:spPr>
          <a:xfrm>
            <a:off x="7148520" y="5717880"/>
            <a:ext cx="1771200" cy="1139760"/>
          </a:xfrm>
          <a:custGeom>
            <a:avLst/>
            <a:gdLst>
              <a:gd name="textAreaLeft" fmla="*/ 0 w 1771200"/>
              <a:gd name="textAreaRight" fmla="*/ 1771560 w 1771200"/>
              <a:gd name="textAreaTop" fmla="*/ 0 h 1139760"/>
              <a:gd name="textAreaBottom" fmla="*/ 1140120 h 1139760"/>
            </a:gdLst>
            <a:ah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71" name="Freeform: Shape 32">
            <a:extLst>
              <a:ext uri="{C183D7F6-B498-43B3-948B-1728B52AA6E4}">
                <adec:decorative xmlns:adec="http://schemas.microsoft.com/office/drawing/2017/decorative" val="1"/>
              </a:ext>
            </a:extLst>
          </p:cNvPr>
          <p:cNvSpPr/>
          <p:nvPr/>
        </p:nvSpPr>
        <p:spPr>
          <a:xfrm>
            <a:off x="6647400" y="6258600"/>
            <a:ext cx="1565640" cy="599040"/>
          </a:xfrm>
          <a:custGeom>
            <a:avLst/>
            <a:gdLst>
              <a:gd name="textAreaLeft" fmla="*/ 0 w 1565640"/>
              <a:gd name="textAreaRight" fmla="*/ 1566000 w 1565640"/>
              <a:gd name="textAreaTop" fmla="*/ 0 h 599040"/>
              <a:gd name="textAreaBottom" fmla="*/ 599400 h 599040"/>
            </a:gdLst>
            <a:ahLst/>
            <a:rect l="textAreaLeft" t="textAreaTop" r="textAreaRight" b="textAreaBottom"/>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72" name="Freeform: Shape 34">
            <a:extLst>
              <a:ext uri="{C183D7F6-B498-43B3-948B-1728B52AA6E4}">
                <adec:decorative xmlns:adec="http://schemas.microsoft.com/office/drawing/2017/decorative" val="1"/>
              </a:ext>
            </a:extLst>
          </p:cNvPr>
          <p:cNvSpPr/>
          <p:nvPr/>
        </p:nvSpPr>
        <p:spPr>
          <a:xfrm>
            <a:off x="10643760" y="5835600"/>
            <a:ext cx="1548000" cy="1022040"/>
          </a:xfrm>
          <a:custGeom>
            <a:avLst/>
            <a:gdLst>
              <a:gd name="textAreaLeft" fmla="*/ 0 w 1548000"/>
              <a:gd name="textAreaRight" fmla="*/ 1548360 w 1548000"/>
              <a:gd name="textAreaTop" fmla="*/ 0 h 1022040"/>
              <a:gd name="textAreaBottom" fmla="*/ 1022400 h 1022040"/>
            </a:gdLst>
            <a:ahLst/>
            <a:rect l="textAreaLeft" t="textAreaTop" r="textAreaRight" b="textAreaBottom"/>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graphicFrame>
        <p:nvGraphicFramePr>
          <p:cNvPr id="173" name="Table 7"/>
          <p:cNvGraphicFramePr/>
          <p:nvPr/>
        </p:nvGraphicFramePr>
        <p:xfrm>
          <a:off x="6651360" y="2294280"/>
          <a:ext cx="4939200" cy="1923480"/>
        </p:xfrm>
        <a:graphic>
          <a:graphicData uri="http://schemas.openxmlformats.org/drawingml/2006/table">
            <a:tbl>
              <a:tblPr/>
              <a:tblGrid>
                <a:gridCol w="734760"/>
                <a:gridCol w="1050840"/>
                <a:gridCol w="1050840"/>
                <a:gridCol w="1050840"/>
                <a:gridCol w="1050840"/>
              </a:tblGrid>
              <a:tr h="584640">
                <a:tc>
                  <a:txBody>
                    <a:bodyPr lIns="121320" rIns="121320" tIns="77760" bIns="60480" anchor="ctr">
                      <a:noAutofit/>
                    </a:bodyPr>
                    <a:p>
                      <a:endParaRPr b="0" lang="en-US" sz="1400" strike="noStrike" u="none">
                        <a:solidFill>
                          <a:schemeClr val="lt1"/>
                        </a:solidFill>
                        <a:effectLst/>
                        <a:uFillTx/>
                        <a:latin typeface="Avenir Next LT Pro"/>
                      </a:endParaRPr>
                    </a:p>
                  </a:txBody>
                  <a:tcPr anchor="ctr" marL="121320" marR="121320">
                    <a:lnL w="12240">
                      <a:noFill/>
                      <a:prstDash val="solid"/>
                    </a:lnL>
                    <a:lnR w="12240">
                      <a:noFill/>
                      <a:prstDash val="solid"/>
                    </a:lnR>
                    <a:lnT w="18720">
                      <a:noFill/>
                      <a:prstDash val="solid"/>
                    </a:lnT>
                    <a:lnB w="12240">
                      <a:noFill/>
                      <a:prstDash val="solid"/>
                    </a:lnB>
                    <a:solidFill>
                      <a:schemeClr val="accent2"/>
                    </a:solidFill>
                  </a:tcPr>
                </a:tc>
                <a:tc>
                  <a:txBody>
                    <a:bodyPr lIns="121320" rIns="121320" tIns="77760" bIns="60480" anchor="ctr">
                      <a:noAutofit/>
                    </a:bodyPr>
                    <a:p>
                      <a:pPr algn="ctr" defTabSz="914400">
                        <a:lnSpc>
                          <a:spcPct val="100000"/>
                        </a:lnSpc>
                      </a:pPr>
                      <a:r>
                        <a:rPr b="0" lang="en-US" sz="1400" strike="noStrike" u="none">
                          <a:solidFill>
                            <a:schemeClr val="lt1"/>
                          </a:solidFill>
                          <a:effectLst/>
                          <a:uFillTx/>
                          <a:latin typeface="Avenir Next LT Pro"/>
                        </a:rPr>
                        <a:t>Category 1</a:t>
                      </a:r>
                      <a:endParaRPr b="0" lang="en-US" sz="1400" strike="noStrike" u="none">
                        <a:solidFill>
                          <a:srgbClr val="ffffff"/>
                        </a:solidFill>
                        <a:effectLst/>
                        <a:uFillTx/>
                        <a:latin typeface="Arial"/>
                      </a:endParaRPr>
                    </a:p>
                  </a:txBody>
                  <a:tcPr anchor="ctr" marL="121320" marR="121320">
                    <a:lnL w="12240">
                      <a:noFill/>
                      <a:prstDash val="solid"/>
                    </a:lnL>
                    <a:lnR w="12240">
                      <a:noFill/>
                      <a:prstDash val="solid"/>
                    </a:lnR>
                    <a:lnT w="18720">
                      <a:noFill/>
                      <a:prstDash val="solid"/>
                    </a:lnT>
                    <a:lnB w="12240">
                      <a:noFill/>
                      <a:prstDash val="solid"/>
                    </a:lnB>
                    <a:solidFill>
                      <a:schemeClr val="accent2"/>
                    </a:solidFill>
                  </a:tcPr>
                </a:tc>
                <a:tc>
                  <a:txBody>
                    <a:bodyPr lIns="121320" rIns="121320" tIns="77760" bIns="60480" anchor="ctr">
                      <a:noAutofit/>
                    </a:bodyPr>
                    <a:p>
                      <a:pPr algn="ctr" defTabSz="914400">
                        <a:lnSpc>
                          <a:spcPct val="100000"/>
                        </a:lnSpc>
                      </a:pPr>
                      <a:r>
                        <a:rPr b="0" lang="en-US" sz="1400" strike="noStrike" u="none">
                          <a:solidFill>
                            <a:schemeClr val="lt1"/>
                          </a:solidFill>
                          <a:effectLst/>
                          <a:uFillTx/>
                          <a:latin typeface="Avenir Next LT Pro"/>
                        </a:rPr>
                        <a:t>Category 2</a:t>
                      </a:r>
                      <a:endParaRPr b="0" lang="en-US" sz="1400" strike="noStrike" u="none">
                        <a:solidFill>
                          <a:srgbClr val="ffffff"/>
                        </a:solidFill>
                        <a:effectLst/>
                        <a:uFillTx/>
                        <a:latin typeface="Arial"/>
                      </a:endParaRPr>
                    </a:p>
                  </a:txBody>
                  <a:tcPr anchor="ctr" marL="121320" marR="121320">
                    <a:lnL w="12240">
                      <a:noFill/>
                      <a:prstDash val="solid"/>
                    </a:lnL>
                    <a:lnR w="12240">
                      <a:noFill/>
                      <a:prstDash val="solid"/>
                    </a:lnR>
                    <a:lnT w="18720">
                      <a:noFill/>
                      <a:prstDash val="solid"/>
                    </a:lnT>
                    <a:lnB w="12240">
                      <a:noFill/>
                      <a:prstDash val="solid"/>
                    </a:lnB>
                    <a:solidFill>
                      <a:schemeClr val="accent2"/>
                    </a:solidFill>
                  </a:tcPr>
                </a:tc>
                <a:tc>
                  <a:txBody>
                    <a:bodyPr lIns="121320" rIns="121320" tIns="77760" bIns="60480" anchor="ctr">
                      <a:noAutofit/>
                    </a:bodyPr>
                    <a:p>
                      <a:pPr algn="ctr" defTabSz="914400">
                        <a:lnSpc>
                          <a:spcPct val="100000"/>
                        </a:lnSpc>
                      </a:pPr>
                      <a:r>
                        <a:rPr b="0" lang="en-US" sz="1400" strike="noStrike" u="none">
                          <a:solidFill>
                            <a:schemeClr val="lt1"/>
                          </a:solidFill>
                          <a:effectLst/>
                          <a:uFillTx/>
                          <a:latin typeface="Avenir Next LT Pro"/>
                        </a:rPr>
                        <a:t>Category 3</a:t>
                      </a:r>
                      <a:endParaRPr b="0" lang="en-US" sz="1400" strike="noStrike" u="none">
                        <a:solidFill>
                          <a:srgbClr val="ffffff"/>
                        </a:solidFill>
                        <a:effectLst/>
                        <a:uFillTx/>
                        <a:latin typeface="Arial"/>
                      </a:endParaRPr>
                    </a:p>
                  </a:txBody>
                  <a:tcPr anchor="ctr" marL="121320" marR="121320">
                    <a:lnL w="12240">
                      <a:noFill/>
                      <a:prstDash val="solid"/>
                    </a:lnL>
                    <a:lnR w="12240">
                      <a:noFill/>
                      <a:prstDash val="solid"/>
                    </a:lnR>
                    <a:lnT w="18720">
                      <a:noFill/>
                      <a:prstDash val="solid"/>
                    </a:lnT>
                    <a:lnB w="12240">
                      <a:noFill/>
                      <a:prstDash val="solid"/>
                    </a:lnB>
                    <a:solidFill>
                      <a:schemeClr val="accent2"/>
                    </a:solidFill>
                  </a:tcPr>
                </a:tc>
                <a:tc>
                  <a:txBody>
                    <a:bodyPr lIns="121320" rIns="121320" tIns="77760" bIns="60480" anchor="ctr">
                      <a:noAutofit/>
                    </a:bodyPr>
                    <a:p>
                      <a:pPr algn="ctr" defTabSz="914400">
                        <a:lnSpc>
                          <a:spcPct val="100000"/>
                        </a:lnSpc>
                      </a:pPr>
                      <a:r>
                        <a:rPr b="0" lang="en-US" sz="1400" strike="noStrike" u="none">
                          <a:solidFill>
                            <a:schemeClr val="lt1"/>
                          </a:solidFill>
                          <a:effectLst/>
                          <a:uFillTx/>
                          <a:latin typeface="Avenir Next LT Pro"/>
                        </a:rPr>
                        <a:t>Category 4</a:t>
                      </a:r>
                      <a:endParaRPr b="0" lang="en-US" sz="1400" strike="noStrike" u="none">
                        <a:solidFill>
                          <a:srgbClr val="ffffff"/>
                        </a:solidFill>
                        <a:effectLst/>
                        <a:uFillTx/>
                        <a:latin typeface="Arial"/>
                      </a:endParaRPr>
                    </a:p>
                  </a:txBody>
                  <a:tcPr anchor="ctr" marL="121320" marR="121320">
                    <a:lnL w="12240">
                      <a:noFill/>
                      <a:prstDash val="solid"/>
                    </a:lnL>
                    <a:lnR w="12240">
                      <a:noFill/>
                      <a:prstDash val="solid"/>
                    </a:lnR>
                    <a:lnT w="18720">
                      <a:noFill/>
                      <a:prstDash val="solid"/>
                    </a:lnT>
                    <a:lnB w="12240">
                      <a:noFill/>
                      <a:prstDash val="solid"/>
                    </a:lnB>
                    <a:solidFill>
                      <a:schemeClr val="accent2"/>
                    </a:solidFill>
                  </a:tcPr>
                </a:tc>
              </a:tr>
              <a:tr h="325080">
                <a:tc>
                  <a:txBody>
                    <a:bodyPr lIns="121320" rIns="121320" tIns="77760" bIns="60480" anchor="ctr">
                      <a:noAutofit/>
                    </a:bodyPr>
                    <a:p>
                      <a:pPr defTabSz="914400">
                        <a:lnSpc>
                          <a:spcPct val="100000"/>
                        </a:lnSpc>
                      </a:pPr>
                      <a:r>
                        <a:rPr b="0" lang="en-US" sz="1000" strike="noStrike" u="none">
                          <a:solidFill>
                            <a:schemeClr val="lt1"/>
                          </a:solidFill>
                          <a:effectLst/>
                          <a:uFillTx/>
                          <a:latin typeface="Avenir Next LT Pro"/>
                        </a:rPr>
                        <a:t>Item 1 </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4.5</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2.3</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1.7</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5</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r>
              <a:tr h="325080">
                <a:tc>
                  <a:txBody>
                    <a:bodyPr lIns="121320" rIns="121320" tIns="77760" bIns="60480" anchor="ctr">
                      <a:noAutofit/>
                    </a:bodyPr>
                    <a:p>
                      <a:pPr defTabSz="914400">
                        <a:lnSpc>
                          <a:spcPct val="100000"/>
                        </a:lnSpc>
                      </a:pPr>
                      <a:r>
                        <a:rPr b="0" lang="en-US" sz="1000" strike="noStrike" u="none">
                          <a:solidFill>
                            <a:schemeClr val="lt1"/>
                          </a:solidFill>
                          <a:effectLst/>
                          <a:uFillTx/>
                          <a:latin typeface="Avenir Next LT Pro"/>
                        </a:rPr>
                        <a:t>Item 2</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3.2</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5.1</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4.4</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3</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r>
              <a:tr h="325080">
                <a:tc>
                  <a:txBody>
                    <a:bodyPr lIns="121320" rIns="121320" tIns="77760" bIns="60480" anchor="ctr">
                      <a:noAutofit/>
                    </a:bodyPr>
                    <a:p>
                      <a:pPr defTabSz="914400">
                        <a:lnSpc>
                          <a:spcPct val="100000"/>
                        </a:lnSpc>
                      </a:pPr>
                      <a:r>
                        <a:rPr b="0" lang="en-US" sz="1000" strike="noStrike" u="none">
                          <a:solidFill>
                            <a:schemeClr val="lt1"/>
                          </a:solidFill>
                          <a:effectLst/>
                          <a:uFillTx/>
                          <a:latin typeface="Avenir Next LT Pro"/>
                        </a:rPr>
                        <a:t>Item 3</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2.1</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1.7</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2.5</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2.8</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r>
              <a:tr h="325080">
                <a:tc>
                  <a:txBody>
                    <a:bodyPr lIns="121320" rIns="121320" tIns="77760" bIns="60480" anchor="ctr">
                      <a:noAutofit/>
                    </a:bodyPr>
                    <a:p>
                      <a:pPr defTabSz="914400">
                        <a:lnSpc>
                          <a:spcPct val="100000"/>
                        </a:lnSpc>
                      </a:pPr>
                      <a:r>
                        <a:rPr b="0" lang="en-US" sz="1000" strike="noStrike" u="none">
                          <a:solidFill>
                            <a:schemeClr val="lt1"/>
                          </a:solidFill>
                          <a:effectLst/>
                          <a:uFillTx/>
                          <a:latin typeface="Avenir Next LT Pro"/>
                        </a:rPr>
                        <a:t>Item 4</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4.5</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2.2</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1.7</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c>
                  <a:txBody>
                    <a:bodyPr lIns="121320" rIns="121320" tIns="77760" bIns="60480" anchor="ctr">
                      <a:noAutofit/>
                    </a:bodyPr>
                    <a:p>
                      <a:pPr algn="ctr" defTabSz="914400">
                        <a:lnSpc>
                          <a:spcPct val="100000"/>
                        </a:lnSpc>
                      </a:pPr>
                      <a:r>
                        <a:rPr b="0" lang="en-US" sz="1000" strike="noStrike" u="none">
                          <a:solidFill>
                            <a:schemeClr val="lt1"/>
                          </a:solidFill>
                          <a:effectLst/>
                          <a:uFillTx/>
                          <a:latin typeface="Avenir Next LT Pro"/>
                        </a:rPr>
                        <a:t>7</a:t>
                      </a:r>
                      <a:endParaRPr b="0" lang="en-US" sz="1000" strike="noStrike" u="none">
                        <a:solidFill>
                          <a:srgbClr val="ffffff"/>
                        </a:solidFill>
                        <a:effectLst/>
                        <a:uFillTx/>
                        <a:latin typeface="Arial"/>
                      </a:endParaRPr>
                    </a:p>
                  </a:txBody>
                  <a:tcPr anchor="ctr" marL="121320" marR="121320">
                    <a:lnL w="12240">
                      <a:noFill/>
                      <a:prstDash val="solid"/>
                    </a:lnL>
                    <a:lnR w="12240">
                      <a:noFill/>
                      <a:prstDash val="solid"/>
                    </a:lnR>
                    <a:lnT w="12240">
                      <a:noFill/>
                      <a:prstDash val="solid"/>
                    </a:lnT>
                    <a:lnB w="12240">
                      <a:noFill/>
                      <a:prstDash val="solid"/>
                    </a:lnB>
                    <a:solidFill>
                      <a:srgbClr val="404040"/>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75" name="PlaceHolder 2"/>
          <p:cNvSpPr>
            <a:spLocks noGrp="1"/>
          </p:cNvSpPr>
          <p:nvPr>
            <p:ph/>
          </p:nvPr>
        </p:nvSpPr>
        <p:spPr>
          <a:xfrm>
            <a:off x="1179720" y="1911240"/>
            <a:ext cx="9829440" cy="3859560"/>
          </a:xfrm>
          <a:prstGeom prst="rect">
            <a:avLst/>
          </a:prstGeom>
          <a:noFill/>
          <a:ln w="0">
            <a:noFill/>
          </a:ln>
        </p:spPr>
        <p:txBody>
          <a:bodyPr lIns="91440" rIns="91440" tIns="45720" bIns="45720" anchor="t">
            <a:normAutofit fontScale="85000" lnSpcReduction="19999"/>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Quisque orci nisi, egestas vel placerat sit amet, luctus nec nisi. Nulla pretium turpis at feugiat ultrices. Nunc eget enim sed nisi consequat dapibus. Praesent volutpat neque et tristique placerat. Curabitur a dapibus neque. Sed ac dui ac velit volutpat tincidunt eu sed nisl. Nunc risus nibh, varius a ligula a, dignissim tempus tellus. Quisque mi ipsum, placerat ac porttitor et, luctus sed lacus. Fusce sollicitudin pellentesque consectetur. Aliquam gravida tellus id elit lacinia iaculis. Pellentesque eu est nec purus finibus mattis vel vitae urna. Mauris commodo arcu sit amet justo lacinia, id rhoncus risus tincidunt. Sed tincidunt vulputate risus, sed auctor nisl laoreet vel. Nullam molestie turpis quis ex tristique ullamcorper. Cras efficitur ut nisl vel fringilla. Nullam at condimentum nisi.</a:t>
            </a:r>
            <a:endParaRPr b="0" lang="en-US" sz="2800" strike="noStrike" u="none">
              <a:solidFill>
                <a:schemeClr val="dk1"/>
              </a:solidFill>
              <a:effectLst/>
              <a:uFillTx/>
              <a:latin typeface="Avenir Next LT Pro"/>
            </a:endParaRPr>
          </a:p>
        </p:txBody>
      </p:sp>
      <p:sp>
        <p:nvSpPr>
          <p:cNvPr id="176" name="PlaceHolder 3"/>
          <p:cNvSpPr>
            <a:spLocks noGrp="1"/>
          </p:cNvSpPr>
          <p:nvPr>
            <p:ph type="dt" idx="5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77" name="PlaceHolder 4"/>
          <p:cNvSpPr>
            <a:spLocks noGrp="1"/>
          </p:cNvSpPr>
          <p:nvPr>
            <p:ph type="ftr" idx="59"/>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78" name="PlaceHolder 5"/>
          <p:cNvSpPr>
            <a:spLocks noGrp="1"/>
          </p:cNvSpPr>
          <p:nvPr>
            <p:ph type="sldNum" idx="6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1E7904C5-FD38-4A0A-A554-23C9C31A4058}" type="slidenum">
              <a:rPr b="0" lang="en-US" sz="1200" strike="noStrike" u="none">
                <a:solidFill>
                  <a:srgbClr val="8b8b8b"/>
                </a:solidFill>
                <a:effectLst/>
                <a:uFillTx/>
                <a:latin typeface="Avenir Next LT Pro"/>
              </a:rPr>
              <a:t>7</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80" name="PlaceHolder 2"/>
          <p:cNvSpPr>
            <a:spLocks noGrp="1"/>
          </p:cNvSpPr>
          <p:nvPr>
            <p:ph/>
          </p:nvPr>
        </p:nvSpPr>
        <p:spPr>
          <a:xfrm>
            <a:off x="1179720" y="1911240"/>
            <a:ext cx="9829440" cy="3859560"/>
          </a:xfrm>
          <a:prstGeom prst="rect">
            <a:avLst/>
          </a:prstGeom>
          <a:noFill/>
          <a:ln w="0">
            <a:noFill/>
          </a:ln>
        </p:spPr>
        <p:txBody>
          <a:bodyPr lIns="91440" rIns="91440" tIns="45720" bIns="45720" anchor="t">
            <a:normAutofit fontScale="92500" lnSpcReduction="19999"/>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Sed ipsum tortor, fringilla a consectetur eget, cursus posuere sem. Suspendisse cursus nisi ut purus lacinia, vel luctus odio dapibus. Nulla dictum congue tempor. Nullam scelerisque, mi at rhoncus pellentesque. Vestibulum sollicitudin leo quis nisi commodo, vitae fringilla orci blandit. Vestibulum sapien ex, mattis at aliquam a, imperdiet eu eros. Etiam dapibus condimentum hendrerit. Nulla turpis velit, hendrerit et dui sed, dignissim sollicitudin lorem. Quisque eleifend luctus mauris, id rhoncus elit accumsan placerat. Nam ornare porta sodales. Nunc euismod, ligula nec rhoncus sodales, tortor mauris feugiat ex, placerat efficitur velit dolor ut risus. Nam cursus sollicitudin justo at vehicula. Etiam tortor tortor, efficitur vel bibendum vitae, interdum eleifend justo.</a:t>
            </a:r>
            <a:endParaRPr b="0" lang="en-US" sz="2800" strike="noStrike" u="none">
              <a:solidFill>
                <a:schemeClr val="dk1"/>
              </a:solidFill>
              <a:effectLst/>
              <a:uFillTx/>
              <a:latin typeface="Avenir Next LT Pro"/>
            </a:endParaRPr>
          </a:p>
        </p:txBody>
      </p:sp>
      <p:sp>
        <p:nvSpPr>
          <p:cNvPr id="181" name="PlaceHolder 3"/>
          <p:cNvSpPr>
            <a:spLocks noGrp="1"/>
          </p:cNvSpPr>
          <p:nvPr>
            <p:ph type="dt" idx="6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82" name="PlaceHolder 4"/>
          <p:cNvSpPr>
            <a:spLocks noGrp="1"/>
          </p:cNvSpPr>
          <p:nvPr>
            <p:ph type="ftr" idx="6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83" name="PlaceHolder 5"/>
          <p:cNvSpPr>
            <a:spLocks noGrp="1"/>
          </p:cNvSpPr>
          <p:nvPr>
            <p:ph type="sldNum" idx="6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9C1556D5-8A1E-4EDD-BE36-67BEC308FB0C}" type="slidenum">
              <a:rPr b="0" lang="en-US" sz="1200" strike="noStrike" u="none">
                <a:solidFill>
                  <a:srgbClr val="8b8b8b"/>
                </a:solidFill>
                <a:effectLst/>
                <a:uFillTx/>
                <a:latin typeface="Avenir Next LT Pro"/>
              </a:rPr>
              <a:t>8</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85" name="PlaceHolder 2"/>
          <p:cNvSpPr>
            <a:spLocks noGrp="1"/>
          </p:cNvSpPr>
          <p:nvPr>
            <p:ph/>
          </p:nvPr>
        </p:nvSpPr>
        <p:spPr>
          <a:xfrm>
            <a:off x="1179720" y="1911240"/>
            <a:ext cx="9829440" cy="3859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 Enim justo varius metus, id condimentum justo leo non ante. Pellentesque habitant morbi tristique senectus et netus et malesuada fames ac turpis egestas. Donec ullamcorper vitae urna ut commodo. Donec id vehicula ipsum. Vestibulum mattis luctus rutrum.</a:t>
            </a:r>
            <a:endParaRPr b="0" lang="en-US" sz="2800" strike="noStrike" u="none">
              <a:solidFill>
                <a:schemeClr val="dk1"/>
              </a:solidFill>
              <a:effectLst/>
              <a:uFillTx/>
              <a:latin typeface="Avenir Next LT Pro"/>
            </a:endParaRPr>
          </a:p>
        </p:txBody>
      </p:sp>
      <p:sp>
        <p:nvSpPr>
          <p:cNvPr id="186" name="PlaceHolder 3"/>
          <p:cNvSpPr>
            <a:spLocks noGrp="1"/>
          </p:cNvSpPr>
          <p:nvPr>
            <p:ph type="dt" idx="6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87" name="PlaceHolder 4"/>
          <p:cNvSpPr>
            <a:spLocks noGrp="1"/>
          </p:cNvSpPr>
          <p:nvPr>
            <p:ph type="ftr" idx="6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88" name="PlaceHolder 5"/>
          <p:cNvSpPr>
            <a:spLocks noGrp="1"/>
          </p:cNvSpPr>
          <p:nvPr>
            <p:ph type="sldNum" idx="6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FC06031B-F05D-47B5-9A57-FAC8EBC8813F}" type="slidenum">
              <a:rPr b="0" lang="en-US" sz="1200" strike="noStrike" u="none">
                <a:solidFill>
                  <a:srgbClr val="8b8b8b"/>
                </a:solidFill>
                <a:effectLst/>
                <a:uFillTx/>
                <a:latin typeface="Avenir Next LT Pro"/>
              </a:rPr>
              <a:t>8</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 presentation</Template>
  <TotalTime>579</TotalTime>
  <Application>LibreOffice/25.2.1.2$Linux_X86_64 LibreOffice_project/520$Build-2</Application>
  <AppVersion>15.0000</AppVersion>
  <Words>915</Words>
  <Paragraphs>134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2021-05-11T14:32:44Z</dcterms:created>
  <dc:creator>Hafiz Muhammad  Ahmad -0044</dc:creator>
  <dc:description/>
  <dc:language>en-US</dc:language>
  <cp:lastModifiedBy/>
  <dcterms:modified xsi:type="dcterms:W3CDTF">2025-03-21T08:43:02Z</dcterms:modified>
  <cp:revision>67</cp:revision>
  <dc:subject/>
  <dc:title>FREE TEST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15</vt:i4>
  </property>
</Properties>
</file>