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id="2147483648"/>
    <p:sldMasterId r:id="rId7" id="2147483660"/>
    <p:sldMasterId r:id="rId8" id="2147483677"/>
    <p:sldMasterId r:id="rId9" id="2147483694"/>
  </p:sldMasterIdLst>
  <p:sldIdLst>
    <p:sldId r:id="rId10" id="257"/>
    <p:sldId r:id="rId11" id="258"/>
    <p:sldId r:id="rId12" id="259"/>
    <p:sldId r:id="rId13" id="260"/>
    <p:sldId r:id="rId14" id="261"/>
    <p:sldId r:id="rId15" id="262"/>
    <p:sldId r:id="rId16" id="263"/>
    <p:sldId r:id="rId17" id="264"/>
    <p:sldId r:id="rId18" id="265"/>
    <p:sldId r:id="rId19" id="266"/>
    <p:sldId r:id="rId20" id="267"/>
    <p:sldId r:id="rId21" id="268"/>
    <p:sldId r:id="rId22" id="269"/>
    <p:sldId r:id="rId23" id="270"/>
    <p:sldId r:id="rId24" id="271"/>
    <p:sldId r:id="rId25" id="272"/>
    <p:sldId r:id="rId26" id="273"/>
    <p:sldId r:id="rId27" id="274"/>
    <p:sldId r:id="rId28" id="275"/>
    <p:sldId r:id="rId29" id="276"/>
    <p:sldId r:id="rId30" id="277"/>
    <p:sldId r:id="rId31" id="278"/>
    <p:sldId r:id="rId32" id="279"/>
    <p:sldId r:id="rId33" id="280"/>
    <p:sldId r:id="rId34" id="281"/>
    <p:sldId r:id="rId35" id="282"/>
    <p:sldId r:id="rId36" id="283"/>
    <p:sldId r:id="rId37" id="284"/>
  </p:sldIdLst>
  <p:sldSz cx="12192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Avenir Next LT Pro"/>
        <a:ea typeface=""/>
        <a:cs typeface="+mn-cs"/>
      </a:defRPr>
    </a:lvl1pPr>
    <a:lvl2pPr marL="457200" algn="l" defTabSz="914400" rtl="0" eaLnBrk="1" latinLnBrk="0" hangingPunct="1">
      <a:defRPr sz="1800" kern="1200">
        <a:solidFill>
          <a:schemeClr val="tx1"/>
        </a:solidFill>
        <a:latin typeface="Avenir Next LT Pro"/>
        <a:ea typeface=""/>
        <a:cs typeface="+mn-cs"/>
      </a:defRPr>
    </a:lvl2pPr>
    <a:lvl3pPr marL="914400" algn="l" defTabSz="914400" rtl="0" eaLnBrk="1" latinLnBrk="0" hangingPunct="1">
      <a:defRPr sz="1800" kern="1200">
        <a:solidFill>
          <a:schemeClr val="tx1"/>
        </a:solidFill>
        <a:latin typeface="Avenir Next LT Pro"/>
        <a:ea typeface=""/>
        <a:cs typeface="+mn-cs"/>
      </a:defRPr>
    </a:lvl3pPr>
    <a:lvl4pPr marL="1371600" algn="l" defTabSz="914400" rtl="0" eaLnBrk="1" latinLnBrk="0" hangingPunct="1">
      <a:defRPr sz="1800" kern="1200">
        <a:solidFill>
          <a:schemeClr val="tx1"/>
        </a:solidFill>
        <a:latin typeface="Avenir Next LT Pro"/>
        <a:ea typeface=""/>
        <a:cs typeface="+mn-cs"/>
      </a:defRPr>
    </a:lvl4pPr>
    <a:lvl5pPr marL="1828800" algn="l" defTabSz="914400" rtl="0" eaLnBrk="1" latinLnBrk="0" hangingPunct="1">
      <a:defRPr sz="1800" kern="1200">
        <a:solidFill>
          <a:schemeClr val="tx1"/>
        </a:solidFill>
        <a:latin typeface="Avenir Next LT Pro"/>
        <a:ea typeface=""/>
        <a:cs typeface="+mn-cs"/>
      </a:defRPr>
    </a:lvl5pPr>
    <a:lvl6pPr marL="2286000" algn="l" defTabSz="914400" rtl="0" eaLnBrk="1" latinLnBrk="0" hangingPunct="1">
      <a:defRPr sz="1800" kern="1200">
        <a:solidFill>
          <a:schemeClr val="tx1"/>
        </a:solidFill>
        <a:latin typeface="Avenir Next LT Pro"/>
        <a:ea typeface=""/>
        <a:cs typeface="+mn-cs"/>
      </a:defRPr>
    </a:lvl6pPr>
    <a:lvl7pPr marL="2743200" algn="l" defTabSz="914400" rtl="0" eaLnBrk="1" latinLnBrk="0" hangingPunct="1">
      <a:defRPr sz="1800" kern="1200">
        <a:solidFill>
          <a:schemeClr val="tx1"/>
        </a:solidFill>
        <a:latin typeface="Avenir Next LT Pro"/>
        <a:ea typeface=""/>
        <a:cs typeface="+mn-cs"/>
      </a:defRPr>
    </a:lvl7pPr>
    <a:lvl8pPr marL="3200400" algn="l" defTabSz="914400" rtl="0" eaLnBrk="1" latinLnBrk="0" hangingPunct="1">
      <a:defRPr sz="1800" kern="1200">
        <a:solidFill>
          <a:schemeClr val="tx1"/>
        </a:solidFill>
        <a:latin typeface="Avenir Next LT Pro"/>
        <a:ea typeface=""/>
        <a:cs typeface="+mn-cs"/>
      </a:defRPr>
    </a:lvl8pPr>
    <a:lvl9pPr marL="3657600" algn="l" defTabSz="914400" rtl="0" eaLnBrk="1" latinLnBrk="0" hangingPunct="1">
      <a:defRPr sz="1800" kern="1200">
        <a:solidFill>
          <a:schemeClr val="tx1"/>
        </a:solidFill>
        <a:latin typeface="Avenir Next LT Pro"/>
        <a:ea typeface=""/>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3.xml"/><Relationship Id="rId6" Type="http://schemas.openxmlformats.org/officeDocument/2006/relationships/tableStyles" Target="tableStyles.xml"/><Relationship Id="rId7" Type="http://schemas.openxmlformats.org/officeDocument/2006/relationships/slideMaster" Target="slideMasters/slideMaster2.xml"/><Relationship Id="rId8" Type="http://schemas.openxmlformats.org/officeDocument/2006/relationships/slideMaster" Target="slideMasters/slideMaster3.xml"/><Relationship Id="rId9" Type="http://schemas.openxmlformats.org/officeDocument/2006/relationships/slideMaster" Target="slideMasters/slideMaster4.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tags" Target="tags/tag1.xml"/></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axId val="31419799"/>
        <c:axId val="96758549"/>
        <c:barDir val="col"/>
        <c:grouping val="clustered"/>
        <c:varyColors val="0"/>
        <c:ser>
          <c:idx val="0"/>
          <c:order val="0"/>
          <c:tx>
            <c:strRef>
              <c:f>label 0</c:f>
              <c:strCache>
                <c:ptCount val="1"/>
                <c:pt idx="0">
                  <c:v>Series 1</c:v>
                </c:pt>
              </c:strCache>
            </c:strRef>
          </c:tx>
          <c:spPr>
            <a:solidFill>
              <a:srgbClr val="ff9514"/>
            </a:solidFill>
            <a:ln w="0">
              <a:noFill/>
            </a:ln>
          </c:spPr>
          <c:invertIfNegative val="0"/>
          <c:dLbls>
            <c:txPr>
              <a:bodyPr wrap="square"/>
              <a:lstStyle/>
              <a:p>
                <a:pPr>
                  <a:defRPr sz="1000" b="0" u="none" strike="noStrike">
                    <a:solidFill>
                      <a:srgbClr val="000000"/>
                    </a:solidFill>
                    <a:uFillTx/>
                    <a:latin typeface="Avenir Next LT Pro"/>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solidFill>
              <a:srgbClr val="4e91f0"/>
            </a:solidFill>
            <a:ln w="0">
              <a:noFill/>
            </a:ln>
          </c:spPr>
          <c:invertIfNegative val="0"/>
          <c:dLbls>
            <c:txPr>
              <a:bodyPr wrap="square"/>
              <a:lstStyle/>
              <a:p>
                <a:pPr>
                  <a:defRPr sz="1000" b="0" u="none" strike="noStrike">
                    <a:solidFill>
                      <a:srgbClr val="000000"/>
                    </a:solidFill>
                    <a:uFillTx/>
                    <a:latin typeface="Avenir Next LT Pro"/>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gapWidth val="219"/>
        <c:overlap val="-27"/>
      </c:barChart>
      <c:catAx>
        <c:axId val="31419799"/>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1197" b="0" u="none" strike="noStrike">
                <a:solidFill>
                  <a:srgbClr val="595959"/>
                </a:solidFill>
                <a:uFillTx/>
                <a:latin typeface="Avenir Next LT Pro"/>
              </a:defRPr>
            </a:pPr>
          </a:p>
        </c:txPr>
        <c:crossAx val="96758549"/>
        <c:crosses val="autoZero"/>
        <c:auto val="1"/>
        <c:lblAlgn val="ctr"/>
        <c:lblOffset val="100"/>
        <c:noMultiLvlLbl val="0"/>
      </c:catAx>
      <c:valAx>
        <c:axId val="96758549"/>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1197" b="0" u="none" strike="noStrike">
                <a:solidFill>
                  <a:srgbClr val="595959"/>
                </a:solidFill>
                <a:uFillTx/>
                <a:latin typeface="Avenir Next LT Pro"/>
              </a:defRPr>
            </a:pPr>
          </a:p>
        </c:txPr>
        <c:crossAx val="31419799"/>
        <c:crosses val="autoZero"/>
        <c:crossBetween val="between"/>
      </c:valAx>
      <c:spPr>
        <a:noFill/>
        <a:ln w="0">
          <a:noFill/>
        </a:ln>
      </c:spPr>
    </c:plotArea>
    <c:legend>
      <c:legendPos val="b"/>
      <c:layout/>
      <c:overlay val="0"/>
      <c:spPr>
        <a:noFill/>
        <a:ln w="0">
          <a:noFill/>
        </a:ln>
      </c:spPr>
      <c:txPr>
        <a:bodyPr/>
        <a:lstStyle/>
        <a:p>
          <a:pPr>
            <a:defRPr sz="1197" b="0" u="none" strike="noStrike">
              <a:solidFill>
                <a:srgbClr val="595959"/>
              </a:solidFill>
              <a:uFillTx/>
              <a:latin typeface="Avenir Next LT Pro"/>
            </a:defRPr>
          </a:pPr>
        </a:p>
      </c:txPr>
    </c:legend>
    <c:plotVisOnly val="1"/>
    <c:dispBlanksAs val="gap"/>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a:defRPr sz="1300" b="0" u="none" strike="noStrike">
                <a:solidFill>
                  <a:srgbClr val="000000"/>
                </a:solidFill>
                <a:uFillTx/>
                <a:latin typeface="Arial"/>
              </a:defRPr>
            </a:pPr>
            <a:r>
              <a:rPr sz="2128" b="1" u="none" strike="noStrike" dirty="1">
                <a:solidFill>
                  <a:srgbClr val="595959"/>
                </a:solidFill>
                <a:uFillTx/>
                <a:latin typeface="Avenir Next LT Pro"/>
              </a:rPr>
              <a:t>Chart Title</a:t>
            </a:r>
          </a:p>
        </c:rich>
      </c:tx>
      <c:layout/>
      <c:overlay val="0"/>
      <c:spPr>
        <a:noFill/>
        <a:ln w="0">
          <a:noFill/>
        </a:ln>
      </c:spPr>
    </c:title>
    <c:autoTitleDeleted val="0"/>
    <c:plotArea>
      <c:layout/>
      <c:barChart>
        <c:axId val="21950042"/>
        <c:axId val="26460114"/>
        <c:barDir val="col"/>
        <c:grouping val="clustered"/>
        <c:varyColors val="0"/>
        <c:ser>
          <c:idx val="0"/>
          <c:order val="0"/>
          <c:tx>
            <c:strRef>
              <c:f>label 0</c:f>
              <c:strCache>
                <c:ptCount val="1"/>
                <c:pt idx="0">
                  <c:v>Series 1</c:v>
                </c:pt>
              </c:strCache>
            </c:strRef>
          </c:tx>
          <c:spPr>
            <a:gradFill>
              <a:gsLst>
                <a:gs pos="0">
                  <a:srgbClr val="f18776"/>
                </a:gs>
                <a:gs pos="50000">
                  <a:srgbClr val="f47059"/>
                </a:gs>
                <a:gs pos="100000">
                  <a:srgbClr val="e25e47"/>
                </a:gs>
              </a:gsLst>
              <a:lin ang="5400000"/>
            </a:gradFill>
            <a:ln w="0">
              <a:noFill/>
            </a:ln>
          </c:spPr>
          <c:invertIfNegative val="0"/>
          <c:dLbls>
            <c:numFmt formatCode="General" sourceLinked="0"/>
            <c:txPr>
              <a:bodyPr wrap="square"/>
              <a:lstStyle/>
              <a:p>
                <a:pPr>
                  <a:defRPr sz="1197" b="0" u="none" strike="noStrike">
                    <a:solidFill>
                      <a:srgbClr val="404040"/>
                    </a:solidFill>
                    <a:uFillTx/>
                    <a:latin typeface="Avenir Next LT Pro"/>
                  </a:defRPr>
                </a:pPr>
              </a:p>
            </c:txPr>
            <c:dLblPos val="in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Series 2</c:v>
                </c:pt>
              </c:strCache>
            </c:strRef>
          </c:tx>
          <c:spPr>
            <a:gradFill>
              <a:gsLst>
                <a:gs pos="0">
                  <a:srgbClr val="689df3"/>
                </a:gs>
                <a:gs pos="50000">
                  <a:srgbClr val="468ff7"/>
                </a:gs>
                <a:gs pos="100000">
                  <a:srgbClr val="357ee4"/>
                </a:gs>
              </a:gsLst>
              <a:lin ang="5400000"/>
            </a:gradFill>
            <a:ln w="0">
              <a:noFill/>
            </a:ln>
          </c:spPr>
          <c:invertIfNegative val="0"/>
          <c:dLbls>
            <c:numFmt formatCode="General" sourceLinked="0"/>
            <c:txPr>
              <a:bodyPr wrap="square"/>
              <a:lstStyle/>
              <a:p>
                <a:pPr>
                  <a:defRPr sz="1197" b="0" u="none" strike="noStrike">
                    <a:solidFill>
                      <a:srgbClr val="404040"/>
                    </a:solidFill>
                    <a:uFillTx/>
                    <a:latin typeface="Avenir Next LT Pro"/>
                  </a:defRPr>
                </a:pPr>
              </a:p>
            </c:txPr>
            <c:dLblPos val="in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Series 3</c:v>
                </c:pt>
              </c:strCache>
            </c:strRef>
          </c:tx>
          <c:spPr>
            <a:gradFill>
              <a:gsLst>
                <a:gs pos="0">
                  <a:srgbClr val="706974"/>
                </a:gs>
                <a:gs pos="50000">
                  <a:srgbClr val="5b5060"/>
                </a:gs>
                <a:gs pos="100000">
                  <a:srgbClr val="504756"/>
                </a:gs>
              </a:gsLst>
              <a:lin ang="5400000"/>
            </a:gradFill>
            <a:ln w="0">
              <a:noFill/>
            </a:ln>
          </c:spPr>
          <c:invertIfNegative val="0"/>
          <c:dLbls>
            <c:numFmt formatCode="General" sourceLinked="0"/>
            <c:txPr>
              <a:bodyPr wrap="square"/>
              <a:lstStyle/>
              <a:p>
                <a:pPr>
                  <a:defRPr sz="1197" b="0" u="none" strike="noStrike">
                    <a:solidFill>
                      <a:srgbClr val="404040"/>
                    </a:solidFill>
                    <a:uFillTx/>
                    <a:latin typeface="Avenir Next LT Pro"/>
                  </a:defRPr>
                </a:pPr>
              </a:p>
            </c:txPr>
            <c:dLblPos val="in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er>
        <c:gapWidth val="100"/>
        <c:overlap val="-24"/>
      </c:barChart>
      <c:catAx>
        <c:axId val="21950042"/>
        <c:scaling>
          <c:orientation val="minMax"/>
        </c:scaling>
        <c:delete val="0"/>
        <c:axPos val="b"/>
        <c:numFmt formatCode="General" sourceLinked="0"/>
        <c:majorTickMark val="none"/>
        <c:minorTickMark val="none"/>
        <c:tickLblPos val="nextTo"/>
        <c:spPr>
          <a:ln w="12600">
            <a:solidFill>
              <a:srgbClr val="d9d9d9"/>
            </a:solidFill>
            <a:round/>
          </a:ln>
        </c:spPr>
        <c:txPr>
          <a:bodyPr/>
          <a:lstStyle/>
          <a:p>
            <a:pPr>
              <a:defRPr sz="1197" b="0" u="none" strike="noStrike">
                <a:solidFill>
                  <a:srgbClr val="595959"/>
                </a:solidFill>
                <a:uFillTx/>
                <a:latin typeface="Avenir Next LT Pro"/>
              </a:defRPr>
            </a:pPr>
          </a:p>
        </c:txPr>
        <c:crossAx val="26460114"/>
        <c:crosses val="autoZero"/>
        <c:auto val="1"/>
        <c:lblAlgn val="ctr"/>
        <c:lblOffset val="100"/>
        <c:noMultiLvlLbl val="0"/>
      </c:catAx>
      <c:valAx>
        <c:axId val="26460114"/>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1197" b="0" u="none" strike="noStrike">
                <a:solidFill>
                  <a:srgbClr val="595959"/>
                </a:solidFill>
                <a:uFillTx/>
                <a:latin typeface="Avenir Next LT Pro"/>
              </a:defRPr>
            </a:pPr>
          </a:p>
        </c:txPr>
        <c:crossAx val="21950042"/>
        <c:crosses val="autoZero"/>
        <c:crossBetween val="between"/>
      </c:valAx>
      <c:spPr>
        <a:noFill/>
        <a:ln w="0">
          <a:noFill/>
        </a:ln>
      </c:spPr>
    </c:plotArea>
    <c:legend>
      <c:legendPos val="b"/>
      <c:layout/>
      <c:overlay val="0"/>
      <c:spPr>
        <a:noFill/>
        <a:ln w="0">
          <a:noFill/>
        </a:ln>
      </c:spPr>
      <c:txPr>
        <a:bodyPr/>
        <a:lstStyle/>
        <a:p>
          <a:pPr>
            <a:defRPr sz="1197" b="0" u="none" strike="noStrike">
              <a:solidFill>
                <a:srgbClr val="595959"/>
              </a:solidFill>
              <a:uFillTx/>
              <a:latin typeface="Avenir Next LT Pro"/>
            </a:defRPr>
          </a:pPr>
        </a:p>
      </c:txPr>
    </c:legend>
    <c:plotVisOnly val="1"/>
    <c:dispBlanksAs val="gap"/>
  </c:chart>
  <c:spPr>
    <a:noFill/>
    <a:ln w="0">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Freeform 13"/>
          <p:cNvSpPr/>
          <p:nvPr/>
        </p:nvSpPr>
        <p:spPr>
          <a:xfrm>
            <a:off x="4000680" y="1087560"/>
            <a:ext cx="8191080" cy="5770080"/>
          </a:xfrm>
          <a:custGeom>
            <a:gdLst>
              <a:gd name="textAreaLeft" fmla="*/ 0 w 8191080"/>
              <a:gd name="textAreaRight" fmla="*/ 8191440 w 8191080"/>
              <a:gd name="textAreaTop" fmla="*/ 0 h 5770080"/>
              <a:gd name="textAreaBottom" fmla="*/ 5770440 h 5770080"/>
            </a:gdLst>
            <a:rect l="textAreaLeft" t="textAreaTop" r="textAreaRight" b="textAreaBottom"/>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cxnSp>
        <p:nvCxnSpPr>
          <p:cNvPr id="9" name="Straight Connector 11"/>
          <p:cNvCxnSpPr/>
          <p:nvPr/>
        </p:nvCxnSpPr>
        <p:spPr>
          <a:xfrm>
            <a:off x="406080" y="183600"/>
            <a:ext cx="360" cy="1598400"/>
          </a:xfrm>
          <a:prstGeom prst="straightConnector1"/>
          <a:ln w="127000" cap="rnd">
            <a:solidFill>
              <a:srgbClr val="2CC3B4"/>
            </a:solidFill>
            <a:prstDash val="dash"/>
          </a:ln>
        </p:spPr>
      </p:cxnSp>
      <p:sp>
        <p:nvSpPr>
          <p:cNvPr id="2" name="Freeform: Shape 13"/>
          <p:cNvSpPr/>
          <p:nvPr/>
        </p:nvSpPr>
        <p:spPr>
          <a:xfrm>
            <a:off x="5292360" y="0"/>
            <a:ext cx="2279520" cy="1267560"/>
          </a:xfrm>
          <a:custGeom>
            <a:gdLst>
              <a:gd name="textAreaLeft" fmla="*/ 0 w 2279520"/>
              <a:gd name="textAreaRight" fmla="*/ 2279880 w 2279520"/>
              <a:gd name="textAreaTop" fmla="*/ 0 h 1267560"/>
              <a:gd name="textAreaBottom" fmla="*/ 1267920 h 1267560"/>
            </a:gdLst>
            <a:rect l="textAreaLeft" t="textAreaTop" r="textAreaRight" b="textAreaBottom"/>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 name="Freeform: Shape 15"/>
          <p:cNvSpPr/>
          <p:nvPr/>
        </p:nvSpPr>
        <p:spPr>
          <a:xfrm>
            <a:off x="10208520" y="0"/>
            <a:ext cx="1134720" cy="477720"/>
          </a:xfrm>
          <a:custGeom>
            <a:gdLst>
              <a:gd name="textAreaLeft" fmla="*/ 0 w 1134720"/>
              <a:gd name="textAreaRight" fmla="*/ 1135080 w 1134720"/>
              <a:gd name="textAreaTop" fmla="*/ 0 h 477720"/>
              <a:gd name="textAreaBottom" fmla="*/ 478080 h 47772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4" name="Oval 17"/>
          <p:cNvSpPr/>
          <p:nvPr/>
        </p:nvSpPr>
        <p:spPr>
          <a:xfrm>
            <a:off x="1568880" y="514800"/>
            <a:ext cx="2392920" cy="232812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5" name="Freeform: Shape 19"/>
          <p:cNvSpPr/>
          <p:nvPr/>
        </p:nvSpPr>
        <p:spPr>
          <a:xfrm flipH="1">
            <a:off x="-720" y="2949840"/>
            <a:ext cx="1186200" cy="1771200"/>
          </a:xfrm>
          <a:custGeom>
            <a:gdLst>
              <a:gd name="textAreaLeft" fmla="*/ -360 w 1186200"/>
              <a:gd name="textAreaRight" fmla="*/ 1186200 w 1186200"/>
              <a:gd name="textAreaTop" fmla="*/ 0 h 1771200"/>
              <a:gd name="textAreaBottom" fmla="*/ 1771560 h 1771200"/>
            </a:gd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6" name="Arc 21"/>
          <p:cNvSpPr/>
          <p:nvPr/>
        </p:nvSpPr>
        <p:spPr>
          <a:xfrm rot="16200000">
            <a:off x="1539720" y="4203720"/>
            <a:ext cx="4083120" cy="4083120"/>
          </a:xfrm>
          <a:prstGeom prst="arc">
            <a:avLst>
              <a:gd name="adj1" fmla="val 16200000"/>
              <a:gd name="adj2" fmla="val 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7" name="PlaceHolder 1"/>
          <p:cNvSpPr>
            <a:spLocks noGrp="1"/>
          </p:cNvSpPr>
          <p:nvPr>
            <p:ph type="title"/>
          </p:nvPr>
        </p:nvSpPr>
        <p:spPr>
          <a:xfrm>
            <a:off x="5093280" y="2743200"/>
            <a:ext cx="6592320" cy="2386080"/>
          </a:xfrm>
          <a:prstGeom prst="rect"/>
          <a:noFill/>
          <a:ln w="0">
            <a:noFill/>
          </a:ln>
        </p:spPr>
        <p:txBody>
          <a:bodyPr lIns="91440" tIns="45720" rIns="91440" bIns="45720" anchor="b">
            <a:noAutofit/>
          </a:bodyPr>
          <a:lstStyle/>
          <a:p>
            <a:pPr indent="0" algn="r" defTabSz="914400">
              <a:lnSpc>
                <a:spcPct val="90000"/>
              </a:lnSpc>
              <a:buNone/>
            </a:pPr>
            <a:r>
              <a:rPr lang="en-US" sz="6000" b="0" u="none" strike="noStrike" dirty="1">
                <a:solidFill>
                  <a:schemeClr val="lt1"/>
                </a:solidFill>
                <a:effectLst/>
                <a:uFillTx/>
                <a:latin typeface="Tw Cen MT"/>
              </a:rPr>
              <a:t>Click to edit Master title style</a:t>
            </a:r>
            <a:endParaRPr lang="en-US" sz="6000" b="0" u="none" strike="noStrike">
              <a:solidFill>
                <a:schemeClr val="dk1"/>
              </a:solidFill>
              <a:effectLst/>
              <a:uFillTx/>
              <a:latin typeface="Avenir Next LT Pro"/>
            </a:endParaRPr>
          </a:p>
        </p:txBody>
      </p:sp>
      <p:sp>
        <p:nvSpPr>
          <p:cNvPr id="8" name="PlaceHolder 2"/>
          <p:cNvSpPr>
            <a:spLocks noGrp="1"/>
          </p:cNvSpPr>
          <p:nvPr>
            <p:ph type="body"/>
          </p:nvPr>
        </p:nvSpPr>
        <p:spPr>
          <a:xfrm>
            <a:off x="609480" y="1604520"/>
            <a:ext cx="10972440" cy="3977280"/>
          </a:xfrm>
          <a:prstGeom prst="rect"/>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u="none" strike="noStrike" dirty="1">
                <a:solidFill>
                  <a:schemeClr val="dk1"/>
                </a:solidFill>
                <a:effectLst/>
                <a:uFillTx/>
                <a:latin typeface="Avenir Next LT Pro"/>
              </a:rPr>
              <a:t>Click to edit the outline text format</a:t>
            </a:r>
            <a:endParaRPr lang="en-US" sz="2800" b="0" u="none" strike="noStrike">
              <a:solidFill>
                <a:schemeClr val="dk1"/>
              </a:solidFill>
              <a:effectLst/>
              <a:uFillTx/>
              <a:latin typeface="Avenir Next LT Pro"/>
            </a:endParaRPr>
          </a:p>
          <a:p>
            <a:pPr marL="864000" lvl="1" indent="-324000">
              <a:lnSpc>
                <a:spcPct val="90000"/>
              </a:lnSpc>
              <a:spcBef>
                <a:spcPts val="1134"/>
              </a:spcBef>
              <a:buClr>
                <a:srgbClr val="000000"/>
              </a:buClr>
              <a:buSzPct val="75000"/>
              <a:buFont typeface="Symbol" charset="2"/>
              <a:buChar char=""/>
            </a:pPr>
            <a:r>
              <a:rPr lang="en-US" sz="2000" b="0" u="none" strike="noStrike" dirty="1">
                <a:solidFill>
                  <a:schemeClr val="dk1"/>
                </a:solidFill>
                <a:effectLst/>
                <a:uFillTx/>
                <a:latin typeface="Avenir Next LT Pro"/>
              </a:rPr>
              <a:t>Second Outline Level</a:t>
            </a:r>
            <a:endParaRPr lang="en-US" sz="2000" b="0" u="none" strike="noStrike">
              <a:solidFill>
                <a:schemeClr val="dk1"/>
              </a:solidFill>
              <a:effectLst/>
              <a:uFillTx/>
              <a:latin typeface="Avenir Next LT Pro"/>
            </a:endParaRPr>
          </a:p>
          <a:p>
            <a:pPr marL="1296000" lvl="2" indent="-288000">
              <a:lnSpc>
                <a:spcPct val="90000"/>
              </a:lnSpc>
              <a:spcBef>
                <a:spcPts val="850"/>
              </a:spcBef>
              <a:buClr>
                <a:srgbClr val="000000"/>
              </a:buClr>
              <a:buSzPct val="45000"/>
              <a:buFont typeface="Wingdings" charset="2"/>
              <a:buChar char=""/>
            </a:pPr>
            <a:r>
              <a:rPr lang="en-US" sz="1800" b="0" u="none" strike="noStrike" dirty="1">
                <a:solidFill>
                  <a:schemeClr val="dk1"/>
                </a:solidFill>
                <a:effectLst/>
                <a:uFillTx/>
                <a:latin typeface="Avenir Next LT Pro"/>
              </a:rPr>
              <a:t>Third Outline Level</a:t>
            </a:r>
            <a:endParaRPr lang="en-US" sz="1800" b="0" u="none" strike="noStrike">
              <a:solidFill>
                <a:schemeClr val="dk1"/>
              </a:solidFill>
              <a:effectLst/>
              <a:uFillTx/>
              <a:latin typeface="Avenir Next LT Pro"/>
            </a:endParaRPr>
          </a:p>
          <a:p>
            <a:pPr marL="1728000" lvl="3" indent="-216000">
              <a:lnSpc>
                <a:spcPct val="90000"/>
              </a:lnSpc>
              <a:spcBef>
                <a:spcPts val="567"/>
              </a:spcBef>
              <a:buClr>
                <a:srgbClr val="000000"/>
              </a:buClr>
              <a:buSzPct val="75000"/>
              <a:buFont typeface="Symbol" charset="2"/>
              <a:buChar char=""/>
            </a:pPr>
            <a:r>
              <a:rPr lang="en-US" sz="1800" b="0" u="none" strike="noStrike" dirty="1">
                <a:solidFill>
                  <a:schemeClr val="dk1"/>
                </a:solidFill>
                <a:effectLst/>
                <a:uFillTx/>
                <a:latin typeface="Avenir Next LT Pro"/>
              </a:rPr>
              <a:t>Fourth Outline Level</a:t>
            </a:r>
            <a:endParaRPr lang="en-US" sz="1800" b="0" u="none" strike="noStrike">
              <a:solidFill>
                <a:schemeClr val="dk1"/>
              </a:solidFill>
              <a:effectLst/>
              <a:uFillTx/>
              <a:latin typeface="Avenir Next LT Pro"/>
            </a:endParaRPr>
          </a:p>
          <a:p>
            <a:pPr marL="2160000" lvl="4"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Fifth Outline Level</a:t>
            </a:r>
            <a:endParaRPr lang="en-US" sz="2000" b="0" u="none" strike="noStrike">
              <a:solidFill>
                <a:schemeClr val="dk1"/>
              </a:solidFill>
              <a:effectLst/>
              <a:uFillTx/>
              <a:latin typeface="Avenir Next LT Pro"/>
            </a:endParaRPr>
          </a:p>
          <a:p>
            <a:pPr marL="2592000" lvl="5"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Sixth Outline Level</a:t>
            </a:r>
            <a:endParaRPr lang="en-US" sz="2000" b="0" u="none" strike="noStrike">
              <a:solidFill>
                <a:schemeClr val="dk1"/>
              </a:solidFill>
              <a:effectLst/>
              <a:uFillTx/>
              <a:latin typeface="Avenir Next LT Pro"/>
            </a:endParaRPr>
          </a:p>
          <a:p>
            <a:pPr marL="3024000" lvl="6"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Seventh Outline Level</a:t>
            </a:r>
            <a:endParaRPr lang="en-US" sz="20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3 column">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398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0" name="PlaceHolder 2"/>
          <p:cNvSpPr>
            <a:spLocks noGrp="1"/>
          </p:cNvSpPr>
          <p:nvPr>
            <p:ph type="body"/>
          </p:nvPr>
        </p:nvSpPr>
        <p:spPr>
          <a:xfrm>
            <a:off x="83988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1" name="PlaceHolder 3"/>
          <p:cNvSpPr>
            <a:spLocks noGrp="1"/>
          </p:cNvSpPr>
          <p:nvPr>
            <p:ph type="body"/>
          </p:nvPr>
        </p:nvSpPr>
        <p:spPr>
          <a:xfrm>
            <a:off x="83988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
        <p:nvSpPr>
          <p:cNvPr id="12" name="PlaceHolder 4"/>
          <p:cNvSpPr>
            <a:spLocks noGrp="1"/>
          </p:cNvSpPr>
          <p:nvPr>
            <p:ph type="body"/>
          </p:nvPr>
        </p:nvSpPr>
        <p:spPr>
          <a:xfrm>
            <a:off x="445320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3" name="PlaceHolder 5"/>
          <p:cNvSpPr>
            <a:spLocks noGrp="1"/>
          </p:cNvSpPr>
          <p:nvPr>
            <p:ph type="body"/>
          </p:nvPr>
        </p:nvSpPr>
        <p:spPr>
          <a:xfrm>
            <a:off x="445320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
        <p:nvSpPr>
          <p:cNvPr id="14" name="PlaceHolder 6"/>
          <p:cNvSpPr>
            <a:spLocks noGrp="1"/>
          </p:cNvSpPr>
          <p:nvPr>
            <p:ph type="dt" idx="1"/>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5" name="PlaceHolder 7"/>
          <p:cNvSpPr>
            <a:spLocks noGrp="1"/>
          </p:cNvSpPr>
          <p:nvPr>
            <p:ph type="ftr" idx="2"/>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6" name="PlaceHolder 8"/>
          <p:cNvSpPr>
            <a:spLocks noGrp="1"/>
          </p:cNvSpPr>
          <p:nvPr>
            <p:ph type="sldNum" idx="3"/>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15962DD0-F29A-4906-9D47-4665D21DF343}"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7" name="Freeform: Shape 9"/>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8" name="Freeform: Shape 10"/>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19" name="PlaceHolder 9"/>
          <p:cNvSpPr>
            <a:spLocks noGrp="1"/>
          </p:cNvSpPr>
          <p:nvPr>
            <p:ph type="body"/>
          </p:nvPr>
        </p:nvSpPr>
        <p:spPr>
          <a:xfrm>
            <a:off x="806508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20" name="PlaceHolder 10"/>
          <p:cNvSpPr>
            <a:spLocks noGrp="1"/>
          </p:cNvSpPr>
          <p:nvPr>
            <p:ph type="body"/>
          </p:nvPr>
        </p:nvSpPr>
        <p:spPr>
          <a:xfrm>
            <a:off x="806508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2 medium pictures">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body"/>
          </p:nvPr>
        </p:nvSpPr>
        <p:spPr>
          <a:xfrm>
            <a:off x="7901280" y="2727720"/>
            <a:ext cx="4290480" cy="412992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22" name="PlaceHolder 2"/>
          <p:cNvSpPr>
            <a:spLocks noGrp="1"/>
          </p:cNvSpPr>
          <p:nvPr>
            <p:ph type="body"/>
          </p:nvPr>
        </p:nvSpPr>
        <p:spPr>
          <a:xfrm>
            <a:off x="6261480" y="0"/>
            <a:ext cx="3519000" cy="300744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23" name="Oval 9"/>
          <p:cNvSpPr/>
          <p:nvPr/>
        </p:nvSpPr>
        <p:spPr>
          <a:xfrm>
            <a:off x="10420560" y="1364760"/>
            <a:ext cx="947160" cy="92160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24" name="Arc 11"/>
          <p:cNvSpPr/>
          <p:nvPr/>
        </p:nvSpPr>
        <p:spPr>
          <a:xfrm rot="4758600" flipV="1">
            <a:off x="6033960" y="-672840"/>
            <a:ext cx="4020840" cy="4020840"/>
          </a:xfrm>
          <a:prstGeom prst="arc">
            <a:avLst>
              <a:gd name="adj1" fmla="val 16200000"/>
              <a:gd name="adj2" fmla="val 20093138"/>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25" name="PlaceHolder 3"/>
          <p:cNvSpPr>
            <a:spLocks noGrp="1"/>
          </p:cNvSpPr>
          <p:nvPr>
            <p:ph type="title"/>
          </p:nvPr>
        </p:nvSpPr>
        <p:spPr>
          <a:xfrm>
            <a:off x="841320" y="365760"/>
            <a:ext cx="5120280" cy="132552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26" name="PlaceHolder 4"/>
          <p:cNvSpPr>
            <a:spLocks noGrp="1"/>
          </p:cNvSpPr>
          <p:nvPr>
            <p:ph type="dt" idx="4"/>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27" name="PlaceHolder 5"/>
          <p:cNvSpPr>
            <a:spLocks noGrp="1"/>
          </p:cNvSpPr>
          <p:nvPr>
            <p:ph type="ftr" idx="5"/>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28" name="PlaceHolder 6"/>
          <p:cNvSpPr>
            <a:spLocks noGrp="1"/>
          </p:cNvSpPr>
          <p:nvPr>
            <p:ph type="sldNum" idx="6"/>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A3890470-1A81-46B9-9C96-F5864B8858B9}"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29" name="PlaceHolder 7"/>
          <p:cNvSpPr>
            <a:spLocks noGrp="1"/>
          </p:cNvSpPr>
          <p:nvPr>
            <p:ph type="body"/>
          </p:nvPr>
        </p:nvSpPr>
        <p:spPr>
          <a:xfrm>
            <a:off x="841320" y="1828800"/>
            <a:ext cx="5092920" cy="435204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685800" lvl="3"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bg>
      <p:bgPr>
        <a:solidFill>
          <a:srgbClr val="FFFFFF"/>
        </a:solidFill>
      </p:bgPr>
    </p:bg>
    <p:spTree>
      <p:nvGrpSpPr>
        <p:cNvPr id="1" name=""/>
        <p:cNvGrpSpPr/>
        <p:nvPr/>
      </p:nvGrpSpPr>
      <p:grpSpPr>
        <a:xfrm>
          <a:off x="0" y="0"/>
          <a:ext cx="0" cy="0"/>
          <a:chOff x="0" y="0"/>
          <a:chExt cx="0" cy="0"/>
        </a:xfrm>
      </p:grpSpPr>
      <p:sp>
        <p:nvSpPr>
          <p:cNvPr id="30" name="Oval 9"/>
          <p:cNvSpPr/>
          <p:nvPr/>
        </p:nvSpPr>
        <p:spPr>
          <a:xfrm>
            <a:off x="707400" y="847440"/>
            <a:ext cx="4619520" cy="46195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1" name="Freeform: Shape 11"/>
          <p:cNvSpPr/>
          <p:nvPr/>
        </p:nvSpPr>
        <p:spPr>
          <a:xfrm flipH="1">
            <a:off x="530640" y="0"/>
            <a:ext cx="1154880" cy="590760"/>
          </a:xfrm>
          <a:custGeom>
            <a:gdLst>
              <a:gd name="textAreaLeft" fmla="*/ 360 w 1154880"/>
              <a:gd name="textAreaRight" fmla="*/ 1155600 w 1154880"/>
              <a:gd name="textAreaTop" fmla="*/ 0 h 590760"/>
              <a:gd name="textAreaBottom" fmla="*/ 591120 h 590760"/>
            </a:gdLst>
            <a:rect l="textAreaLeft" t="textAreaTop" r="textAreaRight" b="textAreaBottom"/>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2" name="Freeform: Shape 13"/>
          <p:cNvSpPr/>
          <p:nvPr/>
        </p:nvSpPr>
        <p:spPr>
          <a:xfrm flipH="1">
            <a:off x="3960720" y="0"/>
            <a:ext cx="1737000" cy="959040"/>
          </a:xfrm>
          <a:custGeom>
            <a:gdLst>
              <a:gd name="textAreaLeft" fmla="*/ -360 w 1737000"/>
              <a:gd name="textAreaRight" fmla="*/ 173700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3" name="Freeform: Shape 15"/>
          <p:cNvSpPr/>
          <p:nvPr/>
        </p:nvSpPr>
        <p:spPr>
          <a:xfrm flipH="1">
            <a:off x="-720" y="2936880"/>
            <a:ext cx="159480" cy="552600"/>
          </a:xfrm>
          <a:custGeom>
            <a:gdLst>
              <a:gd name="textAreaLeft" fmla="*/ -360 w 159480"/>
              <a:gd name="textAreaRight" fmla="*/ 159480 w 159480"/>
              <a:gd name="textAreaTop" fmla="*/ 0 h 552600"/>
              <a:gd name="textAreaBottom" fmla="*/ 552960 h 552600"/>
            </a:gdLst>
            <a:rect l="textAreaLeft" t="textAreaTop" r="textAreaRight" b="textAreaBottom"/>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4" name="Freeform: Shape 17"/>
          <p:cNvSpPr/>
          <p:nvPr/>
        </p:nvSpPr>
        <p:spPr>
          <a:xfrm flipH="1">
            <a:off x="0" y="5835600"/>
            <a:ext cx="1548000" cy="1022040"/>
          </a:xfrm>
          <a:custGeom>
            <a:gdLst>
              <a:gd name="textAreaLeft" fmla="*/ 360 w 1548000"/>
              <a:gd name="textAreaRight" fmla="*/ 1548720 w 1548000"/>
              <a:gd name="textAreaTop" fmla="*/ 0 h 1022040"/>
              <a:gd name="textAreaBottom" fmla="*/ 1022400 h 1022040"/>
            </a:gdLst>
            <a:rect l="textAreaLeft" t="textAreaTop" r="textAreaRight" b="textAreaBottom"/>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5" name="Freeform: Shape 19"/>
          <p:cNvSpPr/>
          <p:nvPr/>
        </p:nvSpPr>
        <p:spPr>
          <a:xfrm flipH="1">
            <a:off x="3404880" y="5717880"/>
            <a:ext cx="1771200" cy="1139760"/>
          </a:xfrm>
          <a:custGeom>
            <a:gdLst>
              <a:gd name="textAreaLeft" fmla="*/ 360 w 1771200"/>
              <a:gd name="textAreaRight" fmla="*/ 1771920 w 1771200"/>
              <a:gd name="textAreaTop" fmla="*/ 0 h 1139760"/>
              <a:gd name="textAreaBottom" fmla="*/ 1140120 h 1139760"/>
            </a:gd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6" name="Freeform: Shape 21"/>
          <p:cNvSpPr/>
          <p:nvPr/>
        </p:nvSpPr>
        <p:spPr>
          <a:xfrm flipH="1">
            <a:off x="4132080" y="6258600"/>
            <a:ext cx="1565640" cy="599040"/>
          </a:xfrm>
          <a:custGeom>
            <a:gdLst>
              <a:gd name="textAreaLeft" fmla="*/ -360 w 1565640"/>
              <a:gd name="textAreaRight" fmla="*/ 1565640 w 1565640"/>
              <a:gd name="textAreaTop" fmla="*/ 0 h 599040"/>
              <a:gd name="textAreaBottom" fmla="*/ 599400 h 599040"/>
            </a:gdLst>
            <a:rect l="textAreaLeft" t="textAreaTop" r="textAreaRight" b="textAreaBottom"/>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7" name="PlaceHolder 1"/>
          <p:cNvSpPr>
            <a:spLocks noGrp="1"/>
          </p:cNvSpPr>
          <p:nvPr>
            <p:ph type="title"/>
          </p:nvPr>
        </p:nvSpPr>
        <p:spPr>
          <a:xfrm>
            <a:off x="1389960" y="1234440"/>
            <a:ext cx="3236760" cy="4068720"/>
          </a:xfrm>
          <a:prstGeom prst="rect"/>
          <a:noFill/>
          <a:ln w="0">
            <a:noFill/>
          </a:ln>
        </p:spPr>
        <p:txBody>
          <a:bodyPr lIns="91440" tIns="45720" rIns="91440" bIns="45720" anchor="ctr">
            <a:noAutofit/>
          </a:bodyPr>
          <a:lstStyle/>
          <a:p>
            <a:pPr indent="0" algn="ctr" defTabSz="914400">
              <a:lnSpc>
                <a:spcPct val="90000"/>
              </a:lnSpc>
              <a:buNone/>
            </a:pPr>
            <a:r>
              <a:rPr lang="en-US" sz="4400" b="0" u="none" strike="noStrike" dirty="1">
                <a:solidFill>
                  <a:schemeClr val="lt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38" name="PlaceHolder 2"/>
          <p:cNvSpPr>
            <a:spLocks noGrp="1"/>
          </p:cNvSpPr>
          <p:nvPr>
            <p:ph type="dt" idx="7"/>
          </p:nvPr>
        </p:nvSpPr>
        <p:spPr>
          <a:xfrm>
            <a:off x="1682640" y="6356520"/>
            <a:ext cx="154512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39" name="PlaceHolder 3"/>
          <p:cNvSpPr>
            <a:spLocks noGrp="1"/>
          </p:cNvSpPr>
          <p:nvPr>
            <p:ph type="ftr" idx="8"/>
          </p:nvPr>
        </p:nvSpPr>
        <p:spPr>
          <a:xfrm>
            <a:off x="6099120" y="6356520"/>
            <a:ext cx="41144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40" name="PlaceHolder 4"/>
          <p:cNvSpPr>
            <a:spLocks noGrp="1"/>
          </p:cNvSpPr>
          <p:nvPr>
            <p:ph type="sldNum" idx="9"/>
          </p:nvPr>
        </p:nvSpPr>
        <p:spPr>
          <a:xfrm>
            <a:off x="10506600" y="6356520"/>
            <a:ext cx="84996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DDCE1955-6410-439E-B764-555F10949E60}"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41" name="PlaceHolder 5"/>
          <p:cNvSpPr>
            <a:spLocks noGrp="1"/>
          </p:cNvSpPr>
          <p:nvPr>
            <p:ph type="body"/>
          </p:nvPr>
        </p:nvSpPr>
        <p:spPr>
          <a:xfrm>
            <a:off x="6666120" y="2551320"/>
            <a:ext cx="4708800" cy="175536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10"/>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43" name="PlaceHolder 2"/>
          <p:cNvSpPr>
            <a:spLocks noGrp="1"/>
          </p:cNvSpPr>
          <p:nvPr>
            <p:ph type="ftr" idx="11"/>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44" name="PlaceHolder 3"/>
          <p:cNvSpPr>
            <a:spLocks noGrp="1"/>
          </p:cNvSpPr>
          <p:nvPr>
            <p:ph type="sldNum" idx="12"/>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1414F63A-4D11-4E07-9D1C-468C16A004A7}"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45" name="Freeform: Shape 4"/>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46" name="Freeform: Shape 5"/>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dt" idx="13"/>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48" name="PlaceHolder 2"/>
          <p:cNvSpPr>
            <a:spLocks noGrp="1"/>
          </p:cNvSpPr>
          <p:nvPr>
            <p:ph type="ftr" idx="14"/>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49" name="PlaceHolder 3"/>
          <p:cNvSpPr>
            <a:spLocks noGrp="1"/>
          </p:cNvSpPr>
          <p:nvPr>
            <p:ph type="sldNum" idx="15"/>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9534D2AF-36E1-4244-B73D-C7927A2A34D8}"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50" name="Freeform: Shape 4"/>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51" name="Freeform: Shape 5"/>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52" name="PlaceHolder 4"/>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noFill/>
          <a:ln w="0">
            <a:noFill/>
          </a:ln>
        </p:spPr>
        <p:txBody>
          <a:bodyPr lIns="91440" tIns="45720" rIns="91440" bIns="45720" anchor="b">
            <a:noAutofit/>
          </a:bodyPr>
          <a:lstStyle/>
          <a:p>
            <a:pPr indent="0" defTabSz="914400">
              <a:lnSpc>
                <a:spcPct val="90000"/>
              </a:lnSpc>
              <a:buNone/>
            </a:pPr>
            <a:r>
              <a:rPr lang="en-US" sz="3200" b="0" u="none" strike="noStrike" dirty="1">
                <a:solidFill>
                  <a:schemeClr val="dk1"/>
                </a:solidFill>
                <a:effectLst/>
                <a:uFillTx/>
                <a:latin typeface="Tw Cen MT"/>
              </a:rPr>
              <a:t>Click to edit Master title style</a:t>
            </a:r>
            <a:endParaRPr lang="en-US" sz="3200" b="0" u="none" strike="noStrike">
              <a:solidFill>
                <a:schemeClr val="dk1"/>
              </a:solidFill>
              <a:effectLst/>
              <a:uFillTx/>
              <a:latin typeface="Avenir Next LT Pro"/>
            </a:endParaRPr>
          </a:p>
        </p:txBody>
      </p:sp>
      <p:sp>
        <p:nvSpPr>
          <p:cNvPr id="54" name="PlaceHolder 2"/>
          <p:cNvSpPr>
            <a:spLocks noGrp="1"/>
          </p:cNvSpPr>
          <p:nvPr>
            <p:ph type="body"/>
          </p:nvPr>
        </p:nvSpPr>
        <p:spPr>
          <a:xfrm>
            <a:off x="5183280" y="987480"/>
            <a:ext cx="6171840" cy="487332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3200" b="0" u="none" strike="noStrike" dirty="1">
                <a:solidFill>
                  <a:schemeClr val="dk1"/>
                </a:solidFill>
                <a:effectLst/>
                <a:uFillTx/>
                <a:latin typeface="Avenir Next LT Pro"/>
              </a:rPr>
              <a:t>Click to edit Master text styles</a:t>
            </a:r>
            <a:endParaRPr lang="en-US" sz="32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800" b="0" u="none" strike="noStrike" dirty="1">
                <a:solidFill>
                  <a:schemeClr val="dk1"/>
                </a:solidFill>
                <a:effectLst/>
                <a:uFillTx/>
                <a:latin typeface="Avenir Next LT Pro"/>
              </a:rPr>
              <a:t>Second level</a:t>
            </a:r>
            <a:endParaRPr lang="en-US" sz="2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Third level</a:t>
            </a:r>
            <a:endParaRPr lang="en-US" sz="24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Fourth level</a:t>
            </a:r>
            <a:endParaRPr lang="en-US" sz="20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Fifth level</a:t>
            </a:r>
            <a:endParaRPr lang="en-US" sz="2000" b="0" u="none" strike="noStrike">
              <a:solidFill>
                <a:schemeClr val="dk1"/>
              </a:solidFill>
              <a:effectLst/>
              <a:uFillTx/>
              <a:latin typeface="Avenir Next LT Pro"/>
            </a:endParaRPr>
          </a:p>
        </p:txBody>
      </p:sp>
      <p:sp>
        <p:nvSpPr>
          <p:cNvPr id="55" name="PlaceHolder 3"/>
          <p:cNvSpPr>
            <a:spLocks noGrp="1"/>
          </p:cNvSpPr>
          <p:nvPr>
            <p:ph type="body"/>
          </p:nvPr>
        </p:nvSpPr>
        <p:spPr>
          <a:xfrm>
            <a:off x="839880" y="2057400"/>
            <a:ext cx="3931920" cy="381132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u="none" strike="noStrike" dirty="1">
                <a:solidFill>
                  <a:schemeClr val="dk1"/>
                </a:solidFill>
                <a:effectLst/>
                <a:uFillTx/>
                <a:latin typeface="Avenir Next LT Pro"/>
              </a:rPr>
              <a:t>Click to edit Master text styles</a:t>
            </a:r>
            <a:endParaRPr lang="en-US" sz="1600" b="0" u="none" strike="noStrike">
              <a:solidFill>
                <a:schemeClr val="dk1"/>
              </a:solidFill>
              <a:effectLst/>
              <a:uFillTx/>
              <a:latin typeface="Avenir Next LT Pro"/>
            </a:endParaRPr>
          </a:p>
        </p:txBody>
      </p:sp>
      <p:sp>
        <p:nvSpPr>
          <p:cNvPr id="56" name="PlaceHolder 4"/>
          <p:cNvSpPr>
            <a:spLocks noGrp="1"/>
          </p:cNvSpPr>
          <p:nvPr>
            <p:ph type="dt" idx="16"/>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57" name="PlaceHolder 5"/>
          <p:cNvSpPr>
            <a:spLocks noGrp="1"/>
          </p:cNvSpPr>
          <p:nvPr>
            <p:ph type="ftr" idx="17"/>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58" name="PlaceHolder 6"/>
          <p:cNvSpPr>
            <a:spLocks noGrp="1"/>
          </p:cNvSpPr>
          <p:nvPr>
            <p:ph type="sldNum" idx="18"/>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01A08345-9505-4550-83E0-6DDCF3A3E20E}"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59"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60"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9880" y="457200"/>
            <a:ext cx="3931920" cy="1599840"/>
          </a:xfrm>
          <a:prstGeom prst="rect"/>
          <a:noFill/>
          <a:ln w="0">
            <a:noFill/>
          </a:ln>
        </p:spPr>
        <p:txBody>
          <a:bodyPr lIns="91440" tIns="45720" rIns="91440" bIns="45720" anchor="b">
            <a:noAutofit/>
          </a:bodyPr>
          <a:lstStyle/>
          <a:p>
            <a:pPr indent="0" defTabSz="914400">
              <a:lnSpc>
                <a:spcPct val="90000"/>
              </a:lnSpc>
              <a:buNone/>
            </a:pPr>
            <a:r>
              <a:rPr lang="en-US" sz="3200" b="0" u="none" strike="noStrike" dirty="1">
                <a:solidFill>
                  <a:schemeClr val="dk1"/>
                </a:solidFill>
                <a:effectLst/>
                <a:uFillTx/>
                <a:latin typeface="Tw Cen MT"/>
              </a:rPr>
              <a:t>Click to edit Master title style</a:t>
            </a:r>
            <a:endParaRPr lang="en-US" sz="3200" b="0" u="none" strike="noStrike">
              <a:solidFill>
                <a:schemeClr val="dk1"/>
              </a:solidFill>
              <a:effectLst/>
              <a:uFillTx/>
              <a:latin typeface="Avenir Next LT Pro"/>
            </a:endParaRPr>
          </a:p>
        </p:txBody>
      </p:sp>
      <p:sp>
        <p:nvSpPr>
          <p:cNvPr id="62" name="PlaceHolder 2"/>
          <p:cNvSpPr>
            <a:spLocks noGrp="1"/>
          </p:cNvSpPr>
          <p:nvPr>
            <p:ph type="body"/>
          </p:nvPr>
        </p:nvSpPr>
        <p:spPr>
          <a:xfrm>
            <a:off x="5183280" y="987480"/>
            <a:ext cx="6171840" cy="4873320"/>
          </a:xfrm>
          <a:prstGeom prst="rect"/>
          <a:noFill/>
          <a:ln w="0">
            <a:noFill/>
          </a:ln>
        </p:spPr>
        <p:txBody>
          <a:bodyPr lIns="90000" tIns="45000" rIns="90000" bIns="45000" anchor="t">
            <a:noAutofit/>
          </a:bodyPr>
          <a:lstStyle/>
          <a:p>
            <a:pPr indent="0" defTabSz="914400">
              <a:lnSpc>
                <a:spcPct val="100000"/>
              </a:lnSpc>
              <a:buNone/>
              <a:tabLst>
                <a:tab pos="0" algn="l"/>
              </a:tabLst>
            </a:pPr>
            <a:r>
              <a:rPr lang="en-US" sz="3200" b="0" u="none" strike="noStrike" dirty="1">
                <a:solidFill>
                  <a:schemeClr val="dk1"/>
                </a:solidFill>
                <a:effectLst/>
                <a:uFillTx/>
                <a:latin typeface="Avenir Next LT Pro"/>
              </a:rPr>
              <a:t>Click icon to add picture</a:t>
            </a:r>
            <a:endParaRPr lang="en-US" sz="3200" b="0" u="none" strike="noStrike">
              <a:solidFill>
                <a:schemeClr val="dk1"/>
              </a:solidFill>
              <a:effectLst/>
              <a:uFillTx/>
              <a:latin typeface="Avenir Next LT Pro"/>
            </a:endParaRPr>
          </a:p>
        </p:txBody>
      </p:sp>
      <p:sp>
        <p:nvSpPr>
          <p:cNvPr id="63" name="PlaceHolder 3"/>
          <p:cNvSpPr>
            <a:spLocks noGrp="1"/>
          </p:cNvSpPr>
          <p:nvPr>
            <p:ph type="body"/>
          </p:nvPr>
        </p:nvSpPr>
        <p:spPr>
          <a:xfrm>
            <a:off x="839880" y="2057400"/>
            <a:ext cx="3931920" cy="381132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u="none" strike="noStrike" dirty="1">
                <a:solidFill>
                  <a:schemeClr val="dk1"/>
                </a:solidFill>
                <a:effectLst/>
                <a:uFillTx/>
                <a:latin typeface="Avenir Next LT Pro"/>
              </a:rPr>
              <a:t>Click to edit Master text styles</a:t>
            </a:r>
            <a:endParaRPr lang="en-US" sz="1600" b="0" u="none" strike="noStrike">
              <a:solidFill>
                <a:schemeClr val="dk1"/>
              </a:solidFill>
              <a:effectLst/>
              <a:uFillTx/>
              <a:latin typeface="Avenir Next LT Pro"/>
            </a:endParaRPr>
          </a:p>
        </p:txBody>
      </p:sp>
      <p:sp>
        <p:nvSpPr>
          <p:cNvPr id="64" name="PlaceHolder 4"/>
          <p:cNvSpPr>
            <a:spLocks noGrp="1"/>
          </p:cNvSpPr>
          <p:nvPr>
            <p:ph type="dt" idx="19"/>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65" name="PlaceHolder 5"/>
          <p:cNvSpPr>
            <a:spLocks noGrp="1"/>
          </p:cNvSpPr>
          <p:nvPr>
            <p:ph type="ftr" idx="20"/>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66" name="PlaceHolder 6"/>
          <p:cNvSpPr>
            <a:spLocks noGrp="1"/>
          </p:cNvSpPr>
          <p:nvPr>
            <p:ph type="sldNum" idx="21"/>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5CD21427-F3F1-4AE6-88B7-1A04FC33FD23}"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67"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68"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Agenda">
    <p:bg>
      <p:bgPr>
        <a:solidFill>
          <a:srgbClr val="FFFFFF"/>
        </a:solidFill>
      </p:bgPr>
    </p:bg>
    <p:spTree>
      <p:nvGrpSpPr>
        <p:cNvPr id="1" name=""/>
        <p:cNvGrpSpPr/>
        <p:nvPr/>
      </p:nvGrpSpPr>
      <p:grpSpPr>
        <a:xfrm>
          <a:off x="0" y="0"/>
          <a:ext cx="0" cy="0"/>
          <a:chOff x="0" y="0"/>
          <a:chExt cx="0" cy="0"/>
        </a:xfrm>
      </p:grpSpPr>
      <p:sp>
        <p:nvSpPr>
          <p:cNvPr id="69" name="Oval 9"/>
          <p:cNvSpPr/>
          <p:nvPr/>
        </p:nvSpPr>
        <p:spPr>
          <a:xfrm>
            <a:off x="489240" y="1118880"/>
            <a:ext cx="4619520" cy="46195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70" name="Arc 11"/>
          <p:cNvSpPr/>
          <p:nvPr/>
        </p:nvSpPr>
        <p:spPr>
          <a:xfrm rot="19809000">
            <a:off x="8683560" y="941040"/>
            <a:ext cx="2987640" cy="2987640"/>
          </a:xfrm>
          <a:prstGeom prst="arc">
            <a:avLst>
              <a:gd name="adj1" fmla="val 15817365"/>
              <a:gd name="adj2" fmla="val 178138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71" name="Oval 13"/>
          <p:cNvSpPr/>
          <p:nvPr/>
        </p:nvSpPr>
        <p:spPr>
          <a:xfrm>
            <a:off x="910080" y="4781160"/>
            <a:ext cx="545760" cy="5457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72" name="PlaceHolder 1"/>
          <p:cNvSpPr>
            <a:spLocks noGrp="1"/>
          </p:cNvSpPr>
          <p:nvPr>
            <p:ph type="title"/>
          </p:nvPr>
        </p:nvSpPr>
        <p:spPr>
          <a:xfrm>
            <a:off x="1170360" y="1398960"/>
            <a:ext cx="3236760" cy="4068720"/>
          </a:xfrm>
          <a:prstGeom prst="rect"/>
          <a:noFill/>
          <a:ln w="0">
            <a:noFill/>
          </a:ln>
        </p:spPr>
        <p:txBody>
          <a:bodyPr lIns="91440" tIns="45720" rIns="91440" bIns="45720" anchor="ctr">
            <a:noAutofit/>
          </a:bodyPr>
          <a:lstStyle/>
          <a:p>
            <a:pPr indent="0" algn="ctr" defTabSz="914400">
              <a:lnSpc>
                <a:spcPct val="90000"/>
              </a:lnSpc>
              <a:buNone/>
            </a:pPr>
            <a:r>
              <a:rPr lang="en-US" sz="4400" b="0" u="none" strike="noStrike" dirty="1">
                <a:solidFill>
                  <a:schemeClr val="lt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73" name="PlaceHolder 2"/>
          <p:cNvSpPr>
            <a:spLocks noGrp="1"/>
          </p:cNvSpPr>
          <p:nvPr>
            <p:ph type="body"/>
          </p:nvPr>
        </p:nvSpPr>
        <p:spPr>
          <a:xfrm>
            <a:off x="5788080" y="1527120"/>
            <a:ext cx="5111280" cy="3931560"/>
          </a:xfrm>
          <a:prstGeom prst="rect"/>
          <a:noFill/>
          <a:ln w="0">
            <a:noFill/>
          </a:ln>
        </p:spPr>
        <p:txBody>
          <a:bodyPr lIns="91440" tIns="45720" rIns="91440" bIns="45720" anchor="ctr">
            <a:noAutofit/>
          </a:bodyPr>
          <a:lstStyle/>
          <a:p>
            <a:pPr indent="0" defTabSz="914400">
              <a:lnSpc>
                <a:spcPct val="90000"/>
              </a:lnSpc>
              <a:spcBef>
                <a:spcPts val="1001"/>
              </a:spcBef>
              <a:buNone/>
              <a:tabLst>
                <a:tab pos="0" algn="l"/>
              </a:tabLst>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p:txBody>
      </p:sp>
      <p:sp>
        <p:nvSpPr>
          <p:cNvPr id="74" name="PlaceHolder 3"/>
          <p:cNvSpPr>
            <a:spLocks noGrp="1"/>
          </p:cNvSpPr>
          <p:nvPr>
            <p:ph type="dt" idx="22"/>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75" name="PlaceHolder 4"/>
          <p:cNvSpPr>
            <a:spLocks noGrp="1"/>
          </p:cNvSpPr>
          <p:nvPr>
            <p:ph type="ftr" idx="23"/>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76" name="PlaceHolder 5"/>
          <p:cNvSpPr>
            <a:spLocks noGrp="1"/>
          </p:cNvSpPr>
          <p:nvPr>
            <p:ph type="sldNum" idx="24"/>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FAAE9B4A-9BC0-4A91-9586-FB92A30625A2}"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Tree>
  </p:cSld>
  <p:clrMapOvr>
    <a:masterClrMapping/>
  </p:clrMapOvr>
  <p:transition spd="fast"/>
  <p:timing>
    <p:tnLst>
      <p:par>
        <p:cTn id="1" restart="never" nodeType="tmRoot"/>
      </p:par>
    </p:tnLst>
  </p:timing>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small pictures">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body"/>
          </p:nvPr>
        </p:nvSpPr>
        <p:spPr>
          <a:xfrm>
            <a:off x="7200360" y="1150200"/>
            <a:ext cx="2206800" cy="220392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78" name="PlaceHolder 2"/>
          <p:cNvSpPr>
            <a:spLocks noGrp="1"/>
          </p:cNvSpPr>
          <p:nvPr>
            <p:ph type="body"/>
          </p:nvPr>
        </p:nvSpPr>
        <p:spPr>
          <a:xfrm>
            <a:off x="8444520" y="2579760"/>
            <a:ext cx="3096360" cy="309636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79" name="PlaceHolder 3"/>
          <p:cNvSpPr>
            <a:spLocks noGrp="1"/>
          </p:cNvSpPr>
          <p:nvPr>
            <p:ph type="title"/>
          </p:nvPr>
        </p:nvSpPr>
        <p:spPr>
          <a:xfrm>
            <a:off x="539640" y="365040"/>
            <a:ext cx="5806080" cy="132552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80" name="PlaceHolder 4"/>
          <p:cNvSpPr>
            <a:spLocks noGrp="1"/>
          </p:cNvSpPr>
          <p:nvPr>
            <p:ph type="body"/>
          </p:nvPr>
        </p:nvSpPr>
        <p:spPr>
          <a:xfrm>
            <a:off x="539640" y="1825560"/>
            <a:ext cx="5806080" cy="4352040"/>
          </a:xfrm>
          <a:prstGeom prst="rect"/>
          <a:noFill/>
          <a:ln w="0">
            <a:noFill/>
          </a:ln>
        </p:spPr>
        <p:txBody>
          <a:bodyPr lIns="91440" tIns="45720" rIns="91440" bIns="45720" anchor="t">
            <a:normAutofit/>
          </a:bodyPr>
          <a:lstStyle/>
          <a:p>
            <a:pPr indent="0" defTabSz="914400">
              <a:lnSpc>
                <a:spcPct val="11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11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457200" lvl="2" indent="-228600" defTabSz="914400">
              <a:lnSpc>
                <a:spcPct val="11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685800" lvl="3" indent="-228600" defTabSz="914400">
              <a:lnSpc>
                <a:spcPct val="110000"/>
              </a:lnSpc>
              <a:spcBef>
                <a:spcPts val="499"/>
              </a:spcBef>
              <a:buClr>
                <a:srgbClr val="000000"/>
              </a:buClr>
              <a:buFont typeface="Arial"/>
              <a:buChar char="•"/>
              <a:tabLst>
                <a:tab pos="0" algn="l"/>
              </a:tabLst>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p:txBody>
      </p:sp>
      <p:sp>
        <p:nvSpPr>
          <p:cNvPr id="81" name="PlaceHolder 5"/>
          <p:cNvSpPr>
            <a:spLocks noGrp="1"/>
          </p:cNvSpPr>
          <p:nvPr>
            <p:ph type="dt" idx="25"/>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82" name="PlaceHolder 6"/>
          <p:cNvSpPr>
            <a:spLocks noGrp="1"/>
          </p:cNvSpPr>
          <p:nvPr>
            <p:ph type="ftr" idx="26"/>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83" name="PlaceHolder 7"/>
          <p:cNvSpPr>
            <a:spLocks noGrp="1"/>
          </p:cNvSpPr>
          <p:nvPr>
            <p:ph type="sldNum" idx="27"/>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9F701DC9-529E-403F-B182-309D10389B95}"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84" name="Oval 9"/>
          <p:cNvSpPr/>
          <p:nvPr/>
        </p:nvSpPr>
        <p:spPr>
          <a:xfrm>
            <a:off x="10249560" y="1555200"/>
            <a:ext cx="819000" cy="79668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85" name="Rectangle 11"/>
          <p:cNvSpPr/>
          <p:nvPr/>
        </p:nvSpPr>
        <p:spPr>
          <a:xfrm>
            <a:off x="7590240" y="4034520"/>
            <a:ext cx="876240" cy="876240"/>
          </a:xfrm>
          <a:prstGeom prst="rect"/>
          <a:noFill/>
          <a:ln w="127000">
            <a:solidFill>
              <a:srgbClr val="FF9514"/>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86" name="Oval 6"/>
          <p:cNvSpPr/>
          <p:nvPr/>
        </p:nvSpPr>
        <p:spPr>
          <a:xfrm>
            <a:off x="2815920" y="149040"/>
            <a:ext cx="6559920" cy="65599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87" name="Arc 7"/>
          <p:cNvSpPr/>
          <p:nvPr/>
        </p:nvSpPr>
        <p:spPr>
          <a:xfrm rot="9222600" flipV="1">
            <a:off x="2494080" y="-27720"/>
            <a:ext cx="6815880" cy="6815880"/>
          </a:xfrm>
          <a:prstGeom prst="arc">
            <a:avLst>
              <a:gd name="adj1" fmla="val 16200000"/>
              <a:gd name="adj2" fmla="val 20093138"/>
            </a:avLst>
          </a:prstGeom>
          <a:noFill/>
          <a:ln w="127000" cap="rnd">
            <a:solidFill>
              <a:srgbClr val="2CC3B4">
                <a:alpha val="95000"/>
              </a:srgbClr>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88" name="Oval 13"/>
          <p:cNvSpPr/>
          <p:nvPr/>
        </p:nvSpPr>
        <p:spPr>
          <a:xfrm>
            <a:off x="8165520" y="5241960"/>
            <a:ext cx="758880" cy="7383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89" name="PlaceHolder 1"/>
          <p:cNvSpPr>
            <a:spLocks noGrp="1"/>
          </p:cNvSpPr>
          <p:nvPr>
            <p:ph type="title"/>
          </p:nvPr>
        </p:nvSpPr>
        <p:spPr>
          <a:xfrm>
            <a:off x="3319200" y="1380600"/>
            <a:ext cx="5559120" cy="2514240"/>
          </a:xfrm>
          <a:prstGeom prst="rect"/>
          <a:noFill/>
          <a:ln w="0">
            <a:noFill/>
          </a:ln>
        </p:spPr>
        <p:txBody>
          <a:bodyPr lIns="91440" tIns="45720" rIns="91440" bIns="45720" anchor="b">
            <a:noAutofit/>
          </a:bodyPr>
          <a:lstStyle/>
          <a:p>
            <a:pPr indent="0" algn="ctr" defTabSz="914400">
              <a:lnSpc>
                <a:spcPct val="90000"/>
              </a:lnSpc>
              <a:buNone/>
            </a:pPr>
            <a:r>
              <a:rPr lang="en-US" sz="6000" b="0" u="none" strike="noStrike" dirty="1">
                <a:solidFill>
                  <a:schemeClr val="lt1"/>
                </a:solidFill>
                <a:effectLst/>
                <a:uFillTx/>
                <a:latin typeface="Tw Cen MT"/>
              </a:rPr>
              <a:t>Click to edit Master title style</a:t>
            </a:r>
            <a:endParaRPr lang="en-US" sz="6000" b="0" u="none" strike="noStrike">
              <a:solidFill>
                <a:schemeClr val="dk1"/>
              </a:solidFill>
              <a:effectLst/>
              <a:uFillTx/>
              <a:latin typeface="Avenir Next LT Pro"/>
            </a:endParaRPr>
          </a:p>
        </p:txBody>
      </p:sp>
      <p:sp>
        <p:nvSpPr>
          <p:cNvPr id="90" name="PlaceHolder 2"/>
          <p:cNvSpPr>
            <a:spLocks noGrp="1"/>
          </p:cNvSpPr>
          <p:nvPr>
            <p:ph type="body"/>
          </p:nvPr>
        </p:nvSpPr>
        <p:spPr>
          <a:xfrm>
            <a:off x="3319200" y="4078080"/>
            <a:ext cx="5559120" cy="1535760"/>
          </a:xfrm>
          <a:prstGeom prst="rect"/>
          <a:noFill/>
          <a:ln w="0">
            <a:noFill/>
          </a:ln>
        </p:spPr>
        <p:txBody>
          <a:bodyPr lIns="91440" tIns="45720" rIns="91440" bIns="45720" anchor="t">
            <a:noAutofit/>
          </a:bodyPr>
          <a:lstStyle/>
          <a:p>
            <a:pPr indent="0" algn="ctr" defTabSz="914400">
              <a:lnSpc>
                <a:spcPct val="90000"/>
              </a:lnSpc>
              <a:spcBef>
                <a:spcPts val="1001"/>
              </a:spcBef>
              <a:buNone/>
              <a:tabLst>
                <a:tab pos="0" algn="l"/>
              </a:tabLst>
            </a:pPr>
            <a:r>
              <a:rPr lang="en-US" sz="2400" b="0" u="none" strike="noStrike" dirty="1">
                <a:solidFill>
                  <a:schemeClr val="lt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92" name="PlaceHolder 2"/>
          <p:cNvSpPr>
            <a:spLocks noGrp="1"/>
          </p:cNvSpPr>
          <p:nvPr>
            <p:ph type="body"/>
          </p:nvPr>
        </p:nvSpPr>
        <p:spPr>
          <a:xfrm>
            <a:off x="1179720" y="1911240"/>
            <a:ext cx="9829440" cy="38595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93" name="PlaceHolder 3"/>
          <p:cNvSpPr>
            <a:spLocks noGrp="1"/>
          </p:cNvSpPr>
          <p:nvPr>
            <p:ph type="dt" idx="28"/>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94" name="PlaceHolder 4"/>
          <p:cNvSpPr>
            <a:spLocks noGrp="1"/>
          </p:cNvSpPr>
          <p:nvPr>
            <p:ph type="ftr" idx="29"/>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95" name="PlaceHolder 5"/>
          <p:cNvSpPr>
            <a:spLocks noGrp="1"/>
          </p:cNvSpPr>
          <p:nvPr>
            <p:ph type="sldNum" idx="30"/>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CB851EEB-D393-4A8D-B8B1-2266E3E6E58C}"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96" name="Freeform: Shape 6"/>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97" name="Freeform: Shape 7"/>
          <p:cNvSpPr/>
          <p:nvPr/>
        </p:nvSpPr>
        <p:spPr>
          <a:xfrm flipH="1">
            <a:off x="123480" y="5717880"/>
            <a:ext cx="1771200" cy="1139760"/>
          </a:xfrm>
          <a:custGeom>
            <a:gdLst>
              <a:gd name="textAreaLeft" fmla="*/ 360 w 1771200"/>
              <a:gd name="textAreaRight" fmla="*/ 1771920 w 1771200"/>
              <a:gd name="textAreaTop" fmla="*/ 0 h 1139760"/>
              <a:gd name="textAreaBottom" fmla="*/ 1140120 h 1139760"/>
            </a:gd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p:bg>
      <p:bgPr>
        <a:solidFill>
          <a:srgbClr val="FFFFFF"/>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99" name="PlaceHolder 2"/>
          <p:cNvSpPr>
            <a:spLocks noGrp="1"/>
          </p:cNvSpPr>
          <p:nvPr>
            <p:ph type="dt" idx="31"/>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00" name="PlaceHolder 3"/>
          <p:cNvSpPr>
            <a:spLocks noGrp="1"/>
          </p:cNvSpPr>
          <p:nvPr>
            <p:ph type="ftr" idx="32"/>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01" name="PlaceHolder 4"/>
          <p:cNvSpPr>
            <a:spLocks noGrp="1"/>
          </p:cNvSpPr>
          <p:nvPr>
            <p:ph type="sldNum" idx="33"/>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27A0BE4D-0C8F-4361-9EEA-DF5CFA39C782}"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02" name="Freeform: Shape 5"/>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03" name="Freeform: Shape 6"/>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104" name="PlaceHolder 5"/>
          <p:cNvSpPr>
            <a:spLocks noGrp="1"/>
          </p:cNvSpPr>
          <p:nvPr>
            <p:ph type="body"/>
          </p:nvPr>
        </p:nvSpPr>
        <p:spPr>
          <a:xfrm>
            <a:off x="838080" y="1911240"/>
            <a:ext cx="10515240" cy="38595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slide with picture">
    <p:bg>
      <p:bgPr>
        <a:solidFill>
          <a:srgbClr val="000000"/>
        </a:solidFill>
      </p:bgPr>
    </p:bg>
    <p:spTree>
      <p:nvGrpSpPr>
        <p:cNvPr id="1" name=""/>
        <p:cNvGrpSpPr/>
        <p:nvPr/>
      </p:nvGrpSpPr>
      <p:grpSpPr>
        <a:xfrm>
          <a:off x="0" y="0"/>
          <a:ext cx="0" cy="0"/>
          <a:chOff x="0" y="0"/>
          <a:chExt cx="0" cy="0"/>
        </a:xfrm>
      </p:grpSpPr>
      <p:sp>
        <p:nvSpPr>
          <p:cNvPr id="105" name="PlaceHolder 1"/>
          <p:cNvSpPr>
            <a:spLocks noGrp="1"/>
          </p:cNvSpPr>
          <p:nvPr>
            <p:ph type="body"/>
          </p:nvPr>
        </p:nvSpPr>
        <p:spPr>
          <a:xfrm>
            <a:off x="0" y="0"/>
            <a:ext cx="12191760" cy="6857640"/>
          </a:xfrm>
          <a:prstGeom prst="rect"/>
          <a:noFill/>
          <a:ln w="0">
            <a:noFill/>
          </a:ln>
        </p:spPr>
        <p:txBody>
          <a:bodyPr lIns="90000" tIns="45000" rIns="90000" bIns="45000" anchor="t">
            <a:noAutofit/>
          </a:bodyPr>
          <a:lstStyle/>
          <a:p>
            <a:pPr indent="0" defTabSz="914400">
              <a:lnSpc>
                <a:spcPct val="100000"/>
              </a:lnSpc>
              <a:buNone/>
            </a:pPr>
            <a:r>
              <a:rPr lang="en-US" sz="1800" b="0" u="none" strike="noStrike" dirty="1">
                <a:solidFill>
                  <a:schemeClr val="lt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106" name="PlaceHolder 2"/>
          <p:cNvSpPr>
            <a:spLocks noGrp="1"/>
          </p:cNvSpPr>
          <p:nvPr>
            <p:ph type="title"/>
          </p:nvPr>
        </p:nvSpPr>
        <p:spPr>
          <a:xfrm>
            <a:off x="3111480" y="370440"/>
            <a:ext cx="5923440" cy="5923440"/>
          </a:xfrm>
          <a:prstGeom prst="rect"/>
          <a:solidFill>
            <a:schemeClr val="lt1">
              <a:alpha val="95000"/>
            </a:schemeClr>
          </a:solidFill>
          <a:ln w="0">
            <a:noFill/>
          </a:ln>
        </p:spPr>
        <p:txBody>
          <a:bodyPr lIns="457200" tIns="45720" rIns="457200" bIns="2331720" anchor="b">
            <a:noAutofit/>
          </a:bodyPr>
          <a:lstStyle/>
          <a:p>
            <a:pPr indent="0" algn="ctr" defTabSz="914400">
              <a:lnSpc>
                <a:spcPct val="90000"/>
              </a:lnSpc>
              <a:buNone/>
            </a:pPr>
            <a:r>
              <a:rPr lang="en-US" sz="4000" b="0" u="none" strike="noStrike" dirty="1">
                <a:solidFill>
                  <a:schemeClr val="dk1"/>
                </a:solidFill>
                <a:effectLst/>
                <a:uFillTx/>
                <a:latin typeface="Tw Cen MT"/>
              </a:rPr>
              <a:t>Click to edit Master title style</a:t>
            </a:r>
            <a:endParaRPr lang="en-US" sz="4000" b="0" u="none" strike="noStrike">
              <a:solidFill>
                <a:schemeClr val="dk1"/>
              </a:solidFill>
              <a:effectLst/>
              <a:uFillTx/>
              <a:latin typeface="Avenir Next LT Pro"/>
            </a:endParaRPr>
          </a:p>
        </p:txBody>
      </p:sp>
      <p:sp>
        <p:nvSpPr>
          <p:cNvPr id="107" name="PlaceHolder 3"/>
          <p:cNvSpPr>
            <a:spLocks noGrp="1"/>
          </p:cNvSpPr>
          <p:nvPr>
            <p:ph type="body"/>
          </p:nvPr>
        </p:nvSpPr>
        <p:spPr>
          <a:xfrm>
            <a:off x="3575160" y="4380120"/>
            <a:ext cx="5037840" cy="712800"/>
          </a:xfrm>
          <a:prstGeom prst="rect"/>
          <a:noFill/>
          <a:ln w="0">
            <a:noFill/>
          </a:ln>
        </p:spPr>
        <p:txBody>
          <a:bodyPr lIns="91440" tIns="45720" rIns="91440" bIns="45720" anchor="t">
            <a:noAutofit/>
          </a:bodyPr>
          <a:lstStyle/>
          <a:p>
            <a:pPr indent="0" algn="ctr"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08" name="PlaceHolder 4"/>
          <p:cNvSpPr>
            <a:spLocks noGrp="1"/>
          </p:cNvSpPr>
          <p:nvPr>
            <p:ph type="dt" idx="34"/>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chemeClr val="lt1">
                    <a:tint val="75000"/>
                  </a:schemeClr>
                </a:solidFill>
                <a:effectLst/>
                <a:uFillTx/>
                <a:latin typeface="Avenir Next LT Pro"/>
              </a:rPr>
              <a:t>&lt;date/time&gt;</a:t>
            </a:r>
            <a:endParaRPr lang="en-US" sz="1200" b="0" u="none" strike="noStrike">
              <a:solidFill>
                <a:srgbClr val="FFFFFF"/>
              </a:solidFill>
              <a:effectLst/>
              <a:uFillTx/>
              <a:latin typeface="Times New Roman"/>
            </a:endParaRPr>
          </a:p>
        </p:txBody>
      </p:sp>
      <p:sp>
        <p:nvSpPr>
          <p:cNvPr id="109" name="PlaceHolder 5"/>
          <p:cNvSpPr>
            <a:spLocks noGrp="1"/>
          </p:cNvSpPr>
          <p:nvPr>
            <p:ph type="ftr" idx="35"/>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chemeClr val="lt1">
                    <a:tint val="75000"/>
                  </a:schemeClr>
                </a:solidFill>
                <a:effectLst/>
                <a:uFillTx/>
                <a:latin typeface="Avenir Next LT Pro"/>
              </a:rPr>
              <a:t>&lt;footer&gt;</a:t>
            </a:r>
            <a:endParaRPr lang="en-US" sz="1200" b="0" u="none" strike="noStrike">
              <a:solidFill>
                <a:srgbClr val="FFFFFF"/>
              </a:solidFill>
              <a:effectLst/>
              <a:uFillTx/>
              <a:latin typeface="Times New Roman"/>
            </a:endParaRPr>
          </a:p>
        </p:txBody>
      </p:sp>
      <p:sp>
        <p:nvSpPr>
          <p:cNvPr id="110" name="PlaceHolder 6"/>
          <p:cNvSpPr>
            <a:spLocks noGrp="1"/>
          </p:cNvSpPr>
          <p:nvPr>
            <p:ph type="sldNum" idx="36"/>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5F4B8303-0C3F-43E4-B73B-B7F7E3B86C65}" type="slidenum">
              <a:rPr lang="en-US" sz="1200" b="0" u="none" strike="noStrike">
                <a:solidFill>
                  <a:schemeClr val="lt1">
                    <a:tint val="75000"/>
                  </a:schemeClr>
                </a:solidFill>
                <a:effectLst/>
                <a:uFillTx/>
                <a:latin typeface="Avenir Next LT Pro"/>
              </a:rPr>
              <a:t>‹#›</a:t>
            </a:fld>
            <a:endParaRPr lang="en-US" sz="1200" b="0" u="none" strike="noStrike">
              <a:solidFill>
                <a:srgbClr val="FFFFFF"/>
              </a:solidFill>
              <a:effectLst/>
              <a:uFillTx/>
              <a:latin typeface="Times New Roman"/>
            </a:endParaRPr>
          </a:p>
        </p:txBody>
      </p:sp>
    </p:spTree>
  </p:cSld>
  <p:clrMapOvr>
    <a:masterClrMapping/>
  </p:clrMapOvr>
  <p:transition spd="fast"/>
  <p:timing>
    <p:tnLst>
      <p:par>
        <p:cTn id="1" restart="never" nodeType="tmRoot"/>
      </p:par>
    </p:tnLst>
  </p:timing>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12" name="PlaceHolder 2"/>
          <p:cNvSpPr>
            <a:spLocks noGrp="1"/>
          </p:cNvSpPr>
          <p:nvPr>
            <p:ph type="body"/>
          </p:nvPr>
        </p:nvSpPr>
        <p:spPr>
          <a:xfrm>
            <a:off x="838080" y="1825560"/>
            <a:ext cx="5181120" cy="43509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113" name="PlaceHolder 3"/>
          <p:cNvSpPr>
            <a:spLocks noGrp="1"/>
          </p:cNvSpPr>
          <p:nvPr>
            <p:ph type="body"/>
          </p:nvPr>
        </p:nvSpPr>
        <p:spPr>
          <a:xfrm>
            <a:off x="6172200" y="1825560"/>
            <a:ext cx="5181120" cy="43509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114" name="PlaceHolder 4"/>
          <p:cNvSpPr>
            <a:spLocks noGrp="1"/>
          </p:cNvSpPr>
          <p:nvPr>
            <p:ph type="dt" idx="37"/>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15" name="PlaceHolder 5"/>
          <p:cNvSpPr>
            <a:spLocks noGrp="1"/>
          </p:cNvSpPr>
          <p:nvPr>
            <p:ph type="ftr" idx="38"/>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16" name="PlaceHolder 6"/>
          <p:cNvSpPr>
            <a:spLocks noGrp="1"/>
          </p:cNvSpPr>
          <p:nvPr>
            <p:ph type="sldNum" idx="39"/>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383EEE03-F9E6-4419-AB07-88CF9FD13979}"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17"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18"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8398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20" name="PlaceHolder 2"/>
          <p:cNvSpPr>
            <a:spLocks noGrp="1"/>
          </p:cNvSpPr>
          <p:nvPr>
            <p:ph type="body"/>
          </p:nvPr>
        </p:nvSpPr>
        <p:spPr>
          <a:xfrm>
            <a:off x="839880" y="1681200"/>
            <a:ext cx="515736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21" name="PlaceHolder 3"/>
          <p:cNvSpPr>
            <a:spLocks noGrp="1"/>
          </p:cNvSpPr>
          <p:nvPr>
            <p:ph type="body"/>
          </p:nvPr>
        </p:nvSpPr>
        <p:spPr>
          <a:xfrm>
            <a:off x="839880" y="2505240"/>
            <a:ext cx="515736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Fifth level</a:t>
            </a:r>
            <a:endParaRPr lang="en-US" sz="1600" b="0" u="none" strike="noStrike">
              <a:solidFill>
                <a:schemeClr val="dk1"/>
              </a:solidFill>
              <a:effectLst/>
              <a:uFillTx/>
              <a:latin typeface="Avenir Next LT Pro"/>
            </a:endParaRPr>
          </a:p>
        </p:txBody>
      </p:sp>
      <p:sp>
        <p:nvSpPr>
          <p:cNvPr id="122" name="PlaceHolder 4"/>
          <p:cNvSpPr>
            <a:spLocks noGrp="1"/>
          </p:cNvSpPr>
          <p:nvPr>
            <p:ph type="body"/>
          </p:nvPr>
        </p:nvSpPr>
        <p:spPr>
          <a:xfrm>
            <a:off x="6172200" y="1681200"/>
            <a:ext cx="518292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23" name="PlaceHolder 5"/>
          <p:cNvSpPr>
            <a:spLocks noGrp="1"/>
          </p:cNvSpPr>
          <p:nvPr>
            <p:ph type="body"/>
          </p:nvPr>
        </p:nvSpPr>
        <p:spPr>
          <a:xfrm>
            <a:off x="6172200" y="2505240"/>
            <a:ext cx="518292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Fifth level</a:t>
            </a:r>
            <a:endParaRPr lang="en-US" sz="1600" b="0" u="none" strike="noStrike">
              <a:solidFill>
                <a:schemeClr val="dk1"/>
              </a:solidFill>
              <a:effectLst/>
              <a:uFillTx/>
              <a:latin typeface="Avenir Next LT Pro"/>
            </a:endParaRPr>
          </a:p>
        </p:txBody>
      </p:sp>
      <p:sp>
        <p:nvSpPr>
          <p:cNvPr id="124" name="PlaceHolder 6"/>
          <p:cNvSpPr>
            <a:spLocks noGrp="1"/>
          </p:cNvSpPr>
          <p:nvPr>
            <p:ph type="dt" idx="40"/>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25" name="PlaceHolder 7"/>
          <p:cNvSpPr>
            <a:spLocks noGrp="1"/>
          </p:cNvSpPr>
          <p:nvPr>
            <p:ph type="ftr" idx="41"/>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26" name="PlaceHolder 8"/>
          <p:cNvSpPr>
            <a:spLocks noGrp="1"/>
          </p:cNvSpPr>
          <p:nvPr>
            <p:ph type="sldNum" idx="42"/>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629E5A39-6A2F-47F7-BE64-7CB123F483FB}"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27" name="Freeform: Shape 9"/>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28" name="Freeform: Shape 10"/>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Freeform 13"/>
          <p:cNvSpPr/>
          <p:nvPr/>
        </p:nvSpPr>
        <p:spPr>
          <a:xfrm>
            <a:off x="4000680" y="1087560"/>
            <a:ext cx="8191080" cy="5770080"/>
          </a:xfrm>
          <a:custGeom>
            <a:gdLst>
              <a:gd name="textAreaLeft" fmla="*/ 0 w 8191080"/>
              <a:gd name="textAreaRight" fmla="*/ 8191440 w 8191080"/>
              <a:gd name="textAreaTop" fmla="*/ 0 h 5770080"/>
              <a:gd name="textAreaBottom" fmla="*/ 5770440 h 5770080"/>
            </a:gdLst>
            <a:rect l="textAreaLeft" t="textAreaTop" r="textAreaRight" b="textAreaBottom"/>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cxnSp>
        <p:nvCxnSpPr>
          <p:cNvPr id="9" name="Straight Connector 11"/>
          <p:cNvCxnSpPr/>
          <p:nvPr/>
        </p:nvCxnSpPr>
        <p:spPr>
          <a:xfrm>
            <a:off x="406080" y="183600"/>
            <a:ext cx="360" cy="1598400"/>
          </a:xfrm>
          <a:prstGeom prst="straightConnector1"/>
          <a:ln w="127000" cap="rnd">
            <a:solidFill>
              <a:srgbClr val="2CC3B4"/>
            </a:solidFill>
            <a:prstDash val="dash"/>
          </a:ln>
        </p:spPr>
      </p:cxnSp>
      <p:sp>
        <p:nvSpPr>
          <p:cNvPr id="2" name="Freeform: Shape 13"/>
          <p:cNvSpPr/>
          <p:nvPr/>
        </p:nvSpPr>
        <p:spPr>
          <a:xfrm>
            <a:off x="5292360" y="0"/>
            <a:ext cx="2279520" cy="1267560"/>
          </a:xfrm>
          <a:custGeom>
            <a:gdLst>
              <a:gd name="textAreaLeft" fmla="*/ 0 w 2279520"/>
              <a:gd name="textAreaRight" fmla="*/ 2279880 w 2279520"/>
              <a:gd name="textAreaTop" fmla="*/ 0 h 1267560"/>
              <a:gd name="textAreaBottom" fmla="*/ 1267920 h 1267560"/>
            </a:gdLst>
            <a:rect l="textAreaLeft" t="textAreaTop" r="textAreaRight" b="textAreaBottom"/>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 name="Freeform: Shape 15"/>
          <p:cNvSpPr/>
          <p:nvPr/>
        </p:nvSpPr>
        <p:spPr>
          <a:xfrm>
            <a:off x="10208520" y="0"/>
            <a:ext cx="1134720" cy="477720"/>
          </a:xfrm>
          <a:custGeom>
            <a:gdLst>
              <a:gd name="textAreaLeft" fmla="*/ 0 w 1134720"/>
              <a:gd name="textAreaRight" fmla="*/ 1135080 w 1134720"/>
              <a:gd name="textAreaTop" fmla="*/ 0 h 477720"/>
              <a:gd name="textAreaBottom" fmla="*/ 478080 h 47772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4" name="Oval 17"/>
          <p:cNvSpPr/>
          <p:nvPr/>
        </p:nvSpPr>
        <p:spPr>
          <a:xfrm>
            <a:off x="1568880" y="514800"/>
            <a:ext cx="2392920" cy="232812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5" name="Freeform: Shape 19"/>
          <p:cNvSpPr/>
          <p:nvPr/>
        </p:nvSpPr>
        <p:spPr>
          <a:xfrm flipH="1">
            <a:off x="-720" y="2949840"/>
            <a:ext cx="1186200" cy="1771200"/>
          </a:xfrm>
          <a:custGeom>
            <a:gdLst>
              <a:gd name="textAreaLeft" fmla="*/ -360 w 1186200"/>
              <a:gd name="textAreaRight" fmla="*/ 1186200 w 1186200"/>
              <a:gd name="textAreaTop" fmla="*/ 0 h 1771200"/>
              <a:gd name="textAreaBottom" fmla="*/ 1771560 h 1771200"/>
            </a:gd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6" name="Arc 21"/>
          <p:cNvSpPr/>
          <p:nvPr/>
        </p:nvSpPr>
        <p:spPr>
          <a:xfrm rot="16200000">
            <a:off x="1539720" y="4203720"/>
            <a:ext cx="4083120" cy="4083120"/>
          </a:xfrm>
          <a:prstGeom prst="arc">
            <a:avLst>
              <a:gd name="adj1" fmla="val 16200000"/>
              <a:gd name="adj2" fmla="val 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7" name="PlaceHolder 1"/>
          <p:cNvSpPr>
            <a:spLocks noGrp="1"/>
          </p:cNvSpPr>
          <p:nvPr>
            <p:ph type="title"/>
          </p:nvPr>
        </p:nvSpPr>
        <p:spPr>
          <a:xfrm>
            <a:off x="5093280" y="2743200"/>
            <a:ext cx="6592320" cy="2386080"/>
          </a:xfrm>
          <a:prstGeom prst="rect"/>
          <a:noFill/>
          <a:ln w="0">
            <a:noFill/>
          </a:ln>
        </p:spPr>
        <p:txBody>
          <a:bodyPr lIns="91440" tIns="45720" rIns="91440" bIns="45720" anchor="b">
            <a:noAutofit/>
          </a:bodyPr>
          <a:lstStyle/>
          <a:p>
            <a:pPr indent="0" algn="r" defTabSz="914400">
              <a:lnSpc>
                <a:spcPct val="90000"/>
              </a:lnSpc>
              <a:buNone/>
            </a:pPr>
            <a:r>
              <a:rPr lang="en-US" sz="6000" b="0" u="none" strike="noStrike" dirty="1">
                <a:solidFill>
                  <a:schemeClr val="lt1"/>
                </a:solidFill>
                <a:effectLst/>
                <a:uFillTx/>
                <a:latin typeface="Tw Cen MT"/>
              </a:rPr>
              <a:t>Click to edit Master title style</a:t>
            </a:r>
            <a:endParaRPr lang="en-US" sz="6000" b="0" u="none" strike="noStrike">
              <a:solidFill>
                <a:schemeClr val="dk1"/>
              </a:solidFill>
              <a:effectLst/>
              <a:uFillTx/>
              <a:latin typeface="Avenir Next LT Pro"/>
            </a:endParaRPr>
          </a:p>
        </p:txBody>
      </p:sp>
      <p:sp>
        <p:nvSpPr>
          <p:cNvPr id="8" name="PlaceHolder 2"/>
          <p:cNvSpPr>
            <a:spLocks noGrp="1"/>
          </p:cNvSpPr>
          <p:nvPr>
            <p:ph type="body"/>
          </p:nvPr>
        </p:nvSpPr>
        <p:spPr>
          <a:xfrm>
            <a:off x="609480" y="1604520"/>
            <a:ext cx="10972440" cy="3977280"/>
          </a:xfrm>
          <a:prstGeom prst="rect"/>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u="none" strike="noStrike" dirty="1">
                <a:solidFill>
                  <a:schemeClr val="dk1"/>
                </a:solidFill>
                <a:effectLst/>
                <a:uFillTx/>
                <a:latin typeface="Avenir Next LT Pro"/>
              </a:rPr>
              <a:t>Click to edit the outline text format</a:t>
            </a:r>
            <a:endParaRPr lang="en-US" sz="2800" b="0" u="none" strike="noStrike">
              <a:solidFill>
                <a:schemeClr val="dk1"/>
              </a:solidFill>
              <a:effectLst/>
              <a:uFillTx/>
              <a:latin typeface="Avenir Next LT Pro"/>
            </a:endParaRPr>
          </a:p>
          <a:p>
            <a:pPr marL="864000" lvl="1" indent="-324000">
              <a:lnSpc>
                <a:spcPct val="90000"/>
              </a:lnSpc>
              <a:spcBef>
                <a:spcPts val="1134"/>
              </a:spcBef>
              <a:buClr>
                <a:srgbClr val="000000"/>
              </a:buClr>
              <a:buSzPct val="75000"/>
              <a:buFont typeface="Symbol" charset="2"/>
              <a:buChar char=""/>
            </a:pPr>
            <a:r>
              <a:rPr lang="en-US" sz="2000" b="0" u="none" strike="noStrike" dirty="1">
                <a:solidFill>
                  <a:schemeClr val="dk1"/>
                </a:solidFill>
                <a:effectLst/>
                <a:uFillTx/>
                <a:latin typeface="Avenir Next LT Pro"/>
              </a:rPr>
              <a:t>Second Outline Level</a:t>
            </a:r>
            <a:endParaRPr lang="en-US" sz="2000" b="0" u="none" strike="noStrike">
              <a:solidFill>
                <a:schemeClr val="dk1"/>
              </a:solidFill>
              <a:effectLst/>
              <a:uFillTx/>
              <a:latin typeface="Avenir Next LT Pro"/>
            </a:endParaRPr>
          </a:p>
          <a:p>
            <a:pPr marL="1296000" lvl="2" indent="-288000">
              <a:lnSpc>
                <a:spcPct val="90000"/>
              </a:lnSpc>
              <a:spcBef>
                <a:spcPts val="850"/>
              </a:spcBef>
              <a:buClr>
                <a:srgbClr val="000000"/>
              </a:buClr>
              <a:buSzPct val="45000"/>
              <a:buFont typeface="Wingdings" charset="2"/>
              <a:buChar char=""/>
            </a:pPr>
            <a:r>
              <a:rPr lang="en-US" sz="1800" b="0" u="none" strike="noStrike" dirty="1">
                <a:solidFill>
                  <a:schemeClr val="dk1"/>
                </a:solidFill>
                <a:effectLst/>
                <a:uFillTx/>
                <a:latin typeface="Avenir Next LT Pro"/>
              </a:rPr>
              <a:t>Third Outline Level</a:t>
            </a:r>
            <a:endParaRPr lang="en-US" sz="1800" b="0" u="none" strike="noStrike">
              <a:solidFill>
                <a:schemeClr val="dk1"/>
              </a:solidFill>
              <a:effectLst/>
              <a:uFillTx/>
              <a:latin typeface="Avenir Next LT Pro"/>
            </a:endParaRPr>
          </a:p>
          <a:p>
            <a:pPr marL="1728000" lvl="3" indent="-216000">
              <a:lnSpc>
                <a:spcPct val="90000"/>
              </a:lnSpc>
              <a:spcBef>
                <a:spcPts val="567"/>
              </a:spcBef>
              <a:buClr>
                <a:srgbClr val="000000"/>
              </a:buClr>
              <a:buSzPct val="75000"/>
              <a:buFont typeface="Symbol" charset="2"/>
              <a:buChar char=""/>
            </a:pPr>
            <a:r>
              <a:rPr lang="en-US" sz="1800" b="0" u="none" strike="noStrike" dirty="1">
                <a:solidFill>
                  <a:schemeClr val="dk1"/>
                </a:solidFill>
                <a:effectLst/>
                <a:uFillTx/>
                <a:latin typeface="Avenir Next LT Pro"/>
              </a:rPr>
              <a:t>Fourth Outline Level</a:t>
            </a:r>
            <a:endParaRPr lang="en-US" sz="1800" b="0" u="none" strike="noStrike">
              <a:solidFill>
                <a:schemeClr val="dk1"/>
              </a:solidFill>
              <a:effectLst/>
              <a:uFillTx/>
              <a:latin typeface="Avenir Next LT Pro"/>
            </a:endParaRPr>
          </a:p>
          <a:p>
            <a:pPr marL="2160000" lvl="4"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Fifth Outline Level</a:t>
            </a:r>
            <a:endParaRPr lang="en-US" sz="2000" b="0" u="none" strike="noStrike">
              <a:solidFill>
                <a:schemeClr val="dk1"/>
              </a:solidFill>
              <a:effectLst/>
              <a:uFillTx/>
              <a:latin typeface="Avenir Next LT Pro"/>
            </a:endParaRPr>
          </a:p>
          <a:p>
            <a:pPr marL="2592000" lvl="5"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Sixth Outline Level</a:t>
            </a:r>
            <a:endParaRPr lang="en-US" sz="2000" b="0" u="none" strike="noStrike">
              <a:solidFill>
                <a:schemeClr val="dk1"/>
              </a:solidFill>
              <a:effectLst/>
              <a:uFillTx/>
              <a:latin typeface="Avenir Next LT Pro"/>
            </a:endParaRPr>
          </a:p>
          <a:p>
            <a:pPr marL="3024000" lvl="6"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Seventh Outline Level</a:t>
            </a:r>
            <a:endParaRPr lang="en-US" sz="20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3 column">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398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0" name="PlaceHolder 2"/>
          <p:cNvSpPr>
            <a:spLocks noGrp="1"/>
          </p:cNvSpPr>
          <p:nvPr>
            <p:ph type="body"/>
          </p:nvPr>
        </p:nvSpPr>
        <p:spPr>
          <a:xfrm>
            <a:off x="83988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1" name="PlaceHolder 3"/>
          <p:cNvSpPr>
            <a:spLocks noGrp="1"/>
          </p:cNvSpPr>
          <p:nvPr>
            <p:ph type="body"/>
          </p:nvPr>
        </p:nvSpPr>
        <p:spPr>
          <a:xfrm>
            <a:off x="83988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
        <p:nvSpPr>
          <p:cNvPr id="12" name="PlaceHolder 4"/>
          <p:cNvSpPr>
            <a:spLocks noGrp="1"/>
          </p:cNvSpPr>
          <p:nvPr>
            <p:ph type="body"/>
          </p:nvPr>
        </p:nvSpPr>
        <p:spPr>
          <a:xfrm>
            <a:off x="445320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3" name="PlaceHolder 5"/>
          <p:cNvSpPr>
            <a:spLocks noGrp="1"/>
          </p:cNvSpPr>
          <p:nvPr>
            <p:ph type="body"/>
          </p:nvPr>
        </p:nvSpPr>
        <p:spPr>
          <a:xfrm>
            <a:off x="445320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
        <p:nvSpPr>
          <p:cNvPr id="14" name="PlaceHolder 6"/>
          <p:cNvSpPr>
            <a:spLocks noGrp="1"/>
          </p:cNvSpPr>
          <p:nvPr>
            <p:ph type="dt" idx="1"/>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5" name="PlaceHolder 7"/>
          <p:cNvSpPr>
            <a:spLocks noGrp="1"/>
          </p:cNvSpPr>
          <p:nvPr>
            <p:ph type="ftr" idx="2"/>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6" name="PlaceHolder 8"/>
          <p:cNvSpPr>
            <a:spLocks noGrp="1"/>
          </p:cNvSpPr>
          <p:nvPr>
            <p:ph type="sldNum" idx="3"/>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82B98336-393C-460A-8A64-A75D8C05CB23}"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7" name="Freeform: Shape 9"/>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8" name="Freeform: Shape 10"/>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19" name="PlaceHolder 9"/>
          <p:cNvSpPr>
            <a:spLocks noGrp="1"/>
          </p:cNvSpPr>
          <p:nvPr>
            <p:ph type="body"/>
          </p:nvPr>
        </p:nvSpPr>
        <p:spPr>
          <a:xfrm>
            <a:off x="806508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20" name="PlaceHolder 10"/>
          <p:cNvSpPr>
            <a:spLocks noGrp="1"/>
          </p:cNvSpPr>
          <p:nvPr>
            <p:ph type="body"/>
          </p:nvPr>
        </p:nvSpPr>
        <p:spPr>
          <a:xfrm>
            <a:off x="806508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b="1" dirty="1" smtClean="0"/>
              <a:t>Click to edit Master title style</a:t>
            </a:r>
            <a:endParaRPr lang="en-US" b="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2 medium pictures">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body"/>
          </p:nvPr>
        </p:nvSpPr>
        <p:spPr>
          <a:xfrm>
            <a:off x="7901280" y="2727720"/>
            <a:ext cx="4290480" cy="412992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22" name="PlaceHolder 2"/>
          <p:cNvSpPr>
            <a:spLocks noGrp="1"/>
          </p:cNvSpPr>
          <p:nvPr>
            <p:ph type="body"/>
          </p:nvPr>
        </p:nvSpPr>
        <p:spPr>
          <a:xfrm>
            <a:off x="6261480" y="0"/>
            <a:ext cx="3519000" cy="300744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23" name="Oval 9"/>
          <p:cNvSpPr/>
          <p:nvPr/>
        </p:nvSpPr>
        <p:spPr>
          <a:xfrm>
            <a:off x="10420560" y="1364760"/>
            <a:ext cx="947160" cy="92160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24" name="Arc 11"/>
          <p:cNvSpPr/>
          <p:nvPr/>
        </p:nvSpPr>
        <p:spPr>
          <a:xfrm rot="4758600" flipV="1">
            <a:off x="6033960" y="-672840"/>
            <a:ext cx="4020840" cy="4020840"/>
          </a:xfrm>
          <a:prstGeom prst="arc">
            <a:avLst>
              <a:gd name="adj1" fmla="val 16200000"/>
              <a:gd name="adj2" fmla="val 20093138"/>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25" name="PlaceHolder 3"/>
          <p:cNvSpPr>
            <a:spLocks noGrp="1"/>
          </p:cNvSpPr>
          <p:nvPr>
            <p:ph type="title"/>
          </p:nvPr>
        </p:nvSpPr>
        <p:spPr>
          <a:xfrm>
            <a:off x="841320" y="365760"/>
            <a:ext cx="5120280" cy="132552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26" name="PlaceHolder 4"/>
          <p:cNvSpPr>
            <a:spLocks noGrp="1"/>
          </p:cNvSpPr>
          <p:nvPr>
            <p:ph type="dt" idx="4"/>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27" name="PlaceHolder 5"/>
          <p:cNvSpPr>
            <a:spLocks noGrp="1"/>
          </p:cNvSpPr>
          <p:nvPr>
            <p:ph type="ftr" idx="5"/>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28" name="PlaceHolder 6"/>
          <p:cNvSpPr>
            <a:spLocks noGrp="1"/>
          </p:cNvSpPr>
          <p:nvPr>
            <p:ph type="sldNum" idx="6"/>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E0FA0616-ADBD-4B0C-8F54-5BADC0668360}"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29" name="PlaceHolder 7"/>
          <p:cNvSpPr>
            <a:spLocks noGrp="1"/>
          </p:cNvSpPr>
          <p:nvPr>
            <p:ph type="body"/>
          </p:nvPr>
        </p:nvSpPr>
        <p:spPr>
          <a:xfrm>
            <a:off x="841320" y="1828800"/>
            <a:ext cx="5092920" cy="435204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685800" lvl="3"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bg>
      <p:bgPr>
        <a:solidFill>
          <a:srgbClr val="FFFFFF"/>
        </a:solidFill>
      </p:bgPr>
    </p:bg>
    <p:spTree>
      <p:nvGrpSpPr>
        <p:cNvPr id="1" name=""/>
        <p:cNvGrpSpPr/>
        <p:nvPr/>
      </p:nvGrpSpPr>
      <p:grpSpPr>
        <a:xfrm>
          <a:off x="0" y="0"/>
          <a:ext cx="0" cy="0"/>
          <a:chOff x="0" y="0"/>
          <a:chExt cx="0" cy="0"/>
        </a:xfrm>
      </p:grpSpPr>
      <p:sp>
        <p:nvSpPr>
          <p:cNvPr id="30" name="Oval 9"/>
          <p:cNvSpPr/>
          <p:nvPr/>
        </p:nvSpPr>
        <p:spPr>
          <a:xfrm>
            <a:off x="707400" y="847440"/>
            <a:ext cx="4619520" cy="46195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1" name="Freeform: Shape 11"/>
          <p:cNvSpPr/>
          <p:nvPr/>
        </p:nvSpPr>
        <p:spPr>
          <a:xfrm flipH="1">
            <a:off x="530640" y="0"/>
            <a:ext cx="1154880" cy="590760"/>
          </a:xfrm>
          <a:custGeom>
            <a:gdLst>
              <a:gd name="textAreaLeft" fmla="*/ 360 w 1154880"/>
              <a:gd name="textAreaRight" fmla="*/ 1155600 w 1154880"/>
              <a:gd name="textAreaTop" fmla="*/ 0 h 590760"/>
              <a:gd name="textAreaBottom" fmla="*/ 591120 h 590760"/>
            </a:gdLst>
            <a:rect l="textAreaLeft" t="textAreaTop" r="textAreaRight" b="textAreaBottom"/>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2" name="Freeform: Shape 13"/>
          <p:cNvSpPr/>
          <p:nvPr/>
        </p:nvSpPr>
        <p:spPr>
          <a:xfrm flipH="1">
            <a:off x="3960720" y="0"/>
            <a:ext cx="1737000" cy="959040"/>
          </a:xfrm>
          <a:custGeom>
            <a:gdLst>
              <a:gd name="textAreaLeft" fmla="*/ -360 w 1737000"/>
              <a:gd name="textAreaRight" fmla="*/ 173700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3" name="Freeform: Shape 15"/>
          <p:cNvSpPr/>
          <p:nvPr/>
        </p:nvSpPr>
        <p:spPr>
          <a:xfrm flipH="1">
            <a:off x="-720" y="2936880"/>
            <a:ext cx="159480" cy="552600"/>
          </a:xfrm>
          <a:custGeom>
            <a:gdLst>
              <a:gd name="textAreaLeft" fmla="*/ -360 w 159480"/>
              <a:gd name="textAreaRight" fmla="*/ 159480 w 159480"/>
              <a:gd name="textAreaTop" fmla="*/ 0 h 552600"/>
              <a:gd name="textAreaBottom" fmla="*/ 552960 h 552600"/>
            </a:gdLst>
            <a:rect l="textAreaLeft" t="textAreaTop" r="textAreaRight" b="textAreaBottom"/>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4" name="Freeform: Shape 17"/>
          <p:cNvSpPr/>
          <p:nvPr/>
        </p:nvSpPr>
        <p:spPr>
          <a:xfrm flipH="1">
            <a:off x="0" y="5835600"/>
            <a:ext cx="1548000" cy="1022040"/>
          </a:xfrm>
          <a:custGeom>
            <a:gdLst>
              <a:gd name="textAreaLeft" fmla="*/ 360 w 1548000"/>
              <a:gd name="textAreaRight" fmla="*/ 1548720 w 1548000"/>
              <a:gd name="textAreaTop" fmla="*/ 0 h 1022040"/>
              <a:gd name="textAreaBottom" fmla="*/ 1022400 h 1022040"/>
            </a:gdLst>
            <a:rect l="textAreaLeft" t="textAreaTop" r="textAreaRight" b="textAreaBottom"/>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5" name="Freeform: Shape 19"/>
          <p:cNvSpPr/>
          <p:nvPr/>
        </p:nvSpPr>
        <p:spPr>
          <a:xfrm flipH="1">
            <a:off x="3404880" y="5717880"/>
            <a:ext cx="1771200" cy="1139760"/>
          </a:xfrm>
          <a:custGeom>
            <a:gdLst>
              <a:gd name="textAreaLeft" fmla="*/ 360 w 1771200"/>
              <a:gd name="textAreaRight" fmla="*/ 1771920 w 1771200"/>
              <a:gd name="textAreaTop" fmla="*/ 0 h 1139760"/>
              <a:gd name="textAreaBottom" fmla="*/ 1140120 h 1139760"/>
            </a:gd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6" name="Freeform: Shape 21"/>
          <p:cNvSpPr/>
          <p:nvPr/>
        </p:nvSpPr>
        <p:spPr>
          <a:xfrm flipH="1">
            <a:off x="4132080" y="6258600"/>
            <a:ext cx="1565640" cy="599040"/>
          </a:xfrm>
          <a:custGeom>
            <a:gdLst>
              <a:gd name="textAreaLeft" fmla="*/ -360 w 1565640"/>
              <a:gd name="textAreaRight" fmla="*/ 1565640 w 1565640"/>
              <a:gd name="textAreaTop" fmla="*/ 0 h 599040"/>
              <a:gd name="textAreaBottom" fmla="*/ 599400 h 599040"/>
            </a:gdLst>
            <a:rect l="textAreaLeft" t="textAreaTop" r="textAreaRight" b="textAreaBottom"/>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7" name="PlaceHolder 1"/>
          <p:cNvSpPr>
            <a:spLocks noGrp="1"/>
          </p:cNvSpPr>
          <p:nvPr>
            <p:ph type="title"/>
          </p:nvPr>
        </p:nvSpPr>
        <p:spPr>
          <a:xfrm>
            <a:off x="1389960" y="1234440"/>
            <a:ext cx="3236760" cy="4068720"/>
          </a:xfrm>
          <a:prstGeom prst="rect"/>
          <a:noFill/>
          <a:ln w="0">
            <a:noFill/>
          </a:ln>
        </p:spPr>
        <p:txBody>
          <a:bodyPr lIns="91440" tIns="45720" rIns="91440" bIns="45720" anchor="ctr">
            <a:noAutofit/>
          </a:bodyPr>
          <a:lstStyle/>
          <a:p>
            <a:pPr indent="0" algn="ctr" defTabSz="914400">
              <a:lnSpc>
                <a:spcPct val="90000"/>
              </a:lnSpc>
              <a:buNone/>
            </a:pPr>
            <a:r>
              <a:rPr lang="en-US" sz="4400" b="0" u="none" strike="noStrike" dirty="1">
                <a:solidFill>
                  <a:schemeClr val="lt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38" name="PlaceHolder 2"/>
          <p:cNvSpPr>
            <a:spLocks noGrp="1"/>
          </p:cNvSpPr>
          <p:nvPr>
            <p:ph type="dt" idx="7"/>
          </p:nvPr>
        </p:nvSpPr>
        <p:spPr>
          <a:xfrm>
            <a:off x="1682640" y="6356520"/>
            <a:ext cx="154512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39" name="PlaceHolder 3"/>
          <p:cNvSpPr>
            <a:spLocks noGrp="1"/>
          </p:cNvSpPr>
          <p:nvPr>
            <p:ph type="ftr" idx="8"/>
          </p:nvPr>
        </p:nvSpPr>
        <p:spPr>
          <a:xfrm>
            <a:off x="6099120" y="6356520"/>
            <a:ext cx="41144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40" name="PlaceHolder 4"/>
          <p:cNvSpPr>
            <a:spLocks noGrp="1"/>
          </p:cNvSpPr>
          <p:nvPr>
            <p:ph type="sldNum" idx="9"/>
          </p:nvPr>
        </p:nvSpPr>
        <p:spPr>
          <a:xfrm>
            <a:off x="10506600" y="6356520"/>
            <a:ext cx="84996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6B1BC369-CB8E-4115-B3DF-78FDAB2D73E2}"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41" name="PlaceHolder 5"/>
          <p:cNvSpPr>
            <a:spLocks noGrp="1"/>
          </p:cNvSpPr>
          <p:nvPr>
            <p:ph type="body"/>
          </p:nvPr>
        </p:nvSpPr>
        <p:spPr>
          <a:xfrm>
            <a:off x="6666120" y="2551320"/>
            <a:ext cx="4708800" cy="175536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10"/>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43" name="PlaceHolder 2"/>
          <p:cNvSpPr>
            <a:spLocks noGrp="1"/>
          </p:cNvSpPr>
          <p:nvPr>
            <p:ph type="ftr" idx="11"/>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44" name="PlaceHolder 3"/>
          <p:cNvSpPr>
            <a:spLocks noGrp="1"/>
          </p:cNvSpPr>
          <p:nvPr>
            <p:ph type="sldNum" idx="12"/>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B3F57805-1AF8-4942-AAD4-AC0FF18D5BDA}"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45" name="Freeform: Shape 4"/>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46" name="Freeform: Shape 5"/>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dt" idx="13"/>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48" name="PlaceHolder 2"/>
          <p:cNvSpPr>
            <a:spLocks noGrp="1"/>
          </p:cNvSpPr>
          <p:nvPr>
            <p:ph type="ftr" idx="14"/>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49" name="PlaceHolder 3"/>
          <p:cNvSpPr>
            <a:spLocks noGrp="1"/>
          </p:cNvSpPr>
          <p:nvPr>
            <p:ph type="sldNum" idx="15"/>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584473C5-AE86-4B7E-8536-7D1CD1D753EC}"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50" name="Freeform: Shape 4"/>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51" name="Freeform: Shape 5"/>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52" name="PlaceHolder 4"/>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noFill/>
          <a:ln w="0">
            <a:noFill/>
          </a:ln>
        </p:spPr>
        <p:txBody>
          <a:bodyPr lIns="91440" tIns="45720" rIns="91440" bIns="45720" anchor="b">
            <a:noAutofit/>
          </a:bodyPr>
          <a:lstStyle/>
          <a:p>
            <a:pPr indent="0" defTabSz="914400">
              <a:lnSpc>
                <a:spcPct val="90000"/>
              </a:lnSpc>
              <a:buNone/>
            </a:pPr>
            <a:r>
              <a:rPr lang="en-US" sz="3200" b="0" u="none" strike="noStrike" dirty="1">
                <a:solidFill>
                  <a:schemeClr val="dk1"/>
                </a:solidFill>
                <a:effectLst/>
                <a:uFillTx/>
                <a:latin typeface="Tw Cen MT"/>
              </a:rPr>
              <a:t>Click to edit Master title style</a:t>
            </a:r>
            <a:endParaRPr lang="en-US" sz="3200" b="0" u="none" strike="noStrike">
              <a:solidFill>
                <a:schemeClr val="dk1"/>
              </a:solidFill>
              <a:effectLst/>
              <a:uFillTx/>
              <a:latin typeface="Avenir Next LT Pro"/>
            </a:endParaRPr>
          </a:p>
        </p:txBody>
      </p:sp>
      <p:sp>
        <p:nvSpPr>
          <p:cNvPr id="54" name="PlaceHolder 2"/>
          <p:cNvSpPr>
            <a:spLocks noGrp="1"/>
          </p:cNvSpPr>
          <p:nvPr>
            <p:ph type="body"/>
          </p:nvPr>
        </p:nvSpPr>
        <p:spPr>
          <a:xfrm>
            <a:off x="5183280" y="987480"/>
            <a:ext cx="6171840" cy="487332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3200" b="0" u="none" strike="noStrike" dirty="1">
                <a:solidFill>
                  <a:schemeClr val="dk1"/>
                </a:solidFill>
                <a:effectLst/>
                <a:uFillTx/>
                <a:latin typeface="Avenir Next LT Pro"/>
              </a:rPr>
              <a:t>Click to edit Master text styles</a:t>
            </a:r>
            <a:endParaRPr lang="en-US" sz="32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800" b="0" u="none" strike="noStrike" dirty="1">
                <a:solidFill>
                  <a:schemeClr val="dk1"/>
                </a:solidFill>
                <a:effectLst/>
                <a:uFillTx/>
                <a:latin typeface="Avenir Next LT Pro"/>
              </a:rPr>
              <a:t>Second level</a:t>
            </a:r>
            <a:endParaRPr lang="en-US" sz="2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Third level</a:t>
            </a:r>
            <a:endParaRPr lang="en-US" sz="24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Fourth level</a:t>
            </a:r>
            <a:endParaRPr lang="en-US" sz="20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Fifth level</a:t>
            </a:r>
            <a:endParaRPr lang="en-US" sz="2000" b="0" u="none" strike="noStrike">
              <a:solidFill>
                <a:schemeClr val="dk1"/>
              </a:solidFill>
              <a:effectLst/>
              <a:uFillTx/>
              <a:latin typeface="Avenir Next LT Pro"/>
            </a:endParaRPr>
          </a:p>
        </p:txBody>
      </p:sp>
      <p:sp>
        <p:nvSpPr>
          <p:cNvPr id="55" name="PlaceHolder 3"/>
          <p:cNvSpPr>
            <a:spLocks noGrp="1"/>
          </p:cNvSpPr>
          <p:nvPr>
            <p:ph type="body"/>
          </p:nvPr>
        </p:nvSpPr>
        <p:spPr>
          <a:xfrm>
            <a:off x="839880" y="2057400"/>
            <a:ext cx="3931920" cy="381132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u="none" strike="noStrike" dirty="1">
                <a:solidFill>
                  <a:schemeClr val="dk1"/>
                </a:solidFill>
                <a:effectLst/>
                <a:uFillTx/>
                <a:latin typeface="Avenir Next LT Pro"/>
              </a:rPr>
              <a:t>Click to edit Master text styles</a:t>
            </a:r>
            <a:endParaRPr lang="en-US" sz="1600" b="0" u="none" strike="noStrike">
              <a:solidFill>
                <a:schemeClr val="dk1"/>
              </a:solidFill>
              <a:effectLst/>
              <a:uFillTx/>
              <a:latin typeface="Avenir Next LT Pro"/>
            </a:endParaRPr>
          </a:p>
        </p:txBody>
      </p:sp>
      <p:sp>
        <p:nvSpPr>
          <p:cNvPr id="56" name="PlaceHolder 4"/>
          <p:cNvSpPr>
            <a:spLocks noGrp="1"/>
          </p:cNvSpPr>
          <p:nvPr>
            <p:ph type="dt" idx="16"/>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57" name="PlaceHolder 5"/>
          <p:cNvSpPr>
            <a:spLocks noGrp="1"/>
          </p:cNvSpPr>
          <p:nvPr>
            <p:ph type="ftr" idx="17"/>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58" name="PlaceHolder 6"/>
          <p:cNvSpPr>
            <a:spLocks noGrp="1"/>
          </p:cNvSpPr>
          <p:nvPr>
            <p:ph type="sldNum" idx="18"/>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6E37B40D-8ED4-434F-91EC-958670F5CA84}"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59"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60"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9880" y="457200"/>
            <a:ext cx="3931920" cy="1599840"/>
          </a:xfrm>
          <a:prstGeom prst="rect"/>
          <a:noFill/>
          <a:ln w="0">
            <a:noFill/>
          </a:ln>
        </p:spPr>
        <p:txBody>
          <a:bodyPr lIns="91440" tIns="45720" rIns="91440" bIns="45720" anchor="b">
            <a:noAutofit/>
          </a:bodyPr>
          <a:lstStyle/>
          <a:p>
            <a:pPr indent="0" defTabSz="914400">
              <a:lnSpc>
                <a:spcPct val="90000"/>
              </a:lnSpc>
              <a:buNone/>
            </a:pPr>
            <a:r>
              <a:rPr lang="en-US" sz="3200" b="0" u="none" strike="noStrike" dirty="1">
                <a:solidFill>
                  <a:schemeClr val="dk1"/>
                </a:solidFill>
                <a:effectLst/>
                <a:uFillTx/>
                <a:latin typeface="Tw Cen MT"/>
              </a:rPr>
              <a:t>Click to edit Master title style</a:t>
            </a:r>
            <a:endParaRPr lang="en-US" sz="3200" b="0" u="none" strike="noStrike">
              <a:solidFill>
                <a:schemeClr val="dk1"/>
              </a:solidFill>
              <a:effectLst/>
              <a:uFillTx/>
              <a:latin typeface="Avenir Next LT Pro"/>
            </a:endParaRPr>
          </a:p>
        </p:txBody>
      </p:sp>
      <p:sp>
        <p:nvSpPr>
          <p:cNvPr id="62" name="PlaceHolder 2"/>
          <p:cNvSpPr>
            <a:spLocks noGrp="1"/>
          </p:cNvSpPr>
          <p:nvPr>
            <p:ph type="body"/>
          </p:nvPr>
        </p:nvSpPr>
        <p:spPr>
          <a:xfrm>
            <a:off x="5183280" y="987480"/>
            <a:ext cx="6171840" cy="4873320"/>
          </a:xfrm>
          <a:prstGeom prst="rect"/>
          <a:noFill/>
          <a:ln w="0">
            <a:noFill/>
          </a:ln>
        </p:spPr>
        <p:txBody>
          <a:bodyPr lIns="90000" tIns="45000" rIns="90000" bIns="45000" anchor="t">
            <a:noAutofit/>
          </a:bodyPr>
          <a:lstStyle/>
          <a:p>
            <a:pPr indent="0" defTabSz="914400">
              <a:lnSpc>
                <a:spcPct val="100000"/>
              </a:lnSpc>
              <a:buNone/>
              <a:tabLst>
                <a:tab pos="0" algn="l"/>
              </a:tabLst>
            </a:pPr>
            <a:r>
              <a:rPr lang="en-US" sz="3200" b="0" u="none" strike="noStrike" dirty="1">
                <a:solidFill>
                  <a:schemeClr val="dk1"/>
                </a:solidFill>
                <a:effectLst/>
                <a:uFillTx/>
                <a:latin typeface="Avenir Next LT Pro"/>
              </a:rPr>
              <a:t>Click icon to add picture</a:t>
            </a:r>
            <a:endParaRPr lang="en-US" sz="3200" b="0" u="none" strike="noStrike">
              <a:solidFill>
                <a:schemeClr val="dk1"/>
              </a:solidFill>
              <a:effectLst/>
              <a:uFillTx/>
              <a:latin typeface="Avenir Next LT Pro"/>
            </a:endParaRPr>
          </a:p>
        </p:txBody>
      </p:sp>
      <p:sp>
        <p:nvSpPr>
          <p:cNvPr id="63" name="PlaceHolder 3"/>
          <p:cNvSpPr>
            <a:spLocks noGrp="1"/>
          </p:cNvSpPr>
          <p:nvPr>
            <p:ph type="body"/>
          </p:nvPr>
        </p:nvSpPr>
        <p:spPr>
          <a:xfrm>
            <a:off x="839880" y="2057400"/>
            <a:ext cx="3931920" cy="381132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u="none" strike="noStrike" dirty="1">
                <a:solidFill>
                  <a:schemeClr val="dk1"/>
                </a:solidFill>
                <a:effectLst/>
                <a:uFillTx/>
                <a:latin typeface="Avenir Next LT Pro"/>
              </a:rPr>
              <a:t>Click to edit Master text styles</a:t>
            </a:r>
            <a:endParaRPr lang="en-US" sz="1600" b="0" u="none" strike="noStrike">
              <a:solidFill>
                <a:schemeClr val="dk1"/>
              </a:solidFill>
              <a:effectLst/>
              <a:uFillTx/>
              <a:latin typeface="Avenir Next LT Pro"/>
            </a:endParaRPr>
          </a:p>
        </p:txBody>
      </p:sp>
      <p:sp>
        <p:nvSpPr>
          <p:cNvPr id="64" name="PlaceHolder 4"/>
          <p:cNvSpPr>
            <a:spLocks noGrp="1"/>
          </p:cNvSpPr>
          <p:nvPr>
            <p:ph type="dt" idx="19"/>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65" name="PlaceHolder 5"/>
          <p:cNvSpPr>
            <a:spLocks noGrp="1"/>
          </p:cNvSpPr>
          <p:nvPr>
            <p:ph type="ftr" idx="20"/>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66" name="PlaceHolder 6"/>
          <p:cNvSpPr>
            <a:spLocks noGrp="1"/>
          </p:cNvSpPr>
          <p:nvPr>
            <p:ph type="sldNum" idx="21"/>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1467948B-F630-4134-B7B4-E53F092A833C}"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67"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68"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Agenda">
    <p:bg>
      <p:bgPr>
        <a:solidFill>
          <a:srgbClr val="FFFFFF"/>
        </a:solidFill>
      </p:bgPr>
    </p:bg>
    <p:spTree>
      <p:nvGrpSpPr>
        <p:cNvPr id="1" name=""/>
        <p:cNvGrpSpPr/>
        <p:nvPr/>
      </p:nvGrpSpPr>
      <p:grpSpPr>
        <a:xfrm>
          <a:off x="0" y="0"/>
          <a:ext cx="0" cy="0"/>
          <a:chOff x="0" y="0"/>
          <a:chExt cx="0" cy="0"/>
        </a:xfrm>
      </p:grpSpPr>
      <p:sp>
        <p:nvSpPr>
          <p:cNvPr id="69" name="Oval 9"/>
          <p:cNvSpPr/>
          <p:nvPr/>
        </p:nvSpPr>
        <p:spPr>
          <a:xfrm>
            <a:off x="489240" y="1118880"/>
            <a:ext cx="4619520" cy="46195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70" name="Arc 11"/>
          <p:cNvSpPr/>
          <p:nvPr/>
        </p:nvSpPr>
        <p:spPr>
          <a:xfrm rot="19809000">
            <a:off x="8683560" y="941040"/>
            <a:ext cx="2987640" cy="2987640"/>
          </a:xfrm>
          <a:prstGeom prst="arc">
            <a:avLst>
              <a:gd name="adj1" fmla="val 15817365"/>
              <a:gd name="adj2" fmla="val 178138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71" name="Oval 13"/>
          <p:cNvSpPr/>
          <p:nvPr/>
        </p:nvSpPr>
        <p:spPr>
          <a:xfrm>
            <a:off x="910080" y="4781160"/>
            <a:ext cx="545760" cy="5457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72" name="PlaceHolder 1"/>
          <p:cNvSpPr>
            <a:spLocks noGrp="1"/>
          </p:cNvSpPr>
          <p:nvPr>
            <p:ph type="title"/>
          </p:nvPr>
        </p:nvSpPr>
        <p:spPr>
          <a:xfrm>
            <a:off x="1170360" y="1398960"/>
            <a:ext cx="3236760" cy="4068720"/>
          </a:xfrm>
          <a:prstGeom prst="rect"/>
          <a:noFill/>
          <a:ln w="0">
            <a:noFill/>
          </a:ln>
        </p:spPr>
        <p:txBody>
          <a:bodyPr lIns="91440" tIns="45720" rIns="91440" bIns="45720" anchor="ctr">
            <a:noAutofit/>
          </a:bodyPr>
          <a:lstStyle/>
          <a:p>
            <a:pPr indent="0" algn="ctr" defTabSz="914400">
              <a:lnSpc>
                <a:spcPct val="90000"/>
              </a:lnSpc>
              <a:buNone/>
            </a:pPr>
            <a:r>
              <a:rPr lang="en-US" sz="4400" b="0" u="none" strike="noStrike" dirty="1">
                <a:solidFill>
                  <a:schemeClr val="lt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73" name="PlaceHolder 2"/>
          <p:cNvSpPr>
            <a:spLocks noGrp="1"/>
          </p:cNvSpPr>
          <p:nvPr>
            <p:ph type="body"/>
          </p:nvPr>
        </p:nvSpPr>
        <p:spPr>
          <a:xfrm>
            <a:off x="5788080" y="1527120"/>
            <a:ext cx="5111280" cy="3931560"/>
          </a:xfrm>
          <a:prstGeom prst="rect"/>
          <a:noFill/>
          <a:ln w="0">
            <a:noFill/>
          </a:ln>
        </p:spPr>
        <p:txBody>
          <a:bodyPr lIns="91440" tIns="45720" rIns="91440" bIns="45720" anchor="ctr">
            <a:noAutofit/>
          </a:bodyPr>
          <a:lstStyle/>
          <a:p>
            <a:pPr indent="0" defTabSz="914400">
              <a:lnSpc>
                <a:spcPct val="90000"/>
              </a:lnSpc>
              <a:spcBef>
                <a:spcPts val="1001"/>
              </a:spcBef>
              <a:buNone/>
              <a:tabLst>
                <a:tab pos="0" algn="l"/>
              </a:tabLst>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p:txBody>
      </p:sp>
      <p:sp>
        <p:nvSpPr>
          <p:cNvPr id="74" name="PlaceHolder 3"/>
          <p:cNvSpPr>
            <a:spLocks noGrp="1"/>
          </p:cNvSpPr>
          <p:nvPr>
            <p:ph type="dt" idx="22"/>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75" name="PlaceHolder 4"/>
          <p:cNvSpPr>
            <a:spLocks noGrp="1"/>
          </p:cNvSpPr>
          <p:nvPr>
            <p:ph type="ftr" idx="23"/>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76" name="PlaceHolder 5"/>
          <p:cNvSpPr>
            <a:spLocks noGrp="1"/>
          </p:cNvSpPr>
          <p:nvPr>
            <p:ph type="sldNum" idx="24"/>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BD72857F-8CE7-44A0-B6EB-AE3D905FC8C1}"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Tree>
  </p:cSld>
  <p:clrMapOvr>
    <a:masterClrMapping/>
  </p:clrMapOvr>
  <p:transition spd="fast"/>
  <p:timing>
    <p:tnLst>
      <p:par>
        <p:cTn id="1" restart="never" nodeType="tmRoot"/>
      </p:par>
    </p:tnLst>
  </p:timing>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small pictures">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body"/>
          </p:nvPr>
        </p:nvSpPr>
        <p:spPr>
          <a:xfrm>
            <a:off x="7200360" y="1150200"/>
            <a:ext cx="2206800" cy="220392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78" name="PlaceHolder 2"/>
          <p:cNvSpPr>
            <a:spLocks noGrp="1"/>
          </p:cNvSpPr>
          <p:nvPr>
            <p:ph type="body"/>
          </p:nvPr>
        </p:nvSpPr>
        <p:spPr>
          <a:xfrm>
            <a:off x="8444520" y="2579760"/>
            <a:ext cx="3096360" cy="309636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79" name="PlaceHolder 3"/>
          <p:cNvSpPr>
            <a:spLocks noGrp="1"/>
          </p:cNvSpPr>
          <p:nvPr>
            <p:ph type="title"/>
          </p:nvPr>
        </p:nvSpPr>
        <p:spPr>
          <a:xfrm>
            <a:off x="539640" y="365040"/>
            <a:ext cx="5806080" cy="132552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80" name="PlaceHolder 4"/>
          <p:cNvSpPr>
            <a:spLocks noGrp="1"/>
          </p:cNvSpPr>
          <p:nvPr>
            <p:ph type="body"/>
          </p:nvPr>
        </p:nvSpPr>
        <p:spPr>
          <a:xfrm>
            <a:off x="539640" y="1825560"/>
            <a:ext cx="5806080" cy="4352040"/>
          </a:xfrm>
          <a:prstGeom prst="rect"/>
          <a:noFill/>
          <a:ln w="0">
            <a:noFill/>
          </a:ln>
        </p:spPr>
        <p:txBody>
          <a:bodyPr lIns="91440" tIns="45720" rIns="91440" bIns="45720" anchor="t">
            <a:normAutofit/>
          </a:bodyPr>
          <a:lstStyle/>
          <a:p>
            <a:pPr indent="0" defTabSz="914400">
              <a:lnSpc>
                <a:spcPct val="11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11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457200" lvl="2" indent="-228600" defTabSz="914400">
              <a:lnSpc>
                <a:spcPct val="11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685800" lvl="3" indent="-228600" defTabSz="914400">
              <a:lnSpc>
                <a:spcPct val="110000"/>
              </a:lnSpc>
              <a:spcBef>
                <a:spcPts val="499"/>
              </a:spcBef>
              <a:buClr>
                <a:srgbClr val="000000"/>
              </a:buClr>
              <a:buFont typeface="Arial"/>
              <a:buChar char="•"/>
              <a:tabLst>
                <a:tab pos="0" algn="l"/>
              </a:tabLst>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p:txBody>
      </p:sp>
      <p:sp>
        <p:nvSpPr>
          <p:cNvPr id="81" name="PlaceHolder 5"/>
          <p:cNvSpPr>
            <a:spLocks noGrp="1"/>
          </p:cNvSpPr>
          <p:nvPr>
            <p:ph type="dt" idx="25"/>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82" name="PlaceHolder 6"/>
          <p:cNvSpPr>
            <a:spLocks noGrp="1"/>
          </p:cNvSpPr>
          <p:nvPr>
            <p:ph type="ftr" idx="26"/>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83" name="PlaceHolder 7"/>
          <p:cNvSpPr>
            <a:spLocks noGrp="1"/>
          </p:cNvSpPr>
          <p:nvPr>
            <p:ph type="sldNum" idx="27"/>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76F601DB-A6C6-4346-98FF-FCD26EF2F535}"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84" name="Oval 9"/>
          <p:cNvSpPr/>
          <p:nvPr/>
        </p:nvSpPr>
        <p:spPr>
          <a:xfrm>
            <a:off x="10249560" y="1555200"/>
            <a:ext cx="819000" cy="79668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85" name="Rectangle 11"/>
          <p:cNvSpPr/>
          <p:nvPr/>
        </p:nvSpPr>
        <p:spPr>
          <a:xfrm>
            <a:off x="7590240" y="4034520"/>
            <a:ext cx="876240" cy="876240"/>
          </a:xfrm>
          <a:prstGeom prst="rect"/>
          <a:noFill/>
          <a:ln w="127000">
            <a:solidFill>
              <a:srgbClr val="FF9514"/>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86" name="Oval 6"/>
          <p:cNvSpPr/>
          <p:nvPr/>
        </p:nvSpPr>
        <p:spPr>
          <a:xfrm>
            <a:off x="2815920" y="149040"/>
            <a:ext cx="6559920" cy="65599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87" name="Arc 7"/>
          <p:cNvSpPr/>
          <p:nvPr/>
        </p:nvSpPr>
        <p:spPr>
          <a:xfrm rot="9222600" flipV="1">
            <a:off x="2494080" y="-27720"/>
            <a:ext cx="6815880" cy="6815880"/>
          </a:xfrm>
          <a:prstGeom prst="arc">
            <a:avLst>
              <a:gd name="adj1" fmla="val 16200000"/>
              <a:gd name="adj2" fmla="val 20093138"/>
            </a:avLst>
          </a:prstGeom>
          <a:noFill/>
          <a:ln w="127000" cap="rnd">
            <a:solidFill>
              <a:srgbClr val="2CC3B4">
                <a:alpha val="95000"/>
              </a:srgbClr>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88" name="Oval 13"/>
          <p:cNvSpPr/>
          <p:nvPr/>
        </p:nvSpPr>
        <p:spPr>
          <a:xfrm>
            <a:off x="8165520" y="5241960"/>
            <a:ext cx="758880" cy="7383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89" name="PlaceHolder 1"/>
          <p:cNvSpPr>
            <a:spLocks noGrp="1"/>
          </p:cNvSpPr>
          <p:nvPr>
            <p:ph type="title"/>
          </p:nvPr>
        </p:nvSpPr>
        <p:spPr>
          <a:xfrm>
            <a:off x="3319200" y="1380600"/>
            <a:ext cx="5559120" cy="2514240"/>
          </a:xfrm>
          <a:prstGeom prst="rect"/>
          <a:noFill/>
          <a:ln w="0">
            <a:noFill/>
          </a:ln>
        </p:spPr>
        <p:txBody>
          <a:bodyPr lIns="91440" tIns="45720" rIns="91440" bIns="45720" anchor="b">
            <a:noAutofit/>
          </a:bodyPr>
          <a:lstStyle/>
          <a:p>
            <a:pPr indent="0" algn="ctr" defTabSz="914400">
              <a:lnSpc>
                <a:spcPct val="90000"/>
              </a:lnSpc>
              <a:buNone/>
            </a:pPr>
            <a:r>
              <a:rPr lang="en-US" sz="6000" b="0" u="none" strike="noStrike" dirty="1">
                <a:solidFill>
                  <a:schemeClr val="lt1"/>
                </a:solidFill>
                <a:effectLst/>
                <a:uFillTx/>
                <a:latin typeface="Tw Cen MT"/>
              </a:rPr>
              <a:t>Click to edit Master title style</a:t>
            </a:r>
            <a:endParaRPr lang="en-US" sz="6000" b="0" u="none" strike="noStrike">
              <a:solidFill>
                <a:schemeClr val="dk1"/>
              </a:solidFill>
              <a:effectLst/>
              <a:uFillTx/>
              <a:latin typeface="Avenir Next LT Pro"/>
            </a:endParaRPr>
          </a:p>
        </p:txBody>
      </p:sp>
      <p:sp>
        <p:nvSpPr>
          <p:cNvPr id="90" name="PlaceHolder 2"/>
          <p:cNvSpPr>
            <a:spLocks noGrp="1"/>
          </p:cNvSpPr>
          <p:nvPr>
            <p:ph type="body"/>
          </p:nvPr>
        </p:nvSpPr>
        <p:spPr>
          <a:xfrm>
            <a:off x="3319200" y="4078080"/>
            <a:ext cx="5559120" cy="1535760"/>
          </a:xfrm>
          <a:prstGeom prst="rect"/>
          <a:noFill/>
          <a:ln w="0">
            <a:noFill/>
          </a:ln>
        </p:spPr>
        <p:txBody>
          <a:bodyPr lIns="91440" tIns="45720" rIns="91440" bIns="45720" anchor="t">
            <a:noAutofit/>
          </a:bodyPr>
          <a:lstStyle/>
          <a:p>
            <a:pPr indent="0" algn="ctr" defTabSz="914400">
              <a:lnSpc>
                <a:spcPct val="90000"/>
              </a:lnSpc>
              <a:spcBef>
                <a:spcPts val="1001"/>
              </a:spcBef>
              <a:buNone/>
              <a:tabLst>
                <a:tab pos="0" algn="l"/>
              </a:tabLst>
            </a:pPr>
            <a:r>
              <a:rPr lang="en-US" sz="2400" b="0" u="none" strike="noStrike" dirty="1">
                <a:solidFill>
                  <a:schemeClr val="lt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92" name="PlaceHolder 2"/>
          <p:cNvSpPr>
            <a:spLocks noGrp="1"/>
          </p:cNvSpPr>
          <p:nvPr>
            <p:ph type="body"/>
          </p:nvPr>
        </p:nvSpPr>
        <p:spPr>
          <a:xfrm>
            <a:off x="1179720" y="1911240"/>
            <a:ext cx="9829440" cy="38595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93" name="PlaceHolder 3"/>
          <p:cNvSpPr>
            <a:spLocks noGrp="1"/>
          </p:cNvSpPr>
          <p:nvPr>
            <p:ph type="dt" idx="28"/>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94" name="PlaceHolder 4"/>
          <p:cNvSpPr>
            <a:spLocks noGrp="1"/>
          </p:cNvSpPr>
          <p:nvPr>
            <p:ph type="ftr" idx="29"/>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95" name="PlaceHolder 5"/>
          <p:cNvSpPr>
            <a:spLocks noGrp="1"/>
          </p:cNvSpPr>
          <p:nvPr>
            <p:ph type="sldNum" idx="30"/>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15D78C98-ED08-4078-BAA8-06079ED4FFAC}"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96" name="Freeform: Shape 6"/>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97" name="Freeform: Shape 7"/>
          <p:cNvSpPr/>
          <p:nvPr/>
        </p:nvSpPr>
        <p:spPr>
          <a:xfrm flipH="1">
            <a:off x="123480" y="5717880"/>
            <a:ext cx="1771200" cy="1139760"/>
          </a:xfrm>
          <a:custGeom>
            <a:gdLst>
              <a:gd name="textAreaLeft" fmla="*/ 360 w 1771200"/>
              <a:gd name="textAreaRight" fmla="*/ 1771920 w 1771200"/>
              <a:gd name="textAreaTop" fmla="*/ 0 h 1139760"/>
              <a:gd name="textAreaBottom" fmla="*/ 1140120 h 1139760"/>
            </a:gd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p:bg>
      <p:bgPr>
        <a:solidFill>
          <a:srgbClr val="FFFFFF"/>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99" name="PlaceHolder 2"/>
          <p:cNvSpPr>
            <a:spLocks noGrp="1"/>
          </p:cNvSpPr>
          <p:nvPr>
            <p:ph type="dt" idx="31"/>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00" name="PlaceHolder 3"/>
          <p:cNvSpPr>
            <a:spLocks noGrp="1"/>
          </p:cNvSpPr>
          <p:nvPr>
            <p:ph type="ftr" idx="32"/>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01" name="PlaceHolder 4"/>
          <p:cNvSpPr>
            <a:spLocks noGrp="1"/>
          </p:cNvSpPr>
          <p:nvPr>
            <p:ph type="sldNum" idx="33"/>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EE4FF8EE-4E63-499E-827E-4F68314EAB9F}"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02" name="Freeform: Shape 5"/>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03" name="Freeform: Shape 6"/>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104" name="PlaceHolder 5"/>
          <p:cNvSpPr>
            <a:spLocks noGrp="1"/>
          </p:cNvSpPr>
          <p:nvPr>
            <p:ph type="body"/>
          </p:nvPr>
        </p:nvSpPr>
        <p:spPr>
          <a:xfrm>
            <a:off x="838080" y="1911240"/>
            <a:ext cx="10515240" cy="38595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slide with picture">
    <p:bg>
      <p:bgPr>
        <a:solidFill>
          <a:srgbClr val="000000"/>
        </a:solidFill>
      </p:bgPr>
    </p:bg>
    <p:spTree>
      <p:nvGrpSpPr>
        <p:cNvPr id="1" name=""/>
        <p:cNvGrpSpPr/>
        <p:nvPr/>
      </p:nvGrpSpPr>
      <p:grpSpPr>
        <a:xfrm>
          <a:off x="0" y="0"/>
          <a:ext cx="0" cy="0"/>
          <a:chOff x="0" y="0"/>
          <a:chExt cx="0" cy="0"/>
        </a:xfrm>
      </p:grpSpPr>
      <p:sp>
        <p:nvSpPr>
          <p:cNvPr id="105" name="PlaceHolder 1"/>
          <p:cNvSpPr>
            <a:spLocks noGrp="1"/>
          </p:cNvSpPr>
          <p:nvPr>
            <p:ph type="body"/>
          </p:nvPr>
        </p:nvSpPr>
        <p:spPr>
          <a:xfrm>
            <a:off x="0" y="0"/>
            <a:ext cx="12191760" cy="6857640"/>
          </a:xfrm>
          <a:prstGeom prst="rect"/>
          <a:noFill/>
          <a:ln w="0">
            <a:noFill/>
          </a:ln>
        </p:spPr>
        <p:txBody>
          <a:bodyPr lIns="90000" tIns="45000" rIns="90000" bIns="45000" anchor="t">
            <a:noAutofit/>
          </a:bodyPr>
          <a:lstStyle/>
          <a:p>
            <a:pPr indent="0" defTabSz="914400">
              <a:lnSpc>
                <a:spcPct val="100000"/>
              </a:lnSpc>
              <a:buNone/>
            </a:pPr>
            <a:r>
              <a:rPr lang="en-US" sz="1800" b="0" u="none" strike="noStrike" dirty="1">
                <a:solidFill>
                  <a:schemeClr val="lt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106" name="PlaceHolder 2"/>
          <p:cNvSpPr>
            <a:spLocks noGrp="1"/>
          </p:cNvSpPr>
          <p:nvPr>
            <p:ph type="title"/>
          </p:nvPr>
        </p:nvSpPr>
        <p:spPr>
          <a:xfrm>
            <a:off x="3111480" y="370440"/>
            <a:ext cx="5923440" cy="5923440"/>
          </a:xfrm>
          <a:prstGeom prst="rect"/>
          <a:solidFill>
            <a:schemeClr val="lt1">
              <a:alpha val="95000"/>
            </a:schemeClr>
          </a:solidFill>
          <a:ln w="0">
            <a:noFill/>
          </a:ln>
        </p:spPr>
        <p:txBody>
          <a:bodyPr lIns="457200" tIns="45720" rIns="457200" bIns="2331720" anchor="b">
            <a:noAutofit/>
          </a:bodyPr>
          <a:lstStyle/>
          <a:p>
            <a:pPr indent="0" algn="ctr" defTabSz="914400">
              <a:lnSpc>
                <a:spcPct val="90000"/>
              </a:lnSpc>
              <a:buNone/>
            </a:pPr>
            <a:r>
              <a:rPr lang="en-US" sz="4000" b="0" u="none" strike="noStrike" dirty="1">
                <a:solidFill>
                  <a:schemeClr val="dk1"/>
                </a:solidFill>
                <a:effectLst/>
                <a:uFillTx/>
                <a:latin typeface="Tw Cen MT"/>
              </a:rPr>
              <a:t>Click to edit Master title style</a:t>
            </a:r>
            <a:endParaRPr lang="en-US" sz="4000" b="0" u="none" strike="noStrike">
              <a:solidFill>
                <a:schemeClr val="dk1"/>
              </a:solidFill>
              <a:effectLst/>
              <a:uFillTx/>
              <a:latin typeface="Avenir Next LT Pro"/>
            </a:endParaRPr>
          </a:p>
        </p:txBody>
      </p:sp>
      <p:sp>
        <p:nvSpPr>
          <p:cNvPr id="107" name="PlaceHolder 3"/>
          <p:cNvSpPr>
            <a:spLocks noGrp="1"/>
          </p:cNvSpPr>
          <p:nvPr>
            <p:ph type="body"/>
          </p:nvPr>
        </p:nvSpPr>
        <p:spPr>
          <a:xfrm>
            <a:off x="3575160" y="4380120"/>
            <a:ext cx="5037840" cy="712800"/>
          </a:xfrm>
          <a:prstGeom prst="rect"/>
          <a:noFill/>
          <a:ln w="0">
            <a:noFill/>
          </a:ln>
        </p:spPr>
        <p:txBody>
          <a:bodyPr lIns="91440" tIns="45720" rIns="91440" bIns="45720" anchor="t">
            <a:noAutofit/>
          </a:bodyPr>
          <a:lstStyle/>
          <a:p>
            <a:pPr indent="0" algn="ctr"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08" name="PlaceHolder 4"/>
          <p:cNvSpPr>
            <a:spLocks noGrp="1"/>
          </p:cNvSpPr>
          <p:nvPr>
            <p:ph type="dt" idx="34"/>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chemeClr val="lt1">
                    <a:tint val="75000"/>
                  </a:schemeClr>
                </a:solidFill>
                <a:effectLst/>
                <a:uFillTx/>
                <a:latin typeface="Avenir Next LT Pro"/>
              </a:rPr>
              <a:t>&lt;date/time&gt;</a:t>
            </a:r>
            <a:endParaRPr lang="en-US" sz="1200" b="0" u="none" strike="noStrike">
              <a:solidFill>
                <a:srgbClr val="FFFFFF"/>
              </a:solidFill>
              <a:effectLst/>
              <a:uFillTx/>
              <a:latin typeface="Times New Roman"/>
            </a:endParaRPr>
          </a:p>
        </p:txBody>
      </p:sp>
      <p:sp>
        <p:nvSpPr>
          <p:cNvPr id="109" name="PlaceHolder 5"/>
          <p:cNvSpPr>
            <a:spLocks noGrp="1"/>
          </p:cNvSpPr>
          <p:nvPr>
            <p:ph type="ftr" idx="35"/>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chemeClr val="lt1">
                    <a:tint val="75000"/>
                  </a:schemeClr>
                </a:solidFill>
                <a:effectLst/>
                <a:uFillTx/>
                <a:latin typeface="Avenir Next LT Pro"/>
              </a:rPr>
              <a:t>&lt;footer&gt;</a:t>
            </a:r>
            <a:endParaRPr lang="en-US" sz="1200" b="0" u="none" strike="noStrike">
              <a:solidFill>
                <a:srgbClr val="FFFFFF"/>
              </a:solidFill>
              <a:effectLst/>
              <a:uFillTx/>
              <a:latin typeface="Times New Roman"/>
            </a:endParaRPr>
          </a:p>
        </p:txBody>
      </p:sp>
      <p:sp>
        <p:nvSpPr>
          <p:cNvPr id="110" name="PlaceHolder 6"/>
          <p:cNvSpPr>
            <a:spLocks noGrp="1"/>
          </p:cNvSpPr>
          <p:nvPr>
            <p:ph type="sldNum" idx="36"/>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7829274B-676A-4810-BA95-01EDEACCC197}" type="slidenum">
              <a:rPr lang="en-US" sz="1200" b="0" u="none" strike="noStrike">
                <a:solidFill>
                  <a:schemeClr val="lt1">
                    <a:tint val="75000"/>
                  </a:schemeClr>
                </a:solidFill>
                <a:effectLst/>
                <a:uFillTx/>
                <a:latin typeface="Avenir Next LT Pro"/>
              </a:rPr>
              <a:t>‹#›</a:t>
            </a:fld>
            <a:endParaRPr lang="en-US" sz="1200" b="0" u="none" strike="noStrike">
              <a:solidFill>
                <a:srgbClr val="FFFFFF"/>
              </a:solidFill>
              <a:effectLst/>
              <a:uFillTx/>
              <a:latin typeface="Times New Roman"/>
            </a:endParaRPr>
          </a:p>
        </p:txBody>
      </p:sp>
    </p:spTree>
  </p:cSld>
  <p:clrMapOvr>
    <a:masterClrMapping/>
  </p:clrMapOvr>
  <p:transition spd="fast"/>
  <p:timing>
    <p:tnLst>
      <p:par>
        <p:cTn id="1" restart="never" nodeType="tmRoot"/>
      </p:par>
    </p:tnLst>
  </p:timing>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12" name="PlaceHolder 2"/>
          <p:cNvSpPr>
            <a:spLocks noGrp="1"/>
          </p:cNvSpPr>
          <p:nvPr>
            <p:ph type="body"/>
          </p:nvPr>
        </p:nvSpPr>
        <p:spPr>
          <a:xfrm>
            <a:off x="838080" y="1825560"/>
            <a:ext cx="5181120" cy="43509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113" name="PlaceHolder 3"/>
          <p:cNvSpPr>
            <a:spLocks noGrp="1"/>
          </p:cNvSpPr>
          <p:nvPr>
            <p:ph type="body"/>
          </p:nvPr>
        </p:nvSpPr>
        <p:spPr>
          <a:xfrm>
            <a:off x="6172200" y="1825560"/>
            <a:ext cx="5181120" cy="43509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114" name="PlaceHolder 4"/>
          <p:cNvSpPr>
            <a:spLocks noGrp="1"/>
          </p:cNvSpPr>
          <p:nvPr>
            <p:ph type="dt" idx="37"/>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15" name="PlaceHolder 5"/>
          <p:cNvSpPr>
            <a:spLocks noGrp="1"/>
          </p:cNvSpPr>
          <p:nvPr>
            <p:ph type="ftr" idx="38"/>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16" name="PlaceHolder 6"/>
          <p:cNvSpPr>
            <a:spLocks noGrp="1"/>
          </p:cNvSpPr>
          <p:nvPr>
            <p:ph type="sldNum" idx="39"/>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7941CBB5-A624-4187-9265-332DA5D71966}"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17"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18"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8398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20" name="PlaceHolder 2"/>
          <p:cNvSpPr>
            <a:spLocks noGrp="1"/>
          </p:cNvSpPr>
          <p:nvPr>
            <p:ph type="body"/>
          </p:nvPr>
        </p:nvSpPr>
        <p:spPr>
          <a:xfrm>
            <a:off x="839880" y="1681200"/>
            <a:ext cx="515736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21" name="PlaceHolder 3"/>
          <p:cNvSpPr>
            <a:spLocks noGrp="1"/>
          </p:cNvSpPr>
          <p:nvPr>
            <p:ph type="body"/>
          </p:nvPr>
        </p:nvSpPr>
        <p:spPr>
          <a:xfrm>
            <a:off x="839880" y="2505240"/>
            <a:ext cx="515736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Fifth level</a:t>
            </a:r>
            <a:endParaRPr lang="en-US" sz="1600" b="0" u="none" strike="noStrike">
              <a:solidFill>
                <a:schemeClr val="dk1"/>
              </a:solidFill>
              <a:effectLst/>
              <a:uFillTx/>
              <a:latin typeface="Avenir Next LT Pro"/>
            </a:endParaRPr>
          </a:p>
        </p:txBody>
      </p:sp>
      <p:sp>
        <p:nvSpPr>
          <p:cNvPr id="122" name="PlaceHolder 4"/>
          <p:cNvSpPr>
            <a:spLocks noGrp="1"/>
          </p:cNvSpPr>
          <p:nvPr>
            <p:ph type="body"/>
          </p:nvPr>
        </p:nvSpPr>
        <p:spPr>
          <a:xfrm>
            <a:off x="6172200" y="1681200"/>
            <a:ext cx="518292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23" name="PlaceHolder 5"/>
          <p:cNvSpPr>
            <a:spLocks noGrp="1"/>
          </p:cNvSpPr>
          <p:nvPr>
            <p:ph type="body"/>
          </p:nvPr>
        </p:nvSpPr>
        <p:spPr>
          <a:xfrm>
            <a:off x="6172200" y="2505240"/>
            <a:ext cx="518292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Fifth level</a:t>
            </a:r>
            <a:endParaRPr lang="en-US" sz="1600" b="0" u="none" strike="noStrike">
              <a:solidFill>
                <a:schemeClr val="dk1"/>
              </a:solidFill>
              <a:effectLst/>
              <a:uFillTx/>
              <a:latin typeface="Avenir Next LT Pro"/>
            </a:endParaRPr>
          </a:p>
        </p:txBody>
      </p:sp>
      <p:sp>
        <p:nvSpPr>
          <p:cNvPr id="124" name="PlaceHolder 6"/>
          <p:cNvSpPr>
            <a:spLocks noGrp="1"/>
          </p:cNvSpPr>
          <p:nvPr>
            <p:ph type="dt" idx="40"/>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25" name="PlaceHolder 7"/>
          <p:cNvSpPr>
            <a:spLocks noGrp="1"/>
          </p:cNvSpPr>
          <p:nvPr>
            <p:ph type="ftr" idx="41"/>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26" name="PlaceHolder 8"/>
          <p:cNvSpPr>
            <a:spLocks noGrp="1"/>
          </p:cNvSpPr>
          <p:nvPr>
            <p:ph type="sldNum" idx="42"/>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4767E502-7913-4952-8606-AAEF8730FDB0}"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27" name="Freeform: Shape 9"/>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28" name="Freeform: Shape 10"/>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Freeform 13"/>
          <p:cNvSpPr/>
          <p:nvPr/>
        </p:nvSpPr>
        <p:spPr>
          <a:xfrm>
            <a:off x="4000680" y="1087560"/>
            <a:ext cx="8191080" cy="5770080"/>
          </a:xfrm>
          <a:custGeom>
            <a:gdLst>
              <a:gd name="textAreaLeft" fmla="*/ 0 w 8191080"/>
              <a:gd name="textAreaRight" fmla="*/ 8191440 w 8191080"/>
              <a:gd name="textAreaTop" fmla="*/ 0 h 5770080"/>
              <a:gd name="textAreaBottom" fmla="*/ 5770440 h 5770080"/>
            </a:gdLst>
            <a:rect l="textAreaLeft" t="textAreaTop" r="textAreaRight" b="textAreaBottom"/>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cxnSp>
        <p:nvCxnSpPr>
          <p:cNvPr id="9" name="Straight Connector 11"/>
          <p:cNvCxnSpPr/>
          <p:nvPr/>
        </p:nvCxnSpPr>
        <p:spPr>
          <a:xfrm>
            <a:off x="406080" y="183600"/>
            <a:ext cx="360" cy="1598400"/>
          </a:xfrm>
          <a:prstGeom prst="straightConnector1"/>
          <a:ln w="127000" cap="rnd">
            <a:solidFill>
              <a:srgbClr val="2CC3B4"/>
            </a:solidFill>
            <a:prstDash val="dash"/>
          </a:ln>
        </p:spPr>
      </p:cxnSp>
      <p:sp>
        <p:nvSpPr>
          <p:cNvPr id="2" name="Freeform: Shape 13"/>
          <p:cNvSpPr/>
          <p:nvPr/>
        </p:nvSpPr>
        <p:spPr>
          <a:xfrm>
            <a:off x="5292360" y="0"/>
            <a:ext cx="2279520" cy="1267560"/>
          </a:xfrm>
          <a:custGeom>
            <a:gdLst>
              <a:gd name="textAreaLeft" fmla="*/ 0 w 2279520"/>
              <a:gd name="textAreaRight" fmla="*/ 2279880 w 2279520"/>
              <a:gd name="textAreaTop" fmla="*/ 0 h 1267560"/>
              <a:gd name="textAreaBottom" fmla="*/ 1267920 h 1267560"/>
            </a:gdLst>
            <a:rect l="textAreaLeft" t="textAreaTop" r="textAreaRight" b="textAreaBottom"/>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 name="Freeform: Shape 15"/>
          <p:cNvSpPr/>
          <p:nvPr/>
        </p:nvSpPr>
        <p:spPr>
          <a:xfrm>
            <a:off x="10208520" y="0"/>
            <a:ext cx="1134720" cy="477720"/>
          </a:xfrm>
          <a:custGeom>
            <a:gdLst>
              <a:gd name="textAreaLeft" fmla="*/ 0 w 1134720"/>
              <a:gd name="textAreaRight" fmla="*/ 1135080 w 1134720"/>
              <a:gd name="textAreaTop" fmla="*/ 0 h 477720"/>
              <a:gd name="textAreaBottom" fmla="*/ 478080 h 47772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4" name="Oval 17"/>
          <p:cNvSpPr/>
          <p:nvPr/>
        </p:nvSpPr>
        <p:spPr>
          <a:xfrm>
            <a:off x="1568880" y="514800"/>
            <a:ext cx="2392920" cy="232812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5" name="Freeform: Shape 19"/>
          <p:cNvSpPr/>
          <p:nvPr/>
        </p:nvSpPr>
        <p:spPr>
          <a:xfrm flipH="1">
            <a:off x="-720" y="2949840"/>
            <a:ext cx="1186200" cy="1771200"/>
          </a:xfrm>
          <a:custGeom>
            <a:gdLst>
              <a:gd name="textAreaLeft" fmla="*/ -360 w 1186200"/>
              <a:gd name="textAreaRight" fmla="*/ 1186200 w 1186200"/>
              <a:gd name="textAreaTop" fmla="*/ 0 h 1771200"/>
              <a:gd name="textAreaBottom" fmla="*/ 1771560 h 1771200"/>
            </a:gd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6" name="Arc 21"/>
          <p:cNvSpPr/>
          <p:nvPr/>
        </p:nvSpPr>
        <p:spPr>
          <a:xfrm rot="16200000">
            <a:off x="1539720" y="4203720"/>
            <a:ext cx="4083120" cy="4083120"/>
          </a:xfrm>
          <a:prstGeom prst="arc">
            <a:avLst>
              <a:gd name="adj1" fmla="val 16200000"/>
              <a:gd name="adj2" fmla="val 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7" name="PlaceHolder 1"/>
          <p:cNvSpPr>
            <a:spLocks noGrp="1"/>
          </p:cNvSpPr>
          <p:nvPr>
            <p:ph type="title"/>
          </p:nvPr>
        </p:nvSpPr>
        <p:spPr>
          <a:xfrm>
            <a:off x="5093280" y="2743200"/>
            <a:ext cx="6592320" cy="2386080"/>
          </a:xfrm>
          <a:prstGeom prst="rect"/>
          <a:noFill/>
          <a:ln w="0">
            <a:noFill/>
          </a:ln>
        </p:spPr>
        <p:txBody>
          <a:bodyPr lIns="91440" tIns="45720" rIns="91440" bIns="45720" anchor="b">
            <a:noAutofit/>
          </a:bodyPr>
          <a:lstStyle/>
          <a:p>
            <a:pPr indent="0" algn="r" defTabSz="914400">
              <a:lnSpc>
                <a:spcPct val="90000"/>
              </a:lnSpc>
              <a:buNone/>
            </a:pPr>
            <a:r>
              <a:rPr lang="en-US" sz="6000" b="0" u="none" strike="noStrike" dirty="1">
                <a:solidFill>
                  <a:schemeClr val="lt1"/>
                </a:solidFill>
                <a:effectLst/>
                <a:uFillTx/>
                <a:latin typeface="Tw Cen MT"/>
              </a:rPr>
              <a:t>Click to edit Master title style</a:t>
            </a:r>
            <a:endParaRPr lang="en-US" sz="6000" b="0" u="none" strike="noStrike">
              <a:solidFill>
                <a:schemeClr val="dk1"/>
              </a:solidFill>
              <a:effectLst/>
              <a:uFillTx/>
              <a:latin typeface="Avenir Next LT Pro"/>
            </a:endParaRPr>
          </a:p>
        </p:txBody>
      </p:sp>
      <p:sp>
        <p:nvSpPr>
          <p:cNvPr id="8" name="PlaceHolder 2"/>
          <p:cNvSpPr>
            <a:spLocks noGrp="1"/>
          </p:cNvSpPr>
          <p:nvPr>
            <p:ph type="body"/>
          </p:nvPr>
        </p:nvSpPr>
        <p:spPr>
          <a:xfrm>
            <a:off x="609480" y="1604520"/>
            <a:ext cx="10972440" cy="3977280"/>
          </a:xfrm>
          <a:prstGeom prst="rect"/>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u="none" strike="noStrike" dirty="1">
                <a:solidFill>
                  <a:schemeClr val="dk1"/>
                </a:solidFill>
                <a:effectLst/>
                <a:uFillTx/>
                <a:latin typeface="Avenir Next LT Pro"/>
              </a:rPr>
              <a:t>Click to edit the outline text format</a:t>
            </a:r>
            <a:endParaRPr lang="en-US" sz="2800" b="0" u="none" strike="noStrike">
              <a:solidFill>
                <a:schemeClr val="dk1"/>
              </a:solidFill>
              <a:effectLst/>
              <a:uFillTx/>
              <a:latin typeface="Avenir Next LT Pro"/>
            </a:endParaRPr>
          </a:p>
          <a:p>
            <a:pPr marL="864000" lvl="1" indent="-324000">
              <a:lnSpc>
                <a:spcPct val="90000"/>
              </a:lnSpc>
              <a:spcBef>
                <a:spcPts val="1134"/>
              </a:spcBef>
              <a:buClr>
                <a:srgbClr val="000000"/>
              </a:buClr>
              <a:buSzPct val="75000"/>
              <a:buFont typeface="Symbol" charset="2"/>
              <a:buChar char=""/>
            </a:pPr>
            <a:r>
              <a:rPr lang="en-US" sz="2000" b="0" u="none" strike="noStrike" dirty="1">
                <a:solidFill>
                  <a:schemeClr val="dk1"/>
                </a:solidFill>
                <a:effectLst/>
                <a:uFillTx/>
                <a:latin typeface="Avenir Next LT Pro"/>
              </a:rPr>
              <a:t>Second Outline Level</a:t>
            </a:r>
            <a:endParaRPr lang="en-US" sz="2000" b="0" u="none" strike="noStrike">
              <a:solidFill>
                <a:schemeClr val="dk1"/>
              </a:solidFill>
              <a:effectLst/>
              <a:uFillTx/>
              <a:latin typeface="Avenir Next LT Pro"/>
            </a:endParaRPr>
          </a:p>
          <a:p>
            <a:pPr marL="1296000" lvl="2" indent="-288000">
              <a:lnSpc>
                <a:spcPct val="90000"/>
              </a:lnSpc>
              <a:spcBef>
                <a:spcPts val="850"/>
              </a:spcBef>
              <a:buClr>
                <a:srgbClr val="000000"/>
              </a:buClr>
              <a:buSzPct val="45000"/>
              <a:buFont typeface="Wingdings" charset="2"/>
              <a:buChar char=""/>
            </a:pPr>
            <a:r>
              <a:rPr lang="en-US" sz="1800" b="0" u="none" strike="noStrike" dirty="1">
                <a:solidFill>
                  <a:schemeClr val="dk1"/>
                </a:solidFill>
                <a:effectLst/>
                <a:uFillTx/>
                <a:latin typeface="Avenir Next LT Pro"/>
              </a:rPr>
              <a:t>Third Outline Level</a:t>
            </a:r>
            <a:endParaRPr lang="en-US" sz="1800" b="0" u="none" strike="noStrike">
              <a:solidFill>
                <a:schemeClr val="dk1"/>
              </a:solidFill>
              <a:effectLst/>
              <a:uFillTx/>
              <a:latin typeface="Avenir Next LT Pro"/>
            </a:endParaRPr>
          </a:p>
          <a:p>
            <a:pPr marL="1728000" lvl="3" indent="-216000">
              <a:lnSpc>
                <a:spcPct val="90000"/>
              </a:lnSpc>
              <a:spcBef>
                <a:spcPts val="567"/>
              </a:spcBef>
              <a:buClr>
                <a:srgbClr val="000000"/>
              </a:buClr>
              <a:buSzPct val="75000"/>
              <a:buFont typeface="Symbol" charset="2"/>
              <a:buChar char=""/>
            </a:pPr>
            <a:r>
              <a:rPr lang="en-US" sz="1800" b="0" u="none" strike="noStrike" dirty="1">
                <a:solidFill>
                  <a:schemeClr val="dk1"/>
                </a:solidFill>
                <a:effectLst/>
                <a:uFillTx/>
                <a:latin typeface="Avenir Next LT Pro"/>
              </a:rPr>
              <a:t>Fourth Outline Level</a:t>
            </a:r>
            <a:endParaRPr lang="en-US" sz="1800" b="0" u="none" strike="noStrike">
              <a:solidFill>
                <a:schemeClr val="dk1"/>
              </a:solidFill>
              <a:effectLst/>
              <a:uFillTx/>
              <a:latin typeface="Avenir Next LT Pro"/>
            </a:endParaRPr>
          </a:p>
          <a:p>
            <a:pPr marL="2160000" lvl="4"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Fifth Outline Level</a:t>
            </a:r>
            <a:endParaRPr lang="en-US" sz="2000" b="0" u="none" strike="noStrike">
              <a:solidFill>
                <a:schemeClr val="dk1"/>
              </a:solidFill>
              <a:effectLst/>
              <a:uFillTx/>
              <a:latin typeface="Avenir Next LT Pro"/>
            </a:endParaRPr>
          </a:p>
          <a:p>
            <a:pPr marL="2592000" lvl="5"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Sixth Outline Level</a:t>
            </a:r>
            <a:endParaRPr lang="en-US" sz="2000" b="0" u="none" strike="noStrike">
              <a:solidFill>
                <a:schemeClr val="dk1"/>
              </a:solidFill>
              <a:effectLst/>
              <a:uFillTx/>
              <a:latin typeface="Avenir Next LT Pro"/>
            </a:endParaRPr>
          </a:p>
          <a:p>
            <a:pPr marL="3024000" lvl="6"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Seventh Outline Level</a:t>
            </a:r>
            <a:endParaRPr lang="en-US" sz="20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3 column">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398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0" name="PlaceHolder 2"/>
          <p:cNvSpPr>
            <a:spLocks noGrp="1"/>
          </p:cNvSpPr>
          <p:nvPr>
            <p:ph type="body"/>
          </p:nvPr>
        </p:nvSpPr>
        <p:spPr>
          <a:xfrm>
            <a:off x="83988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1" name="PlaceHolder 3"/>
          <p:cNvSpPr>
            <a:spLocks noGrp="1"/>
          </p:cNvSpPr>
          <p:nvPr>
            <p:ph type="body"/>
          </p:nvPr>
        </p:nvSpPr>
        <p:spPr>
          <a:xfrm>
            <a:off x="83988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
        <p:nvSpPr>
          <p:cNvPr id="12" name="PlaceHolder 4"/>
          <p:cNvSpPr>
            <a:spLocks noGrp="1"/>
          </p:cNvSpPr>
          <p:nvPr>
            <p:ph type="body"/>
          </p:nvPr>
        </p:nvSpPr>
        <p:spPr>
          <a:xfrm>
            <a:off x="445320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3" name="PlaceHolder 5"/>
          <p:cNvSpPr>
            <a:spLocks noGrp="1"/>
          </p:cNvSpPr>
          <p:nvPr>
            <p:ph type="body"/>
          </p:nvPr>
        </p:nvSpPr>
        <p:spPr>
          <a:xfrm>
            <a:off x="445320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
        <p:nvSpPr>
          <p:cNvPr id="14" name="PlaceHolder 6"/>
          <p:cNvSpPr>
            <a:spLocks noGrp="1"/>
          </p:cNvSpPr>
          <p:nvPr>
            <p:ph type="dt" idx="1"/>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5" name="PlaceHolder 7"/>
          <p:cNvSpPr>
            <a:spLocks noGrp="1"/>
          </p:cNvSpPr>
          <p:nvPr>
            <p:ph type="ftr" idx="2"/>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6" name="PlaceHolder 8"/>
          <p:cNvSpPr>
            <a:spLocks noGrp="1"/>
          </p:cNvSpPr>
          <p:nvPr>
            <p:ph type="sldNum" idx="3"/>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B1E89145-9805-4380-8877-4E69073A49CB}"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7" name="Freeform: Shape 9"/>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8" name="Freeform: Shape 10"/>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19" name="PlaceHolder 9"/>
          <p:cNvSpPr>
            <a:spLocks noGrp="1"/>
          </p:cNvSpPr>
          <p:nvPr>
            <p:ph type="body"/>
          </p:nvPr>
        </p:nvSpPr>
        <p:spPr>
          <a:xfrm>
            <a:off x="8065080" y="1681200"/>
            <a:ext cx="329148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20" name="PlaceHolder 10"/>
          <p:cNvSpPr>
            <a:spLocks noGrp="1"/>
          </p:cNvSpPr>
          <p:nvPr>
            <p:ph type="body"/>
          </p:nvPr>
        </p:nvSpPr>
        <p:spPr>
          <a:xfrm>
            <a:off x="8065080" y="2505240"/>
            <a:ext cx="329148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000" b="0" u="none" strike="noStrike" dirty="1">
                <a:solidFill>
                  <a:schemeClr val="dk1"/>
                </a:solidFill>
                <a:effectLst/>
                <a:uFillTx/>
                <a:latin typeface="Avenir Next LT Pro"/>
              </a:rPr>
              <a:t>Click to edit Master text styles</a:t>
            </a:r>
            <a:endParaRPr lang="en-US" sz="20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Third level</a:t>
            </a:r>
            <a:endParaRPr lang="en-US" sz="16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Fourth level</a:t>
            </a:r>
            <a:endParaRPr lang="en-US" sz="14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400" b="0" u="none" strike="noStrike" dirty="1">
                <a:solidFill>
                  <a:schemeClr val="dk1"/>
                </a:solidFill>
                <a:effectLst/>
                <a:uFillTx/>
                <a:latin typeface="Avenir Next LT Pro"/>
              </a:rPr>
              <a:t>Fifth level</a:t>
            </a:r>
            <a:endParaRPr lang="en-US" sz="1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2 medium pictures">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body"/>
          </p:nvPr>
        </p:nvSpPr>
        <p:spPr>
          <a:xfrm>
            <a:off x="7901280" y="2727720"/>
            <a:ext cx="4290480" cy="412992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22" name="PlaceHolder 2"/>
          <p:cNvSpPr>
            <a:spLocks noGrp="1"/>
          </p:cNvSpPr>
          <p:nvPr>
            <p:ph type="body"/>
          </p:nvPr>
        </p:nvSpPr>
        <p:spPr>
          <a:xfrm>
            <a:off x="6261480" y="0"/>
            <a:ext cx="3519000" cy="300744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23" name="Oval 9"/>
          <p:cNvSpPr/>
          <p:nvPr/>
        </p:nvSpPr>
        <p:spPr>
          <a:xfrm>
            <a:off x="10420560" y="1364760"/>
            <a:ext cx="947160" cy="92160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24" name="Arc 11"/>
          <p:cNvSpPr/>
          <p:nvPr/>
        </p:nvSpPr>
        <p:spPr>
          <a:xfrm rot="4758600" flipV="1">
            <a:off x="6033960" y="-672840"/>
            <a:ext cx="4020840" cy="4020840"/>
          </a:xfrm>
          <a:prstGeom prst="arc">
            <a:avLst>
              <a:gd name="adj1" fmla="val 16200000"/>
              <a:gd name="adj2" fmla="val 20093138"/>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25" name="PlaceHolder 3"/>
          <p:cNvSpPr>
            <a:spLocks noGrp="1"/>
          </p:cNvSpPr>
          <p:nvPr>
            <p:ph type="title"/>
          </p:nvPr>
        </p:nvSpPr>
        <p:spPr>
          <a:xfrm>
            <a:off x="841320" y="365760"/>
            <a:ext cx="5120280" cy="132552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26" name="PlaceHolder 4"/>
          <p:cNvSpPr>
            <a:spLocks noGrp="1"/>
          </p:cNvSpPr>
          <p:nvPr>
            <p:ph type="dt" idx="4"/>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27" name="PlaceHolder 5"/>
          <p:cNvSpPr>
            <a:spLocks noGrp="1"/>
          </p:cNvSpPr>
          <p:nvPr>
            <p:ph type="ftr" idx="5"/>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28" name="PlaceHolder 6"/>
          <p:cNvSpPr>
            <a:spLocks noGrp="1"/>
          </p:cNvSpPr>
          <p:nvPr>
            <p:ph type="sldNum" idx="6"/>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76192FA7-F339-4C5A-9D52-1197AED8600E}"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29" name="PlaceHolder 7"/>
          <p:cNvSpPr>
            <a:spLocks noGrp="1"/>
          </p:cNvSpPr>
          <p:nvPr>
            <p:ph type="body"/>
          </p:nvPr>
        </p:nvSpPr>
        <p:spPr>
          <a:xfrm>
            <a:off x="841320" y="1828800"/>
            <a:ext cx="5092920" cy="435204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685800" lvl="3"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bg>
      <p:bgPr>
        <a:solidFill>
          <a:srgbClr val="FFFFFF"/>
        </a:solidFill>
      </p:bgPr>
    </p:bg>
    <p:spTree>
      <p:nvGrpSpPr>
        <p:cNvPr id="1" name=""/>
        <p:cNvGrpSpPr/>
        <p:nvPr/>
      </p:nvGrpSpPr>
      <p:grpSpPr>
        <a:xfrm>
          <a:off x="0" y="0"/>
          <a:ext cx="0" cy="0"/>
          <a:chOff x="0" y="0"/>
          <a:chExt cx="0" cy="0"/>
        </a:xfrm>
      </p:grpSpPr>
      <p:sp>
        <p:nvSpPr>
          <p:cNvPr id="30" name="Oval 9"/>
          <p:cNvSpPr/>
          <p:nvPr/>
        </p:nvSpPr>
        <p:spPr>
          <a:xfrm>
            <a:off x="707400" y="847440"/>
            <a:ext cx="4619520" cy="46195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1" name="Freeform: Shape 11"/>
          <p:cNvSpPr/>
          <p:nvPr/>
        </p:nvSpPr>
        <p:spPr>
          <a:xfrm flipH="1">
            <a:off x="530640" y="0"/>
            <a:ext cx="1154880" cy="590760"/>
          </a:xfrm>
          <a:custGeom>
            <a:gdLst>
              <a:gd name="textAreaLeft" fmla="*/ 360 w 1154880"/>
              <a:gd name="textAreaRight" fmla="*/ 1155600 w 1154880"/>
              <a:gd name="textAreaTop" fmla="*/ 0 h 590760"/>
              <a:gd name="textAreaBottom" fmla="*/ 591120 h 590760"/>
            </a:gdLst>
            <a:rect l="textAreaLeft" t="textAreaTop" r="textAreaRight" b="textAreaBottom"/>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2" name="Freeform: Shape 13"/>
          <p:cNvSpPr/>
          <p:nvPr/>
        </p:nvSpPr>
        <p:spPr>
          <a:xfrm flipH="1">
            <a:off x="3960720" y="0"/>
            <a:ext cx="1737000" cy="959040"/>
          </a:xfrm>
          <a:custGeom>
            <a:gdLst>
              <a:gd name="textAreaLeft" fmla="*/ -360 w 1737000"/>
              <a:gd name="textAreaRight" fmla="*/ 173700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3" name="Freeform: Shape 15"/>
          <p:cNvSpPr/>
          <p:nvPr/>
        </p:nvSpPr>
        <p:spPr>
          <a:xfrm flipH="1">
            <a:off x="-720" y="2936880"/>
            <a:ext cx="159480" cy="552600"/>
          </a:xfrm>
          <a:custGeom>
            <a:gdLst>
              <a:gd name="textAreaLeft" fmla="*/ -360 w 159480"/>
              <a:gd name="textAreaRight" fmla="*/ 159480 w 159480"/>
              <a:gd name="textAreaTop" fmla="*/ 0 h 552600"/>
              <a:gd name="textAreaBottom" fmla="*/ 552960 h 552600"/>
            </a:gdLst>
            <a:rect l="textAreaLeft" t="textAreaTop" r="textAreaRight" b="textAreaBottom"/>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4" name="Freeform: Shape 17"/>
          <p:cNvSpPr/>
          <p:nvPr/>
        </p:nvSpPr>
        <p:spPr>
          <a:xfrm flipH="1">
            <a:off x="0" y="5835600"/>
            <a:ext cx="1548000" cy="1022040"/>
          </a:xfrm>
          <a:custGeom>
            <a:gdLst>
              <a:gd name="textAreaLeft" fmla="*/ 360 w 1548000"/>
              <a:gd name="textAreaRight" fmla="*/ 1548720 w 1548000"/>
              <a:gd name="textAreaTop" fmla="*/ 0 h 1022040"/>
              <a:gd name="textAreaBottom" fmla="*/ 1022400 h 1022040"/>
            </a:gdLst>
            <a:rect l="textAreaLeft" t="textAreaTop" r="textAreaRight" b="textAreaBottom"/>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5" name="Freeform: Shape 19"/>
          <p:cNvSpPr/>
          <p:nvPr/>
        </p:nvSpPr>
        <p:spPr>
          <a:xfrm flipH="1">
            <a:off x="3404880" y="5717880"/>
            <a:ext cx="1771200" cy="1139760"/>
          </a:xfrm>
          <a:custGeom>
            <a:gdLst>
              <a:gd name="textAreaLeft" fmla="*/ 360 w 1771200"/>
              <a:gd name="textAreaRight" fmla="*/ 1771920 w 1771200"/>
              <a:gd name="textAreaTop" fmla="*/ 0 h 1139760"/>
              <a:gd name="textAreaBottom" fmla="*/ 1140120 h 1139760"/>
            </a:gd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36" name="Freeform: Shape 21"/>
          <p:cNvSpPr/>
          <p:nvPr/>
        </p:nvSpPr>
        <p:spPr>
          <a:xfrm flipH="1">
            <a:off x="4132080" y="6258600"/>
            <a:ext cx="1565640" cy="599040"/>
          </a:xfrm>
          <a:custGeom>
            <a:gdLst>
              <a:gd name="textAreaLeft" fmla="*/ -360 w 1565640"/>
              <a:gd name="textAreaRight" fmla="*/ 1565640 w 1565640"/>
              <a:gd name="textAreaTop" fmla="*/ 0 h 599040"/>
              <a:gd name="textAreaBottom" fmla="*/ 599400 h 599040"/>
            </a:gdLst>
            <a:rect l="textAreaLeft" t="textAreaTop" r="textAreaRight" b="textAreaBottom"/>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37" name="PlaceHolder 1"/>
          <p:cNvSpPr>
            <a:spLocks noGrp="1"/>
          </p:cNvSpPr>
          <p:nvPr>
            <p:ph type="title"/>
          </p:nvPr>
        </p:nvSpPr>
        <p:spPr>
          <a:xfrm>
            <a:off x="1389960" y="1234440"/>
            <a:ext cx="3236760" cy="4068720"/>
          </a:xfrm>
          <a:prstGeom prst="rect"/>
          <a:noFill/>
          <a:ln w="0">
            <a:noFill/>
          </a:ln>
        </p:spPr>
        <p:txBody>
          <a:bodyPr lIns="91440" tIns="45720" rIns="91440" bIns="45720" anchor="ctr">
            <a:noAutofit/>
          </a:bodyPr>
          <a:lstStyle/>
          <a:p>
            <a:pPr indent="0" algn="ctr" defTabSz="914400">
              <a:lnSpc>
                <a:spcPct val="90000"/>
              </a:lnSpc>
              <a:buNone/>
            </a:pPr>
            <a:r>
              <a:rPr lang="en-US" sz="4400" b="0" u="none" strike="noStrike" dirty="1">
                <a:solidFill>
                  <a:schemeClr val="lt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38" name="PlaceHolder 2"/>
          <p:cNvSpPr>
            <a:spLocks noGrp="1"/>
          </p:cNvSpPr>
          <p:nvPr>
            <p:ph type="dt" idx="7"/>
          </p:nvPr>
        </p:nvSpPr>
        <p:spPr>
          <a:xfrm>
            <a:off x="1682640" y="6356520"/>
            <a:ext cx="154512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39" name="PlaceHolder 3"/>
          <p:cNvSpPr>
            <a:spLocks noGrp="1"/>
          </p:cNvSpPr>
          <p:nvPr>
            <p:ph type="ftr" idx="8"/>
          </p:nvPr>
        </p:nvSpPr>
        <p:spPr>
          <a:xfrm>
            <a:off x="6099120" y="6356520"/>
            <a:ext cx="41144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40" name="PlaceHolder 4"/>
          <p:cNvSpPr>
            <a:spLocks noGrp="1"/>
          </p:cNvSpPr>
          <p:nvPr>
            <p:ph type="sldNum" idx="9"/>
          </p:nvPr>
        </p:nvSpPr>
        <p:spPr>
          <a:xfrm>
            <a:off x="10506600" y="6356520"/>
            <a:ext cx="84996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43438803-F4D1-4CF6-81DF-1BC9769FF0F2}"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41" name="PlaceHolder 5"/>
          <p:cNvSpPr>
            <a:spLocks noGrp="1"/>
          </p:cNvSpPr>
          <p:nvPr>
            <p:ph type="body"/>
          </p:nvPr>
        </p:nvSpPr>
        <p:spPr>
          <a:xfrm>
            <a:off x="6666120" y="2551320"/>
            <a:ext cx="4708800" cy="175536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Second level</a:t>
            </a:r>
            <a:endParaRPr lang="en-US" sz="18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10"/>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43" name="PlaceHolder 2"/>
          <p:cNvSpPr>
            <a:spLocks noGrp="1"/>
          </p:cNvSpPr>
          <p:nvPr>
            <p:ph type="ftr" idx="11"/>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44" name="PlaceHolder 3"/>
          <p:cNvSpPr>
            <a:spLocks noGrp="1"/>
          </p:cNvSpPr>
          <p:nvPr>
            <p:ph type="sldNum" idx="12"/>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526B991C-6D59-4B40-8248-2D0EE4CA11D4}"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45" name="Freeform: Shape 4"/>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46" name="Freeform: Shape 5"/>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47" name="PlaceHolder 4"/>
          <p:cNvSpPr>
            <a:spLocks noGrp="1"/>
          </p:cNvSpPr>
          <p:nvPr>
            <p:ph type="title"/>
          </p:nvPr>
        </p:nvSpPr>
        <p:spPr>
          <a:xfrm>
            <a:off x="609480" y="273600"/>
            <a:ext cx="10972440" cy="1144800"/>
          </a:xfrm>
          <a:prstGeom prst="rect"/>
          <a:noFill/>
          <a:ln w="0">
            <a:noFill/>
          </a:ln>
        </p:spPr>
        <p:txBody>
          <a:bodyPr lIns="0" tIns="0" rIns="0" bIns="0" anchor="ctr">
            <a:noAutofit/>
          </a:bodyPr>
          <a:lstStyle/>
          <a:p>
            <a:pPr indent="0">
              <a:buNone/>
            </a:pPr>
            <a:r>
              <a:rPr lang="en-US" sz="1800" b="0" u="none" strike="noStrike" dirty="1">
                <a:solidFill>
                  <a:schemeClr val="dk1"/>
                </a:solidFill>
                <a:effectLst/>
                <a:uFillTx/>
                <a:latin typeface="Avenir Next LT Pro"/>
              </a:rPr>
              <a:t>Click to edit the title text format</a:t>
            </a:r>
            <a:endParaRPr lang="en-US" sz="1800" b="0" u="none" strike="noStrike">
              <a:solidFill>
                <a:schemeClr val="dk1"/>
              </a:solidFill>
              <a:effectLst/>
              <a:uFillTx/>
              <a:latin typeface="Avenir Next LT Pro"/>
            </a:endParaRPr>
          </a:p>
        </p:txBody>
      </p:sp>
      <p:sp>
        <p:nvSpPr>
          <p:cNvPr id="48" name="PlaceHolder 5"/>
          <p:cNvSpPr>
            <a:spLocks noGrp="1"/>
          </p:cNvSpPr>
          <p:nvPr>
            <p:ph type="body"/>
          </p:nvPr>
        </p:nvSpPr>
        <p:spPr>
          <a:xfrm>
            <a:off x="609480" y="1604520"/>
            <a:ext cx="10972440" cy="3977280"/>
          </a:xfrm>
          <a:prstGeom prst="rect"/>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u="none" strike="noStrike" dirty="1">
                <a:solidFill>
                  <a:schemeClr val="dk1"/>
                </a:solidFill>
                <a:effectLst/>
                <a:uFillTx/>
                <a:latin typeface="Avenir Next LT Pro"/>
              </a:rPr>
              <a:t>Click to edit the outline text format</a:t>
            </a:r>
            <a:endParaRPr lang="en-US" sz="2800" b="0" u="none" strike="noStrike">
              <a:solidFill>
                <a:schemeClr val="dk1"/>
              </a:solidFill>
              <a:effectLst/>
              <a:uFillTx/>
              <a:latin typeface="Avenir Next LT Pro"/>
            </a:endParaRPr>
          </a:p>
          <a:p>
            <a:pPr marL="864000" lvl="1" indent="-324000">
              <a:lnSpc>
                <a:spcPct val="90000"/>
              </a:lnSpc>
              <a:spcBef>
                <a:spcPts val="1134"/>
              </a:spcBef>
              <a:buClr>
                <a:srgbClr val="000000"/>
              </a:buClr>
              <a:buSzPct val="75000"/>
              <a:buFont typeface="Symbol" charset="2"/>
              <a:buChar char=""/>
            </a:pPr>
            <a:r>
              <a:rPr lang="en-US" sz="2000" b="0" u="none" strike="noStrike" dirty="1">
                <a:solidFill>
                  <a:schemeClr val="dk1"/>
                </a:solidFill>
                <a:effectLst/>
                <a:uFillTx/>
                <a:latin typeface="Avenir Next LT Pro"/>
              </a:rPr>
              <a:t>Second Outline Level</a:t>
            </a:r>
            <a:endParaRPr lang="en-US" sz="2000" b="0" u="none" strike="noStrike">
              <a:solidFill>
                <a:schemeClr val="dk1"/>
              </a:solidFill>
              <a:effectLst/>
              <a:uFillTx/>
              <a:latin typeface="Avenir Next LT Pro"/>
            </a:endParaRPr>
          </a:p>
          <a:p>
            <a:pPr marL="1296000" lvl="2" indent="-288000">
              <a:lnSpc>
                <a:spcPct val="90000"/>
              </a:lnSpc>
              <a:spcBef>
                <a:spcPts val="850"/>
              </a:spcBef>
              <a:buClr>
                <a:srgbClr val="000000"/>
              </a:buClr>
              <a:buSzPct val="45000"/>
              <a:buFont typeface="Wingdings" charset="2"/>
              <a:buChar char=""/>
            </a:pPr>
            <a:r>
              <a:rPr lang="en-US" sz="1800" b="0" u="none" strike="noStrike" dirty="1">
                <a:solidFill>
                  <a:schemeClr val="dk1"/>
                </a:solidFill>
                <a:effectLst/>
                <a:uFillTx/>
                <a:latin typeface="Avenir Next LT Pro"/>
              </a:rPr>
              <a:t>Third Outline Level</a:t>
            </a:r>
            <a:endParaRPr lang="en-US" sz="1800" b="0" u="none" strike="noStrike">
              <a:solidFill>
                <a:schemeClr val="dk1"/>
              </a:solidFill>
              <a:effectLst/>
              <a:uFillTx/>
              <a:latin typeface="Avenir Next LT Pro"/>
            </a:endParaRPr>
          </a:p>
          <a:p>
            <a:pPr marL="1728000" lvl="3" indent="-216000">
              <a:lnSpc>
                <a:spcPct val="90000"/>
              </a:lnSpc>
              <a:spcBef>
                <a:spcPts val="567"/>
              </a:spcBef>
              <a:buClr>
                <a:srgbClr val="000000"/>
              </a:buClr>
              <a:buSzPct val="75000"/>
              <a:buFont typeface="Symbol" charset="2"/>
              <a:buChar char=""/>
            </a:pPr>
            <a:r>
              <a:rPr lang="en-US" sz="1800" b="0" u="none" strike="noStrike" dirty="1">
                <a:solidFill>
                  <a:schemeClr val="dk1"/>
                </a:solidFill>
                <a:effectLst/>
                <a:uFillTx/>
                <a:latin typeface="Avenir Next LT Pro"/>
              </a:rPr>
              <a:t>Fourth Outline Level</a:t>
            </a:r>
            <a:endParaRPr lang="en-US" sz="1800" b="0" u="none" strike="noStrike">
              <a:solidFill>
                <a:schemeClr val="dk1"/>
              </a:solidFill>
              <a:effectLst/>
              <a:uFillTx/>
              <a:latin typeface="Avenir Next LT Pro"/>
            </a:endParaRPr>
          </a:p>
          <a:p>
            <a:pPr marL="2160000" lvl="4"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Fifth Outline Level</a:t>
            </a:r>
            <a:endParaRPr lang="en-US" sz="2000" b="0" u="none" strike="noStrike">
              <a:solidFill>
                <a:schemeClr val="dk1"/>
              </a:solidFill>
              <a:effectLst/>
              <a:uFillTx/>
              <a:latin typeface="Avenir Next LT Pro"/>
            </a:endParaRPr>
          </a:p>
          <a:p>
            <a:pPr marL="2592000" lvl="5"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Sixth Outline Level</a:t>
            </a:r>
            <a:endParaRPr lang="en-US" sz="2000" b="0" u="none" strike="noStrike">
              <a:solidFill>
                <a:schemeClr val="dk1"/>
              </a:solidFill>
              <a:effectLst/>
              <a:uFillTx/>
              <a:latin typeface="Avenir Next LT Pro"/>
            </a:endParaRPr>
          </a:p>
          <a:p>
            <a:pPr marL="3024000" lvl="6" indent="-216000">
              <a:lnSpc>
                <a:spcPct val="90000"/>
              </a:lnSpc>
              <a:spcBef>
                <a:spcPts val="283"/>
              </a:spcBef>
              <a:buClr>
                <a:srgbClr val="000000"/>
              </a:buClr>
              <a:buSzPct val="45000"/>
              <a:buFont typeface="Wingdings" charset="2"/>
              <a:buChar char=""/>
            </a:pPr>
            <a:r>
              <a:rPr lang="en-US" sz="2000" b="0" u="none" strike="noStrike" dirty="1">
                <a:solidFill>
                  <a:schemeClr val="dk1"/>
                </a:solidFill>
                <a:effectLst/>
                <a:uFillTx/>
                <a:latin typeface="Avenir Next LT Pro"/>
              </a:rPr>
              <a:t>Seventh Outline Level</a:t>
            </a:r>
            <a:endParaRPr lang="en-US" sz="20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dt" idx="13"/>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50" name="PlaceHolder 2"/>
          <p:cNvSpPr>
            <a:spLocks noGrp="1"/>
          </p:cNvSpPr>
          <p:nvPr>
            <p:ph type="ftr" idx="14"/>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51" name="PlaceHolder 3"/>
          <p:cNvSpPr>
            <a:spLocks noGrp="1"/>
          </p:cNvSpPr>
          <p:nvPr>
            <p:ph type="sldNum" idx="15"/>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CC9D96AF-DEAD-4915-86CD-AC68E350EEB0}"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52" name="Freeform: Shape 4"/>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53" name="Freeform: Shape 5"/>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54" name="PlaceHolder 4"/>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839880" y="457200"/>
            <a:ext cx="3931920" cy="1599840"/>
          </a:xfrm>
          <a:prstGeom prst="rect"/>
          <a:noFill/>
          <a:ln w="0">
            <a:noFill/>
          </a:ln>
        </p:spPr>
        <p:txBody>
          <a:bodyPr lIns="91440" tIns="45720" rIns="91440" bIns="45720" anchor="b">
            <a:noAutofit/>
          </a:bodyPr>
          <a:lstStyle/>
          <a:p>
            <a:pPr indent="0" defTabSz="914400">
              <a:lnSpc>
                <a:spcPct val="90000"/>
              </a:lnSpc>
              <a:buNone/>
            </a:pPr>
            <a:r>
              <a:rPr lang="en-US" sz="3200" b="0" u="none" strike="noStrike" dirty="1">
                <a:solidFill>
                  <a:schemeClr val="dk1"/>
                </a:solidFill>
                <a:effectLst/>
                <a:uFillTx/>
                <a:latin typeface="Tw Cen MT"/>
              </a:rPr>
              <a:t>Click to edit Master title style</a:t>
            </a:r>
            <a:endParaRPr lang="en-US" sz="3200" b="0" u="none" strike="noStrike">
              <a:solidFill>
                <a:schemeClr val="dk1"/>
              </a:solidFill>
              <a:effectLst/>
              <a:uFillTx/>
              <a:latin typeface="Avenir Next LT Pro"/>
            </a:endParaRPr>
          </a:p>
        </p:txBody>
      </p:sp>
      <p:sp>
        <p:nvSpPr>
          <p:cNvPr id="56" name="PlaceHolder 2"/>
          <p:cNvSpPr>
            <a:spLocks noGrp="1"/>
          </p:cNvSpPr>
          <p:nvPr>
            <p:ph type="body"/>
          </p:nvPr>
        </p:nvSpPr>
        <p:spPr>
          <a:xfrm>
            <a:off x="5183280" y="987480"/>
            <a:ext cx="6171840" cy="487332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3200" b="0" u="none" strike="noStrike" dirty="1">
                <a:solidFill>
                  <a:schemeClr val="dk1"/>
                </a:solidFill>
                <a:effectLst/>
                <a:uFillTx/>
                <a:latin typeface="Avenir Next LT Pro"/>
              </a:rPr>
              <a:t>Click to edit Master text styles</a:t>
            </a:r>
            <a:endParaRPr lang="en-US" sz="32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800" b="0" u="none" strike="noStrike" dirty="1">
                <a:solidFill>
                  <a:schemeClr val="dk1"/>
                </a:solidFill>
                <a:effectLst/>
                <a:uFillTx/>
                <a:latin typeface="Avenir Next LT Pro"/>
              </a:rPr>
              <a:t>Second level</a:t>
            </a:r>
            <a:endParaRPr lang="en-US" sz="28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Third level</a:t>
            </a:r>
            <a:endParaRPr lang="en-US" sz="24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Fourth level</a:t>
            </a:r>
            <a:endParaRPr lang="en-US" sz="20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Fifth level</a:t>
            </a:r>
            <a:endParaRPr lang="en-US" sz="2000" b="0" u="none" strike="noStrike">
              <a:solidFill>
                <a:schemeClr val="dk1"/>
              </a:solidFill>
              <a:effectLst/>
              <a:uFillTx/>
              <a:latin typeface="Avenir Next LT Pro"/>
            </a:endParaRPr>
          </a:p>
        </p:txBody>
      </p:sp>
      <p:sp>
        <p:nvSpPr>
          <p:cNvPr id="57" name="PlaceHolder 3"/>
          <p:cNvSpPr>
            <a:spLocks noGrp="1"/>
          </p:cNvSpPr>
          <p:nvPr>
            <p:ph type="body"/>
          </p:nvPr>
        </p:nvSpPr>
        <p:spPr>
          <a:xfrm>
            <a:off x="839880" y="2057400"/>
            <a:ext cx="3931920" cy="381132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u="none" strike="noStrike" dirty="1">
                <a:solidFill>
                  <a:schemeClr val="dk1"/>
                </a:solidFill>
                <a:effectLst/>
                <a:uFillTx/>
                <a:latin typeface="Avenir Next LT Pro"/>
              </a:rPr>
              <a:t>Click to edit Master text styles</a:t>
            </a:r>
            <a:endParaRPr lang="en-US" sz="1600" b="0" u="none" strike="noStrike">
              <a:solidFill>
                <a:schemeClr val="dk1"/>
              </a:solidFill>
              <a:effectLst/>
              <a:uFillTx/>
              <a:latin typeface="Avenir Next LT Pro"/>
            </a:endParaRPr>
          </a:p>
        </p:txBody>
      </p:sp>
      <p:sp>
        <p:nvSpPr>
          <p:cNvPr id="58" name="PlaceHolder 4"/>
          <p:cNvSpPr>
            <a:spLocks noGrp="1"/>
          </p:cNvSpPr>
          <p:nvPr>
            <p:ph type="dt" idx="16"/>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59" name="PlaceHolder 5"/>
          <p:cNvSpPr>
            <a:spLocks noGrp="1"/>
          </p:cNvSpPr>
          <p:nvPr>
            <p:ph type="ftr" idx="17"/>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60" name="PlaceHolder 6"/>
          <p:cNvSpPr>
            <a:spLocks noGrp="1"/>
          </p:cNvSpPr>
          <p:nvPr>
            <p:ph type="sldNum" idx="18"/>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71999D5B-9827-4813-8F1D-195BCCDB1289}"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61"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62"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839880" y="457200"/>
            <a:ext cx="3931920" cy="1599840"/>
          </a:xfrm>
          <a:prstGeom prst="rect"/>
          <a:noFill/>
          <a:ln w="0">
            <a:noFill/>
          </a:ln>
        </p:spPr>
        <p:txBody>
          <a:bodyPr lIns="91440" tIns="45720" rIns="91440" bIns="45720" anchor="b">
            <a:noAutofit/>
          </a:bodyPr>
          <a:lstStyle/>
          <a:p>
            <a:pPr indent="0" defTabSz="914400">
              <a:lnSpc>
                <a:spcPct val="90000"/>
              </a:lnSpc>
              <a:buNone/>
            </a:pPr>
            <a:r>
              <a:rPr lang="en-US" sz="3200" b="0" u="none" strike="noStrike" dirty="1">
                <a:solidFill>
                  <a:schemeClr val="dk1"/>
                </a:solidFill>
                <a:effectLst/>
                <a:uFillTx/>
                <a:latin typeface="Tw Cen MT"/>
              </a:rPr>
              <a:t>Click to edit Master title style</a:t>
            </a:r>
            <a:endParaRPr lang="en-US" sz="3200" b="0" u="none" strike="noStrike">
              <a:solidFill>
                <a:schemeClr val="dk1"/>
              </a:solidFill>
              <a:effectLst/>
              <a:uFillTx/>
              <a:latin typeface="Avenir Next LT Pro"/>
            </a:endParaRPr>
          </a:p>
        </p:txBody>
      </p:sp>
      <p:sp>
        <p:nvSpPr>
          <p:cNvPr id="64" name="PlaceHolder 2"/>
          <p:cNvSpPr>
            <a:spLocks noGrp="1"/>
          </p:cNvSpPr>
          <p:nvPr>
            <p:ph type="body"/>
          </p:nvPr>
        </p:nvSpPr>
        <p:spPr>
          <a:xfrm>
            <a:off x="5183280" y="987480"/>
            <a:ext cx="6171840" cy="4873320"/>
          </a:xfrm>
          <a:prstGeom prst="rect"/>
          <a:noFill/>
          <a:ln w="0">
            <a:noFill/>
          </a:ln>
        </p:spPr>
        <p:txBody>
          <a:bodyPr lIns="90000" tIns="45000" rIns="90000" bIns="45000" anchor="t">
            <a:noAutofit/>
          </a:bodyPr>
          <a:lstStyle/>
          <a:p>
            <a:pPr indent="0" defTabSz="914400">
              <a:lnSpc>
                <a:spcPct val="100000"/>
              </a:lnSpc>
              <a:buNone/>
              <a:tabLst>
                <a:tab pos="0" algn="l"/>
              </a:tabLst>
            </a:pPr>
            <a:r>
              <a:rPr lang="en-US" sz="3200" b="0" u="none" strike="noStrike" dirty="1">
                <a:solidFill>
                  <a:schemeClr val="dk1"/>
                </a:solidFill>
                <a:effectLst/>
                <a:uFillTx/>
                <a:latin typeface="Avenir Next LT Pro"/>
              </a:rPr>
              <a:t>Click icon to add picture</a:t>
            </a:r>
            <a:endParaRPr lang="en-US" sz="3200" b="0" u="none" strike="noStrike">
              <a:solidFill>
                <a:schemeClr val="dk1"/>
              </a:solidFill>
              <a:effectLst/>
              <a:uFillTx/>
              <a:latin typeface="Avenir Next LT Pro"/>
            </a:endParaRPr>
          </a:p>
        </p:txBody>
      </p:sp>
      <p:sp>
        <p:nvSpPr>
          <p:cNvPr id="65" name="PlaceHolder 3"/>
          <p:cNvSpPr>
            <a:spLocks noGrp="1"/>
          </p:cNvSpPr>
          <p:nvPr>
            <p:ph type="body"/>
          </p:nvPr>
        </p:nvSpPr>
        <p:spPr>
          <a:xfrm>
            <a:off x="839880" y="2057400"/>
            <a:ext cx="3931920" cy="3811320"/>
          </a:xfrm>
          <a:prstGeom prst="rect"/>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u="none" strike="noStrike" dirty="1">
                <a:solidFill>
                  <a:schemeClr val="dk1"/>
                </a:solidFill>
                <a:effectLst/>
                <a:uFillTx/>
                <a:latin typeface="Avenir Next LT Pro"/>
              </a:rPr>
              <a:t>Click to edit Master text styles</a:t>
            </a:r>
            <a:endParaRPr lang="en-US" sz="1600" b="0" u="none" strike="noStrike">
              <a:solidFill>
                <a:schemeClr val="dk1"/>
              </a:solidFill>
              <a:effectLst/>
              <a:uFillTx/>
              <a:latin typeface="Avenir Next LT Pro"/>
            </a:endParaRPr>
          </a:p>
        </p:txBody>
      </p:sp>
      <p:sp>
        <p:nvSpPr>
          <p:cNvPr id="66" name="PlaceHolder 4"/>
          <p:cNvSpPr>
            <a:spLocks noGrp="1"/>
          </p:cNvSpPr>
          <p:nvPr>
            <p:ph type="dt" idx="19"/>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67" name="PlaceHolder 5"/>
          <p:cNvSpPr>
            <a:spLocks noGrp="1"/>
          </p:cNvSpPr>
          <p:nvPr>
            <p:ph type="ftr" idx="20"/>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68" name="PlaceHolder 6"/>
          <p:cNvSpPr>
            <a:spLocks noGrp="1"/>
          </p:cNvSpPr>
          <p:nvPr>
            <p:ph type="sldNum" idx="21"/>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455BCF21-B083-42D6-9E9E-442874FDF14E}"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69"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70"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Agenda">
    <p:bg>
      <p:bgPr>
        <a:solidFill>
          <a:srgbClr val="FFFFFF"/>
        </a:solidFill>
      </p:bgPr>
    </p:bg>
    <p:spTree>
      <p:nvGrpSpPr>
        <p:cNvPr id="1" name=""/>
        <p:cNvGrpSpPr/>
        <p:nvPr/>
      </p:nvGrpSpPr>
      <p:grpSpPr>
        <a:xfrm>
          <a:off x="0" y="0"/>
          <a:ext cx="0" cy="0"/>
          <a:chOff x="0" y="0"/>
          <a:chExt cx="0" cy="0"/>
        </a:xfrm>
      </p:grpSpPr>
      <p:sp>
        <p:nvSpPr>
          <p:cNvPr id="71" name="Oval 9"/>
          <p:cNvSpPr/>
          <p:nvPr/>
        </p:nvSpPr>
        <p:spPr>
          <a:xfrm>
            <a:off x="489240" y="1118880"/>
            <a:ext cx="4619520" cy="46195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72" name="Arc 11"/>
          <p:cNvSpPr/>
          <p:nvPr/>
        </p:nvSpPr>
        <p:spPr>
          <a:xfrm rot="19809000">
            <a:off x="8683560" y="941040"/>
            <a:ext cx="2987640" cy="2987640"/>
          </a:xfrm>
          <a:prstGeom prst="arc">
            <a:avLst>
              <a:gd name="adj1" fmla="val 15817365"/>
              <a:gd name="adj2" fmla="val 178138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73" name="Oval 13"/>
          <p:cNvSpPr/>
          <p:nvPr/>
        </p:nvSpPr>
        <p:spPr>
          <a:xfrm>
            <a:off x="910080" y="4781160"/>
            <a:ext cx="545760" cy="5457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74" name="PlaceHolder 1"/>
          <p:cNvSpPr>
            <a:spLocks noGrp="1"/>
          </p:cNvSpPr>
          <p:nvPr>
            <p:ph type="title"/>
          </p:nvPr>
        </p:nvSpPr>
        <p:spPr>
          <a:xfrm>
            <a:off x="1170360" y="1398960"/>
            <a:ext cx="3236760" cy="4068720"/>
          </a:xfrm>
          <a:prstGeom prst="rect"/>
          <a:noFill/>
          <a:ln w="0">
            <a:noFill/>
          </a:ln>
        </p:spPr>
        <p:txBody>
          <a:bodyPr lIns="91440" tIns="45720" rIns="91440" bIns="45720" anchor="ctr">
            <a:noAutofit/>
          </a:bodyPr>
          <a:lstStyle/>
          <a:p>
            <a:pPr indent="0" algn="ctr" defTabSz="914400">
              <a:lnSpc>
                <a:spcPct val="90000"/>
              </a:lnSpc>
              <a:buNone/>
            </a:pPr>
            <a:r>
              <a:rPr lang="en-US" sz="4400" b="0" u="none" strike="noStrike" dirty="1">
                <a:solidFill>
                  <a:schemeClr val="lt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75" name="PlaceHolder 2"/>
          <p:cNvSpPr>
            <a:spLocks noGrp="1"/>
          </p:cNvSpPr>
          <p:nvPr>
            <p:ph type="body"/>
          </p:nvPr>
        </p:nvSpPr>
        <p:spPr>
          <a:xfrm>
            <a:off x="5788080" y="1527120"/>
            <a:ext cx="5111280" cy="3931560"/>
          </a:xfrm>
          <a:prstGeom prst="rect"/>
          <a:noFill/>
          <a:ln w="0">
            <a:noFill/>
          </a:ln>
        </p:spPr>
        <p:txBody>
          <a:bodyPr lIns="91440" tIns="45720" rIns="91440" bIns="45720" anchor="ctr">
            <a:noAutofit/>
          </a:bodyPr>
          <a:lstStyle/>
          <a:p>
            <a:pPr indent="0" defTabSz="914400">
              <a:lnSpc>
                <a:spcPct val="90000"/>
              </a:lnSpc>
              <a:spcBef>
                <a:spcPts val="1001"/>
              </a:spcBef>
              <a:buNone/>
              <a:tabLst>
                <a:tab pos="0" algn="l"/>
              </a:tabLst>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228600" lvl="1" indent="-228600" defTabSz="914400">
              <a:lnSpc>
                <a:spcPct val="90000"/>
              </a:lnSpc>
              <a:spcBef>
                <a:spcPts val="499"/>
              </a:spcBef>
              <a:buClr>
                <a:srgbClr val="000000"/>
              </a:buClr>
              <a:buFont typeface="Arial"/>
              <a:buChar char="•"/>
              <a:tabLst>
                <a:tab pos="0" algn="l"/>
              </a:tabLst>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457200" lvl="2" indent="-228600" defTabSz="914400">
              <a:lnSpc>
                <a:spcPct val="9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p:txBody>
      </p:sp>
      <p:sp>
        <p:nvSpPr>
          <p:cNvPr id="76" name="PlaceHolder 3"/>
          <p:cNvSpPr>
            <a:spLocks noGrp="1"/>
          </p:cNvSpPr>
          <p:nvPr>
            <p:ph type="dt" idx="22"/>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77" name="PlaceHolder 4"/>
          <p:cNvSpPr>
            <a:spLocks noGrp="1"/>
          </p:cNvSpPr>
          <p:nvPr>
            <p:ph type="ftr" idx="23"/>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78" name="PlaceHolder 5"/>
          <p:cNvSpPr>
            <a:spLocks noGrp="1"/>
          </p:cNvSpPr>
          <p:nvPr>
            <p:ph type="sldNum" idx="24"/>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28E0E14E-8987-4127-9476-FC0782492C35}"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Tree>
  </p:cSld>
  <p:clrMapOvr>
    <a:masterClrMapping/>
  </p:clrMapOvr>
  <p:transition spd="fast"/>
  <p:timing>
    <p:tnLst>
      <p:par>
        <p:cTn id="1" restart="never" nodeType="tmRoot"/>
      </p:par>
    </p:tnLst>
  </p:timing>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small pictures">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body"/>
          </p:nvPr>
        </p:nvSpPr>
        <p:spPr>
          <a:xfrm>
            <a:off x="7200360" y="1150200"/>
            <a:ext cx="2206800" cy="220392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80" name="PlaceHolder 2"/>
          <p:cNvSpPr>
            <a:spLocks noGrp="1"/>
          </p:cNvSpPr>
          <p:nvPr>
            <p:ph type="body"/>
          </p:nvPr>
        </p:nvSpPr>
        <p:spPr>
          <a:xfrm>
            <a:off x="8444520" y="2579760"/>
            <a:ext cx="3096360" cy="3096360"/>
          </a:xfrm>
          <a:prstGeom prst="rect"/>
          <a:noFill/>
          <a:ln w="0">
            <a:noFill/>
          </a:ln>
        </p:spPr>
        <p:txBody>
          <a:bodyPr lIns="90000" tIns="45000" rIns="90000" bIns="45000" anchor="ctr">
            <a:noAutofit/>
          </a:bodyPr>
          <a:lstStyle/>
          <a:p>
            <a:pPr indent="0" algn="ctr" defTabSz="914400">
              <a:lnSpc>
                <a:spcPct val="100000"/>
              </a:lnSpc>
              <a:buNone/>
            </a:pPr>
            <a:r>
              <a:rPr lang="en-US" sz="1800" b="0" u="none" strike="noStrike" dirty="1">
                <a:solidFill>
                  <a:schemeClr val="dk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81" name="PlaceHolder 3"/>
          <p:cNvSpPr>
            <a:spLocks noGrp="1"/>
          </p:cNvSpPr>
          <p:nvPr>
            <p:ph type="title"/>
          </p:nvPr>
        </p:nvSpPr>
        <p:spPr>
          <a:xfrm>
            <a:off x="539640" y="365040"/>
            <a:ext cx="5806080" cy="132552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82" name="PlaceHolder 4"/>
          <p:cNvSpPr>
            <a:spLocks noGrp="1"/>
          </p:cNvSpPr>
          <p:nvPr>
            <p:ph type="body"/>
          </p:nvPr>
        </p:nvSpPr>
        <p:spPr>
          <a:xfrm>
            <a:off x="539640" y="1825560"/>
            <a:ext cx="5806080" cy="4352040"/>
          </a:xfrm>
          <a:prstGeom prst="rect"/>
          <a:noFill/>
          <a:ln w="0">
            <a:noFill/>
          </a:ln>
        </p:spPr>
        <p:txBody>
          <a:bodyPr lIns="91440" tIns="45720" rIns="91440" bIns="45720" anchor="t">
            <a:normAutofit/>
          </a:bodyPr>
          <a:lstStyle/>
          <a:p>
            <a:pPr indent="0" defTabSz="914400">
              <a:lnSpc>
                <a:spcPct val="11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228600" lvl="1" indent="-228600" defTabSz="914400">
              <a:lnSpc>
                <a:spcPct val="110000"/>
              </a:lnSpc>
              <a:spcBef>
                <a:spcPts val="499"/>
              </a:spcBef>
              <a:buClr>
                <a:srgbClr val="000000"/>
              </a:buClr>
              <a:buFont typeface="Arial"/>
              <a:buChar char="•"/>
              <a:tabLst>
                <a:tab pos="0" algn="l"/>
              </a:tabLst>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457200" lvl="2" indent="-228600" defTabSz="914400">
              <a:lnSpc>
                <a:spcPct val="110000"/>
              </a:lnSpc>
              <a:spcBef>
                <a:spcPts val="499"/>
              </a:spcBef>
              <a:buClr>
                <a:srgbClr val="000000"/>
              </a:buClr>
              <a:buFont typeface="Arial"/>
              <a:buChar char="•"/>
              <a:tabLst>
                <a:tab pos="0" algn="l"/>
              </a:tabLst>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685800" lvl="3" indent="-228600" defTabSz="914400">
              <a:lnSpc>
                <a:spcPct val="110000"/>
              </a:lnSpc>
              <a:spcBef>
                <a:spcPts val="499"/>
              </a:spcBef>
              <a:buClr>
                <a:srgbClr val="000000"/>
              </a:buClr>
              <a:buFont typeface="Arial"/>
              <a:buChar char="•"/>
              <a:tabLst>
                <a:tab pos="0" algn="l"/>
              </a:tabLst>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p:txBody>
      </p:sp>
      <p:sp>
        <p:nvSpPr>
          <p:cNvPr id="83" name="PlaceHolder 5"/>
          <p:cNvSpPr>
            <a:spLocks noGrp="1"/>
          </p:cNvSpPr>
          <p:nvPr>
            <p:ph type="dt" idx="25"/>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84" name="PlaceHolder 6"/>
          <p:cNvSpPr>
            <a:spLocks noGrp="1"/>
          </p:cNvSpPr>
          <p:nvPr>
            <p:ph type="ftr" idx="26"/>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85" name="PlaceHolder 7"/>
          <p:cNvSpPr>
            <a:spLocks noGrp="1"/>
          </p:cNvSpPr>
          <p:nvPr>
            <p:ph type="sldNum" idx="27"/>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5DDABF03-72B1-4B4B-944A-9B520EFBF595}"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86" name="Oval 9"/>
          <p:cNvSpPr/>
          <p:nvPr/>
        </p:nvSpPr>
        <p:spPr>
          <a:xfrm>
            <a:off x="10249560" y="1555200"/>
            <a:ext cx="819000" cy="79668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87" name="Rectangle 11"/>
          <p:cNvSpPr/>
          <p:nvPr/>
        </p:nvSpPr>
        <p:spPr>
          <a:xfrm>
            <a:off x="7590240" y="4034520"/>
            <a:ext cx="876240" cy="876240"/>
          </a:xfrm>
          <a:prstGeom prst="rect"/>
          <a:noFill/>
          <a:ln w="127000">
            <a:solidFill>
              <a:srgbClr val="FF9514"/>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88" name="Oval 6"/>
          <p:cNvSpPr/>
          <p:nvPr/>
        </p:nvSpPr>
        <p:spPr>
          <a:xfrm>
            <a:off x="2815920" y="149040"/>
            <a:ext cx="6559920" cy="655992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89" name="Arc 7"/>
          <p:cNvSpPr/>
          <p:nvPr/>
        </p:nvSpPr>
        <p:spPr>
          <a:xfrm rot="9222600" flipV="1">
            <a:off x="2494080" y="-27720"/>
            <a:ext cx="6815880" cy="6815880"/>
          </a:xfrm>
          <a:prstGeom prst="arc">
            <a:avLst>
              <a:gd name="adj1" fmla="val 16200000"/>
              <a:gd name="adj2" fmla="val 20093138"/>
            </a:avLst>
          </a:prstGeom>
          <a:noFill/>
          <a:ln w="127000" cap="rnd">
            <a:solidFill>
              <a:srgbClr val="2CC3B4">
                <a:alpha val="95000"/>
              </a:srgbClr>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000000"/>
              </a:solidFill>
              <a:effectLst/>
              <a:uFillTx/>
              <a:latin typeface="Calibri"/>
            </a:endParaRPr>
          </a:p>
        </p:txBody>
      </p:sp>
      <p:sp>
        <p:nvSpPr>
          <p:cNvPr id="90" name="Oval 13"/>
          <p:cNvSpPr/>
          <p:nvPr/>
        </p:nvSpPr>
        <p:spPr>
          <a:xfrm>
            <a:off x="8165520" y="5241960"/>
            <a:ext cx="758880" cy="7383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91" name="PlaceHolder 1"/>
          <p:cNvSpPr>
            <a:spLocks noGrp="1"/>
          </p:cNvSpPr>
          <p:nvPr>
            <p:ph type="title"/>
          </p:nvPr>
        </p:nvSpPr>
        <p:spPr>
          <a:xfrm>
            <a:off x="3319200" y="1380600"/>
            <a:ext cx="5559120" cy="2514240"/>
          </a:xfrm>
          <a:prstGeom prst="rect"/>
          <a:noFill/>
          <a:ln w="0">
            <a:noFill/>
          </a:ln>
        </p:spPr>
        <p:txBody>
          <a:bodyPr lIns="91440" tIns="45720" rIns="91440" bIns="45720" anchor="b">
            <a:noAutofit/>
          </a:bodyPr>
          <a:lstStyle/>
          <a:p>
            <a:pPr indent="0" algn="ctr" defTabSz="914400">
              <a:lnSpc>
                <a:spcPct val="90000"/>
              </a:lnSpc>
              <a:buNone/>
            </a:pPr>
            <a:r>
              <a:rPr lang="en-US" sz="6000" b="0" u="none" strike="noStrike" dirty="1">
                <a:solidFill>
                  <a:schemeClr val="lt1"/>
                </a:solidFill>
                <a:effectLst/>
                <a:uFillTx/>
                <a:latin typeface="Tw Cen MT"/>
              </a:rPr>
              <a:t>Click to edit Master title style</a:t>
            </a:r>
            <a:endParaRPr lang="en-US" sz="6000" b="0" u="none" strike="noStrike">
              <a:solidFill>
                <a:schemeClr val="dk1"/>
              </a:solidFill>
              <a:effectLst/>
              <a:uFillTx/>
              <a:latin typeface="Avenir Next LT Pro"/>
            </a:endParaRPr>
          </a:p>
        </p:txBody>
      </p:sp>
      <p:sp>
        <p:nvSpPr>
          <p:cNvPr id="92" name="PlaceHolder 2"/>
          <p:cNvSpPr>
            <a:spLocks noGrp="1"/>
          </p:cNvSpPr>
          <p:nvPr>
            <p:ph type="body"/>
          </p:nvPr>
        </p:nvSpPr>
        <p:spPr>
          <a:xfrm>
            <a:off x="3319200" y="4078080"/>
            <a:ext cx="5559120" cy="1535760"/>
          </a:xfrm>
          <a:prstGeom prst="rect"/>
          <a:noFill/>
          <a:ln w="0">
            <a:noFill/>
          </a:ln>
        </p:spPr>
        <p:txBody>
          <a:bodyPr lIns="91440" tIns="45720" rIns="91440" bIns="45720" anchor="t">
            <a:noAutofit/>
          </a:bodyPr>
          <a:lstStyle/>
          <a:p>
            <a:pPr indent="0" algn="ctr" defTabSz="914400">
              <a:lnSpc>
                <a:spcPct val="90000"/>
              </a:lnSpc>
              <a:spcBef>
                <a:spcPts val="1001"/>
              </a:spcBef>
              <a:buNone/>
              <a:tabLst>
                <a:tab pos="0" algn="l"/>
              </a:tabLst>
            </a:pPr>
            <a:r>
              <a:rPr lang="en-US" sz="2400" b="0" u="none" strike="noStrike" dirty="1">
                <a:solidFill>
                  <a:schemeClr val="lt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94" name="PlaceHolder 2"/>
          <p:cNvSpPr>
            <a:spLocks noGrp="1"/>
          </p:cNvSpPr>
          <p:nvPr>
            <p:ph type="body"/>
          </p:nvPr>
        </p:nvSpPr>
        <p:spPr>
          <a:xfrm>
            <a:off x="1179720" y="1911240"/>
            <a:ext cx="9829440" cy="38595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95" name="PlaceHolder 3"/>
          <p:cNvSpPr>
            <a:spLocks noGrp="1"/>
          </p:cNvSpPr>
          <p:nvPr>
            <p:ph type="dt" idx="28"/>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96" name="PlaceHolder 4"/>
          <p:cNvSpPr>
            <a:spLocks noGrp="1"/>
          </p:cNvSpPr>
          <p:nvPr>
            <p:ph type="ftr" idx="29"/>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97" name="PlaceHolder 5"/>
          <p:cNvSpPr>
            <a:spLocks noGrp="1"/>
          </p:cNvSpPr>
          <p:nvPr>
            <p:ph type="sldNum" idx="30"/>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6E8E0C9A-E45F-4DBA-9F04-3C0A6123DF00}"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98" name="Freeform: Shape 6"/>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99" name="Freeform: Shape 7"/>
          <p:cNvSpPr/>
          <p:nvPr/>
        </p:nvSpPr>
        <p:spPr>
          <a:xfrm flipH="1">
            <a:off x="123480" y="5717880"/>
            <a:ext cx="1771200" cy="1139760"/>
          </a:xfrm>
          <a:custGeom>
            <a:gdLst>
              <a:gd name="textAreaLeft" fmla="*/ 360 w 1771200"/>
              <a:gd name="textAreaRight" fmla="*/ 1771920 w 1771200"/>
              <a:gd name="textAreaTop" fmla="*/ 0 h 1139760"/>
              <a:gd name="textAreaBottom" fmla="*/ 1140120 h 1139760"/>
            </a:gd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p:bg>
      <p:bgPr>
        <a:solidFill>
          <a:srgbClr val="FFFFFF"/>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01" name="PlaceHolder 2"/>
          <p:cNvSpPr>
            <a:spLocks noGrp="1"/>
          </p:cNvSpPr>
          <p:nvPr>
            <p:ph type="dt" idx="31"/>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02" name="PlaceHolder 3"/>
          <p:cNvSpPr>
            <a:spLocks noGrp="1"/>
          </p:cNvSpPr>
          <p:nvPr>
            <p:ph type="ftr" idx="32"/>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03" name="PlaceHolder 4"/>
          <p:cNvSpPr>
            <a:spLocks noGrp="1"/>
          </p:cNvSpPr>
          <p:nvPr>
            <p:ph type="sldNum" idx="33"/>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3D6CBC24-A9A2-4F07-87DF-3F3EF4135239}"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04" name="Freeform: Shape 5"/>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05" name="Freeform: Shape 6"/>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
        <p:nvSpPr>
          <p:cNvPr id="106" name="PlaceHolder 5"/>
          <p:cNvSpPr>
            <a:spLocks noGrp="1"/>
          </p:cNvSpPr>
          <p:nvPr>
            <p:ph type="body"/>
          </p:nvPr>
        </p:nvSpPr>
        <p:spPr>
          <a:xfrm>
            <a:off x="838080" y="1911240"/>
            <a:ext cx="10515240" cy="38595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Tree>
  </p:cSld>
  <p:clrMapOvr>
    <a:masterClrMapping/>
  </p:clrMapOvr>
  <p:transition spd="fast"/>
  <p:timing>
    <p:tnLst>
      <p:par>
        <p:cTn id="1" restart="never" nodeType="tmRoot"/>
      </p:par>
    </p:tnLst>
  </p:timing>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slide with picture">
    <p:bg>
      <p:bgPr>
        <a:solidFill>
          <a:srgbClr val="000000"/>
        </a:solidFill>
      </p:bgPr>
    </p:bg>
    <p:spTree>
      <p:nvGrpSpPr>
        <p:cNvPr id="1" name=""/>
        <p:cNvGrpSpPr/>
        <p:nvPr/>
      </p:nvGrpSpPr>
      <p:grpSpPr>
        <a:xfrm>
          <a:off x="0" y="0"/>
          <a:ext cx="0" cy="0"/>
          <a:chOff x="0" y="0"/>
          <a:chExt cx="0" cy="0"/>
        </a:xfrm>
      </p:grpSpPr>
      <p:sp>
        <p:nvSpPr>
          <p:cNvPr id="107" name="PlaceHolder 1"/>
          <p:cNvSpPr>
            <a:spLocks noGrp="1"/>
          </p:cNvSpPr>
          <p:nvPr>
            <p:ph type="body"/>
          </p:nvPr>
        </p:nvSpPr>
        <p:spPr>
          <a:xfrm>
            <a:off x="0" y="0"/>
            <a:ext cx="12191760" cy="6857640"/>
          </a:xfrm>
          <a:prstGeom prst="rect"/>
          <a:noFill/>
          <a:ln w="0">
            <a:noFill/>
          </a:ln>
        </p:spPr>
        <p:txBody>
          <a:bodyPr lIns="90000" tIns="45000" rIns="90000" bIns="45000" anchor="t">
            <a:noAutofit/>
          </a:bodyPr>
          <a:lstStyle/>
          <a:p>
            <a:pPr indent="0" defTabSz="914400">
              <a:lnSpc>
                <a:spcPct val="100000"/>
              </a:lnSpc>
              <a:buNone/>
            </a:pPr>
            <a:r>
              <a:rPr lang="en-US" sz="1800" b="0" u="none" strike="noStrike" dirty="1">
                <a:solidFill>
                  <a:schemeClr val="lt1"/>
                </a:solidFill>
                <a:effectLst/>
                <a:uFillTx/>
                <a:latin typeface="Avenir Next LT Pro"/>
              </a:rPr>
              <a:t>Click icon to add picture</a:t>
            </a:r>
            <a:endParaRPr lang="en-US" sz="1800" b="0" u="none" strike="noStrike">
              <a:solidFill>
                <a:schemeClr val="dk1"/>
              </a:solidFill>
              <a:effectLst/>
              <a:uFillTx/>
              <a:latin typeface="Avenir Next LT Pro"/>
            </a:endParaRPr>
          </a:p>
        </p:txBody>
      </p:sp>
      <p:sp>
        <p:nvSpPr>
          <p:cNvPr id="108" name="PlaceHolder 2"/>
          <p:cNvSpPr>
            <a:spLocks noGrp="1"/>
          </p:cNvSpPr>
          <p:nvPr>
            <p:ph type="title"/>
          </p:nvPr>
        </p:nvSpPr>
        <p:spPr>
          <a:xfrm>
            <a:off x="3111480" y="370440"/>
            <a:ext cx="5923440" cy="5923440"/>
          </a:xfrm>
          <a:prstGeom prst="rect"/>
          <a:solidFill>
            <a:schemeClr val="lt1">
              <a:alpha val="95000"/>
            </a:schemeClr>
          </a:solidFill>
          <a:ln w="0">
            <a:noFill/>
          </a:ln>
        </p:spPr>
        <p:txBody>
          <a:bodyPr lIns="457200" tIns="45720" rIns="457200" bIns="2331720" anchor="b">
            <a:noAutofit/>
          </a:bodyPr>
          <a:lstStyle/>
          <a:p>
            <a:pPr indent="0" algn="ctr" defTabSz="914400">
              <a:lnSpc>
                <a:spcPct val="90000"/>
              </a:lnSpc>
              <a:buNone/>
            </a:pPr>
            <a:r>
              <a:rPr lang="en-US" sz="4000" b="0" u="none" strike="noStrike" dirty="1">
                <a:solidFill>
                  <a:schemeClr val="dk1"/>
                </a:solidFill>
                <a:effectLst/>
                <a:uFillTx/>
                <a:latin typeface="Tw Cen MT"/>
              </a:rPr>
              <a:t>Click to edit Master title style</a:t>
            </a:r>
            <a:endParaRPr lang="en-US" sz="4000" b="0" u="none" strike="noStrike">
              <a:solidFill>
                <a:schemeClr val="dk1"/>
              </a:solidFill>
              <a:effectLst/>
              <a:uFillTx/>
              <a:latin typeface="Avenir Next LT Pro"/>
            </a:endParaRPr>
          </a:p>
        </p:txBody>
      </p:sp>
      <p:sp>
        <p:nvSpPr>
          <p:cNvPr id="109" name="PlaceHolder 3"/>
          <p:cNvSpPr>
            <a:spLocks noGrp="1"/>
          </p:cNvSpPr>
          <p:nvPr>
            <p:ph type="body"/>
          </p:nvPr>
        </p:nvSpPr>
        <p:spPr>
          <a:xfrm>
            <a:off x="3575160" y="4380120"/>
            <a:ext cx="5037840" cy="712800"/>
          </a:xfrm>
          <a:prstGeom prst="rect"/>
          <a:noFill/>
          <a:ln w="0">
            <a:noFill/>
          </a:ln>
        </p:spPr>
        <p:txBody>
          <a:bodyPr lIns="91440" tIns="45720" rIns="91440" bIns="45720" anchor="t">
            <a:noAutofit/>
          </a:bodyPr>
          <a:lstStyle/>
          <a:p>
            <a:pPr indent="0" algn="ctr" defTabSz="914400">
              <a:lnSpc>
                <a:spcPct val="90000"/>
              </a:lnSpc>
              <a:spcBef>
                <a:spcPts val="1001"/>
              </a:spcBef>
              <a:buNone/>
              <a:tabLst>
                <a:tab pos="0" algn="l"/>
              </a:tabLst>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10" name="PlaceHolder 4"/>
          <p:cNvSpPr>
            <a:spLocks noGrp="1"/>
          </p:cNvSpPr>
          <p:nvPr>
            <p:ph type="dt" idx="34"/>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chemeClr val="lt1">
                    <a:tint val="75000"/>
                  </a:schemeClr>
                </a:solidFill>
                <a:effectLst/>
                <a:uFillTx/>
                <a:latin typeface="Avenir Next LT Pro"/>
              </a:rPr>
              <a:t>&lt;date/time&gt;</a:t>
            </a:r>
            <a:endParaRPr lang="en-US" sz="1200" b="0" u="none" strike="noStrike">
              <a:solidFill>
                <a:srgbClr val="FFFFFF"/>
              </a:solidFill>
              <a:effectLst/>
              <a:uFillTx/>
              <a:latin typeface="Times New Roman"/>
            </a:endParaRPr>
          </a:p>
        </p:txBody>
      </p:sp>
      <p:sp>
        <p:nvSpPr>
          <p:cNvPr id="111" name="PlaceHolder 5"/>
          <p:cNvSpPr>
            <a:spLocks noGrp="1"/>
          </p:cNvSpPr>
          <p:nvPr>
            <p:ph type="ftr" idx="35"/>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chemeClr val="lt1">
                    <a:tint val="75000"/>
                  </a:schemeClr>
                </a:solidFill>
                <a:effectLst/>
                <a:uFillTx/>
                <a:latin typeface="Avenir Next LT Pro"/>
              </a:rPr>
              <a:t>&lt;footer&gt;</a:t>
            </a:r>
            <a:endParaRPr lang="en-US" sz="1200" b="0" u="none" strike="noStrike">
              <a:solidFill>
                <a:srgbClr val="FFFFFF"/>
              </a:solidFill>
              <a:effectLst/>
              <a:uFillTx/>
              <a:latin typeface="Times New Roman"/>
            </a:endParaRPr>
          </a:p>
        </p:txBody>
      </p:sp>
      <p:sp>
        <p:nvSpPr>
          <p:cNvPr id="112" name="PlaceHolder 6"/>
          <p:cNvSpPr>
            <a:spLocks noGrp="1"/>
          </p:cNvSpPr>
          <p:nvPr>
            <p:ph type="sldNum" idx="36"/>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chemeClr val="lt1">
                    <a:tint val="75000"/>
                  </a:schemeClr>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2FB72B4D-2043-4757-99D5-D8ED19631AB8}" type="slidenum">
              <a:rPr lang="en-US" sz="1200" b="0" u="none" strike="noStrike">
                <a:solidFill>
                  <a:schemeClr val="lt1">
                    <a:tint val="75000"/>
                  </a:schemeClr>
                </a:solidFill>
                <a:effectLst/>
                <a:uFillTx/>
                <a:latin typeface="Avenir Next LT Pro"/>
              </a:rPr>
              <a:t>‹#›</a:t>
            </a:fld>
            <a:endParaRPr lang="en-US" sz="1200" b="0" u="none" strike="noStrike">
              <a:solidFill>
                <a:srgbClr val="FFFFFF"/>
              </a:solidFill>
              <a:effectLst/>
              <a:uFillTx/>
              <a:latin typeface="Times New Roman"/>
            </a:endParaRPr>
          </a:p>
        </p:txBody>
      </p:sp>
    </p:spTree>
  </p:cSld>
  <p:clrMapOvr>
    <a:masterClrMapping/>
  </p:clrMapOvr>
  <p:transition spd="fast"/>
  <p:timing>
    <p:tnLst>
      <p:par>
        <p:cTn id="1" restart="never" nodeType="tmRoot"/>
      </p:par>
    </p:tnLst>
  </p:timing>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14" name="PlaceHolder 2"/>
          <p:cNvSpPr>
            <a:spLocks noGrp="1"/>
          </p:cNvSpPr>
          <p:nvPr>
            <p:ph type="body"/>
          </p:nvPr>
        </p:nvSpPr>
        <p:spPr>
          <a:xfrm>
            <a:off x="838080" y="1825560"/>
            <a:ext cx="5181120" cy="43509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115" name="PlaceHolder 3"/>
          <p:cNvSpPr>
            <a:spLocks noGrp="1"/>
          </p:cNvSpPr>
          <p:nvPr>
            <p:ph type="body"/>
          </p:nvPr>
        </p:nvSpPr>
        <p:spPr>
          <a:xfrm>
            <a:off x="6172200" y="1825560"/>
            <a:ext cx="5181120" cy="43509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Avenir Next LT Pro"/>
              </a:rPr>
              <a:t>Click to edit Master text styles</a:t>
            </a:r>
            <a:endParaRPr lang="en-US" sz="28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400" b="0" u="none" strike="noStrike" dirty="1">
                <a:solidFill>
                  <a:schemeClr val="dk1"/>
                </a:solidFill>
                <a:effectLst/>
                <a:uFillTx/>
                <a:latin typeface="Avenir Next LT Pro"/>
              </a:rPr>
              <a:t>Second level</a:t>
            </a:r>
            <a:endParaRPr lang="en-US" sz="24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Third level</a:t>
            </a:r>
            <a:endParaRPr lang="en-US" sz="20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Fourth level</a:t>
            </a:r>
            <a:endParaRPr lang="en-US" sz="18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Fifth level</a:t>
            </a:r>
            <a:endParaRPr lang="en-US" sz="1800" b="0" u="none" strike="noStrike">
              <a:solidFill>
                <a:schemeClr val="dk1"/>
              </a:solidFill>
              <a:effectLst/>
              <a:uFillTx/>
              <a:latin typeface="Avenir Next LT Pro"/>
            </a:endParaRPr>
          </a:p>
        </p:txBody>
      </p:sp>
      <p:sp>
        <p:nvSpPr>
          <p:cNvPr id="116" name="PlaceHolder 4"/>
          <p:cNvSpPr>
            <a:spLocks noGrp="1"/>
          </p:cNvSpPr>
          <p:nvPr>
            <p:ph type="dt" idx="37"/>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17" name="PlaceHolder 5"/>
          <p:cNvSpPr>
            <a:spLocks noGrp="1"/>
          </p:cNvSpPr>
          <p:nvPr>
            <p:ph type="ftr" idx="38"/>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18" name="PlaceHolder 6"/>
          <p:cNvSpPr>
            <a:spLocks noGrp="1"/>
          </p:cNvSpPr>
          <p:nvPr>
            <p:ph type="sldNum" idx="39"/>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DCC86AD8-4ABE-4C63-BABE-F708BE3C4E47}"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19" name="Freeform: Shape 7"/>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20" name="Freeform: Shape 8"/>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83988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Click to edit Master title style</a:t>
            </a:r>
            <a:endParaRPr lang="en-US" sz="4400" b="0" u="none" strike="noStrike">
              <a:solidFill>
                <a:schemeClr val="dk1"/>
              </a:solidFill>
              <a:effectLst/>
              <a:uFillTx/>
              <a:latin typeface="Avenir Next LT Pro"/>
            </a:endParaRPr>
          </a:p>
        </p:txBody>
      </p:sp>
      <p:sp>
        <p:nvSpPr>
          <p:cNvPr id="122" name="PlaceHolder 2"/>
          <p:cNvSpPr>
            <a:spLocks noGrp="1"/>
          </p:cNvSpPr>
          <p:nvPr>
            <p:ph type="body"/>
          </p:nvPr>
        </p:nvSpPr>
        <p:spPr>
          <a:xfrm>
            <a:off x="839880" y="1681200"/>
            <a:ext cx="515736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23" name="PlaceHolder 3"/>
          <p:cNvSpPr>
            <a:spLocks noGrp="1"/>
          </p:cNvSpPr>
          <p:nvPr>
            <p:ph type="body"/>
          </p:nvPr>
        </p:nvSpPr>
        <p:spPr>
          <a:xfrm>
            <a:off x="839880" y="2505240"/>
            <a:ext cx="515736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Fifth level</a:t>
            </a:r>
            <a:endParaRPr lang="en-US" sz="1600" b="0" u="none" strike="noStrike">
              <a:solidFill>
                <a:schemeClr val="dk1"/>
              </a:solidFill>
              <a:effectLst/>
              <a:uFillTx/>
              <a:latin typeface="Avenir Next LT Pro"/>
            </a:endParaRPr>
          </a:p>
        </p:txBody>
      </p:sp>
      <p:sp>
        <p:nvSpPr>
          <p:cNvPr id="124" name="PlaceHolder 4"/>
          <p:cNvSpPr>
            <a:spLocks noGrp="1"/>
          </p:cNvSpPr>
          <p:nvPr>
            <p:ph type="body"/>
          </p:nvPr>
        </p:nvSpPr>
        <p:spPr>
          <a:xfrm>
            <a:off x="6172200" y="1681200"/>
            <a:ext cx="5182920" cy="823680"/>
          </a:xfrm>
          <a:prstGeom prst="rect"/>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p:txBody>
      </p:sp>
      <p:sp>
        <p:nvSpPr>
          <p:cNvPr id="125" name="PlaceHolder 5"/>
          <p:cNvSpPr>
            <a:spLocks noGrp="1"/>
          </p:cNvSpPr>
          <p:nvPr>
            <p:ph type="body"/>
          </p:nvPr>
        </p:nvSpPr>
        <p:spPr>
          <a:xfrm>
            <a:off x="6172200" y="2505240"/>
            <a:ext cx="5182920" cy="368424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400" b="0" u="none" strike="noStrike" dirty="1">
                <a:solidFill>
                  <a:schemeClr val="dk1"/>
                </a:solidFill>
                <a:effectLst/>
                <a:uFillTx/>
                <a:latin typeface="Avenir Next LT Pro"/>
              </a:rPr>
              <a:t>Click to edit Master text styles</a:t>
            </a:r>
            <a:endParaRPr lang="en-US" sz="2400" b="0" u="none" strike="noStrike">
              <a:solidFill>
                <a:schemeClr val="dk1"/>
              </a:solidFill>
              <a:effectLst/>
              <a:uFillTx/>
              <a:latin typeface="Avenir Next LT Pro"/>
            </a:endParaRPr>
          </a:p>
          <a:p>
            <a:pPr marL="685800" lvl="1" indent="-228600" defTabSz="914400">
              <a:lnSpc>
                <a:spcPct val="90000"/>
              </a:lnSpc>
              <a:spcBef>
                <a:spcPts val="499"/>
              </a:spcBef>
              <a:buClr>
                <a:srgbClr val="000000"/>
              </a:buClr>
              <a:buFont typeface="Arial"/>
              <a:buChar char="•"/>
            </a:pPr>
            <a:r>
              <a:rPr lang="en-US" sz="2000" b="0" u="none" strike="noStrike" dirty="1">
                <a:solidFill>
                  <a:schemeClr val="dk1"/>
                </a:solidFill>
                <a:effectLst/>
                <a:uFillTx/>
                <a:latin typeface="Avenir Next LT Pro"/>
              </a:rPr>
              <a:t>Second level</a:t>
            </a:r>
            <a:endParaRPr lang="en-US" sz="2000" b="0" u="none" strike="noStrike">
              <a:solidFill>
                <a:schemeClr val="dk1"/>
              </a:solidFill>
              <a:effectLst/>
              <a:uFillTx/>
              <a:latin typeface="Avenir Next LT Pro"/>
            </a:endParaRPr>
          </a:p>
          <a:p>
            <a:pPr marL="1143000" lvl="2" indent="-228600" defTabSz="914400">
              <a:lnSpc>
                <a:spcPct val="90000"/>
              </a:lnSpc>
              <a:spcBef>
                <a:spcPts val="499"/>
              </a:spcBef>
              <a:buClr>
                <a:srgbClr val="000000"/>
              </a:buClr>
              <a:buFont typeface="Arial"/>
              <a:buChar char="•"/>
            </a:pPr>
            <a:r>
              <a:rPr lang="en-US" sz="1800" b="0" u="none" strike="noStrike" dirty="1">
                <a:solidFill>
                  <a:schemeClr val="dk1"/>
                </a:solidFill>
                <a:effectLst/>
                <a:uFillTx/>
                <a:latin typeface="Avenir Next LT Pro"/>
              </a:rPr>
              <a:t>Third level</a:t>
            </a:r>
            <a:endParaRPr lang="en-US" sz="1800" b="0" u="none" strike="noStrike">
              <a:solidFill>
                <a:schemeClr val="dk1"/>
              </a:solidFill>
              <a:effectLst/>
              <a:uFillTx/>
              <a:latin typeface="Avenir Next LT Pro"/>
            </a:endParaRPr>
          </a:p>
          <a:p>
            <a:pPr marL="1600200" lvl="3"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Fourth level</a:t>
            </a:r>
            <a:endParaRPr lang="en-US" sz="1600" b="0" u="none" strike="noStrike">
              <a:solidFill>
                <a:schemeClr val="dk1"/>
              </a:solidFill>
              <a:effectLst/>
              <a:uFillTx/>
              <a:latin typeface="Avenir Next LT Pro"/>
            </a:endParaRPr>
          </a:p>
          <a:p>
            <a:pPr marL="2057400" lvl="4" indent="-228600" defTabSz="914400">
              <a:lnSpc>
                <a:spcPct val="90000"/>
              </a:lnSpc>
              <a:spcBef>
                <a:spcPts val="499"/>
              </a:spcBef>
              <a:buClr>
                <a:srgbClr val="000000"/>
              </a:buClr>
              <a:buFont typeface="Arial"/>
              <a:buChar char="•"/>
            </a:pPr>
            <a:r>
              <a:rPr lang="en-US" sz="1600" b="0" u="none" strike="noStrike" dirty="1">
                <a:solidFill>
                  <a:schemeClr val="dk1"/>
                </a:solidFill>
                <a:effectLst/>
                <a:uFillTx/>
                <a:latin typeface="Avenir Next LT Pro"/>
              </a:rPr>
              <a:t>Fifth level</a:t>
            </a:r>
            <a:endParaRPr lang="en-US" sz="1600" b="0" u="none" strike="noStrike">
              <a:solidFill>
                <a:schemeClr val="dk1"/>
              </a:solidFill>
              <a:effectLst/>
              <a:uFillTx/>
              <a:latin typeface="Avenir Next LT Pro"/>
            </a:endParaRPr>
          </a:p>
        </p:txBody>
      </p:sp>
      <p:sp>
        <p:nvSpPr>
          <p:cNvPr id="126" name="PlaceHolder 6"/>
          <p:cNvSpPr>
            <a:spLocks noGrp="1"/>
          </p:cNvSpPr>
          <p:nvPr>
            <p:ph type="dt" idx="40"/>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&lt;date/time&gt;</a:t>
            </a:r>
            <a:endParaRPr lang="en-US" sz="1200" b="0" u="none" strike="noStrike">
              <a:solidFill>
                <a:srgbClr val="000000"/>
              </a:solidFill>
              <a:effectLst/>
              <a:uFillTx/>
              <a:latin typeface="Times New Roman"/>
            </a:endParaRPr>
          </a:p>
        </p:txBody>
      </p:sp>
      <p:sp>
        <p:nvSpPr>
          <p:cNvPr id="127" name="PlaceHolder 7"/>
          <p:cNvSpPr>
            <a:spLocks noGrp="1"/>
          </p:cNvSpPr>
          <p:nvPr>
            <p:ph type="ftr" idx="41"/>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&lt;footer&gt;</a:t>
            </a:r>
            <a:endParaRPr lang="en-US" sz="1200" b="0" u="none" strike="noStrike">
              <a:solidFill>
                <a:srgbClr val="000000"/>
              </a:solidFill>
              <a:effectLst/>
              <a:uFillTx/>
              <a:latin typeface="Times New Roman"/>
            </a:endParaRPr>
          </a:p>
        </p:txBody>
      </p:sp>
      <p:sp>
        <p:nvSpPr>
          <p:cNvPr id="128" name="PlaceHolder 8"/>
          <p:cNvSpPr>
            <a:spLocks noGrp="1"/>
          </p:cNvSpPr>
          <p:nvPr>
            <p:ph type="sldNum" idx="42"/>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51A50A93-1E63-4FF4-8D5F-3ABD5673D02F}" type="slidenum">
              <a:rPr lang="en-US" sz="1200" b="0" u="none" strike="noStrike">
                <a:solidFill>
                  <a:srgbClr val="8B8B8B"/>
                </a:solidFill>
                <a:effectLst/>
                <a:uFillTx/>
                <a:latin typeface="Avenir Next LT Pro"/>
              </a:rPr>
              <a:t>‹#›</a:t>
            </a:fld>
            <a:endParaRPr lang="en-US" sz="1200" b="0" u="none" strike="noStrike">
              <a:solidFill>
                <a:srgbClr val="000000"/>
              </a:solidFill>
              <a:effectLst/>
              <a:uFillTx/>
              <a:latin typeface="Times New Roman"/>
            </a:endParaRPr>
          </a:p>
        </p:txBody>
      </p:sp>
      <p:sp>
        <p:nvSpPr>
          <p:cNvPr id="129" name="Freeform: Shape 9"/>
          <p:cNvSpPr/>
          <p:nvPr/>
        </p:nvSpPr>
        <p:spPr>
          <a:xfrm rot="16200000">
            <a:off x="-388800" y="484164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defTabSz="914400">
              <a:lnSpc>
                <a:spcPct val="100000"/>
              </a:lnSpc>
              <a:tabLst>
                <a:tab pos="0" algn="l"/>
              </a:tabLst>
            </a:pPr>
            <a:endParaRPr lang="en-US" sz="1800" b="0" u="none" strike="noStrike">
              <a:solidFill>
                <a:srgbClr val="000000"/>
              </a:solidFill>
              <a:effectLst/>
              <a:uFillTx/>
              <a:latin typeface="Calibri"/>
            </a:endParaRPr>
          </a:p>
        </p:txBody>
      </p:sp>
      <p:sp>
        <p:nvSpPr>
          <p:cNvPr id="130" name="Freeform: Shape 10"/>
          <p:cNvSpPr/>
          <p:nvPr/>
        </p:nvSpPr>
        <p:spPr>
          <a:xfrm>
            <a:off x="10494360" y="0"/>
            <a:ext cx="848880" cy="357480"/>
          </a:xfrm>
          <a:custGeom>
            <a:gdLst>
              <a:gd name="textAreaLeft" fmla="*/ 0 w 848880"/>
              <a:gd name="textAreaRight" fmla="*/ 849240 w 848880"/>
              <a:gd name="textAreaTop" fmla="*/ 0 h 357480"/>
              <a:gd name="textAreaBottom" fmla="*/ 357840 h 35748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algn="l" defTabSz="914400" rtl="0" eaLnBrk="0" latinLnBrk="0" hangingPunct="0">
              <a:defRPr sz="1800" kern="1200">
                <a:solidFill>
                  <a:schemeClr val="phClr"/>
                </a:solidFill>
                <a:latin typeface="Arial"/>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algn="ctr" defTabSz="914400">
              <a:lnSpc>
                <a:spcPct val="100000"/>
              </a:lnSpc>
              <a:tabLst>
                <a:tab pos="0" algn="l"/>
              </a:tabLst>
            </a:pPr>
            <a:endParaRPr lang="en-US" sz="1800" b="0" u="none" strike="noStrike">
              <a:solidFill>
                <a:srgbClr val="FFFFFF"/>
              </a:solidFill>
              <a:effectLst/>
              <a:uFillTx/>
              <a:latin typeface="Calibri"/>
            </a:endParaRPr>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b="1" dirty="1" smtClean="0"/>
              <a:t>Click to edit Master title style</a:t>
            </a:r>
            <a:endParaRPr lang="en-US" b="1"/>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b="1" dirty="1" smtClean="0"/>
              <a:t>Click to edit Master title style</a:t>
            </a:r>
            <a:endParaRPr lang="en-US" b="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 Id="rId15" Type="http://schemas.openxmlformats.org/officeDocument/2006/relationships/slideLayout" Target="../slideLayouts/slideLayout25.xml"/><Relationship Id="rId16" Type="http://schemas.openxmlformats.org/officeDocument/2006/relationships/slideLayout" Target="../slideLayouts/slideLayout26.xml"/><Relationship Id="rId17"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ransition spd="fast"/>
  <p:timing>
    <p:tnLst>
      <p:par>
        <p:cTn id="1" restart="never" nodeType="tmRoot"/>
      </p:par>
    </p:tnLst>
  </p:timing>
  <p:txStyles>
    <p:titleStyle/>
    <p:bodyStyle/>
    <p:otherStyle/>
  </p:txStyles>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transition spd="fast"/>
  <p:timing>
    <p:tnLst>
      <p:par>
        <p:cTn id="1" restart="never" nodeType="tmRoot"/>
      </p:par>
    </p:tnLst>
  </p:timing>
  <p:txStyles>
    <p:titleStyle/>
    <p:bodyStyle/>
    <p:otherStyle/>
  </p:txStyles>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ransition spd="fast"/>
  <p:timing>
    <p:tnLst>
      <p:par>
        <p:cTn id="1" restart="never" nodeType="tmRoot"/>
      </p:par>
    </p:tnLst>
  </p:timing>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29" name="PlaceHolder 1"/>
          <p:cNvSpPr>
            <a:spLocks noGrp="1"/>
          </p:cNvSpPr>
          <p:nvPr>
            <p:ph type="title"/>
          </p:nvPr>
        </p:nvSpPr>
        <p:spPr>
          <a:xfrm>
            <a:off x="5093280" y="2743200"/>
            <a:ext cx="6592320" cy="2386080"/>
          </a:xfrm>
          <a:prstGeom prst="rect"/>
          <a:noFill/>
          <a:ln w="0">
            <a:noFill/>
          </a:ln>
        </p:spPr>
        <p:txBody>
          <a:bodyPr lIns="91440" tIns="45720" rIns="91440" bIns="45720" anchor="b">
            <a:noAutofit/>
          </a:bodyPr>
          <a:lstStyle/>
          <a:p>
            <a:pPr indent="0" algn="r" defTabSz="914400">
              <a:lnSpc>
                <a:spcPct val="90000"/>
              </a:lnSpc>
              <a:buNone/>
            </a:pPr>
            <a:r>
              <a:rPr lang="en-US" sz="6000" b="0" u="none" strike="noStrike" dirty="1">
                <a:solidFill>
                  <a:srgbClr val="FFFFFF"/>
                </a:solidFill>
                <a:effectLst/>
                <a:uFillTx/>
                <a:latin typeface="Tw Cen MT"/>
              </a:rPr>
              <a:t>FREE TEST DATA1</a:t>
            </a:r>
            <a:endParaRPr lang="en-US" sz="6000" b="0" u="none" strike="noStrike">
              <a:solidFill>
                <a:schemeClr val="dk1"/>
              </a:solidFill>
              <a:effectLst/>
              <a:uFillTx/>
              <a:latin typeface="Avenir Next LT Pro"/>
            </a:endParaRPr>
          </a:p>
        </p:txBody>
      </p:sp>
      <p:sp>
        <p:nvSpPr>
          <p:cNvPr id="130" name="PlaceHolder 2"/>
          <p:cNvSpPr>
            <a:spLocks noGrp="1"/>
          </p:cNvSpPr>
          <p:nvPr>
            <p:ph type="subTitle"/>
          </p:nvPr>
        </p:nvSpPr>
        <p:spPr>
          <a:xfrm>
            <a:off x="5093280" y="5221080"/>
            <a:ext cx="6592320" cy="996480"/>
          </a:xfrm>
          <a:prstGeom prst="rect"/>
          <a:noFill/>
          <a:ln w="0">
            <a:noFill/>
          </a:ln>
        </p:spPr>
        <p:txBody>
          <a:bodyPr lIns="91440" tIns="45720" rIns="91440" bIns="45720" anchor="t">
            <a:noAutofit/>
          </a:bodyPr>
          <a:lstStyle/>
          <a:p>
            <a:pPr indent="0" algn="r" defTabSz="914400">
              <a:lnSpc>
                <a:spcPct val="90000"/>
              </a:lnSpc>
              <a:spcBef>
                <a:spcPts val="1001"/>
              </a:spcBef>
              <a:buNone/>
              <a:tabLst>
                <a:tab pos="0" algn="l"/>
              </a:tabLst>
            </a:pPr>
            <a:r>
              <a:rPr lang="en-US" sz="2400" b="0" u="none" strike="noStrike" dirty="1">
                <a:solidFill>
                  <a:srgbClr val="FFFFFF"/>
                </a:solidFill>
                <a:effectLst/>
                <a:uFillTx/>
                <a:latin typeface="Avenir Next LT Pro"/>
              </a:rPr>
              <a:t>PPT FILE</a:t>
            </a:r>
            <a:endParaRPr lang="en-US" sz="2400" b="0" u="none" strike="noStrike">
              <a:solidFill>
                <a:srgbClr val="000000"/>
              </a:solidFill>
              <a:effectLst/>
              <a:uFillTx/>
              <a:latin typeface="Arial"/>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55"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56" name="PlaceHolder 2"/>
          <p:cNvSpPr>
            <a:spLocks noGrp="1"/>
          </p:cNvSpPr>
          <p:nvPr>
            <p:ph type="obj"/>
          </p:nvPr>
        </p:nvSpPr>
        <p:spPr>
          <a:xfrm>
            <a:off x="1179720" y="1911240"/>
            <a:ext cx="9829440" cy="3859560"/>
          </a:xfrm>
          <a:prstGeom prst="rect"/>
          <a:noFill/>
          <a:ln w="0">
            <a:noFill/>
          </a:ln>
        </p:spPr>
        <p:txBody>
          <a:bodyPr lIns="91440" tIns="45720" rIns="91440" bIns="45720" anchor="t">
            <a:normAutofit fontScale="90000" lnSpcReduction="20000"/>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Quisque orci nisi, egestas vel placerat sit amet, luctus nec nisi. Nulla pretium turpis at feugiat ultrices. Nunc eget enim sed nisi consequat dapibus. Praesent volutpat neque et tristique placerat. Curabitur a dapibus neque. Sed ac dui ac velit volutpat tincidunt eu sed nisl. Nunc risus nibh, varius a ligula a, dignissim tempus tellus. Quisque mi ipsum, placerat ac porttitor et, luctus sed lacus. Fusce sollicitudin pellentesque consectetur. Aliquam gravida tellus id elit lacinia iaculis. Pellentesque eu est nec purus finibus mattis vel vitae urna. Mauris commodo arcu sit amet justo lacinia, id rhoncus risus tincidunt. Sed tincidunt vulputate risus, sed auctor nisl laoreet vel. Nullam molestie turpis quis ex tristique ullamcorper. Cras efficitur ut nisl vel fringilla. Nullam at condimentum nisi.</a:t>
            </a:r>
            <a:endParaRPr lang="en-US" sz="2800" b="0" u="none" strike="noStrike">
              <a:solidFill>
                <a:schemeClr val="dk1"/>
              </a:solidFill>
              <a:effectLst/>
              <a:uFillTx/>
              <a:latin typeface="Avenir Next LT Pro"/>
            </a:endParaRPr>
          </a:p>
        </p:txBody>
      </p:sp>
      <p:sp>
        <p:nvSpPr>
          <p:cNvPr id="157" name="PlaceHolder 3"/>
          <p:cNvSpPr>
            <a:spLocks noGrp="1"/>
          </p:cNvSpPr>
          <p:nvPr>
            <p:ph type="dt" idx="52"/>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58" name="PlaceHolder 4"/>
          <p:cNvSpPr>
            <a:spLocks noGrp="1"/>
          </p:cNvSpPr>
          <p:nvPr>
            <p:ph type="ftr" idx="53"/>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59" name="PlaceHolder 5"/>
          <p:cNvSpPr>
            <a:spLocks noGrp="1"/>
          </p:cNvSpPr>
          <p:nvPr>
            <p:ph type="sldNum" idx="54"/>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D323DC4A-9282-4616-9FFA-67D1564B8685}" type="slidenum">
              <a:rPr lang="en-US" sz="1200" b="0" u="none" strike="noStrike">
                <a:solidFill>
                  <a:srgbClr val="8B8B8B"/>
                </a:solidFill>
                <a:effectLst/>
                <a:uFillTx/>
                <a:latin typeface="Avenir Next LT Pro"/>
              </a:rPr>
              <a:t>10</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60"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61" name="PlaceHolder 2"/>
          <p:cNvSpPr>
            <a:spLocks noGrp="1"/>
          </p:cNvSpPr>
          <p:nvPr>
            <p:ph type="obj"/>
          </p:nvPr>
        </p:nvSpPr>
        <p:spPr>
          <a:xfrm>
            <a:off x="1179720" y="1911240"/>
            <a:ext cx="9829440" cy="38595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Sed ipsum tortor, fringilla a consectetur eget, cursus posuere sem. Suspendisse cursus nisi ut purus lacinia, vel luctus odio dapibus. Nulla dictum congue tempor. Nullam scelerisque, mi at rhoncus pellentesque</a:t>
            </a:r>
            <a:endParaRPr lang="en-US" sz="2800" b="0" u="none" strike="noStrike">
              <a:solidFill>
                <a:schemeClr val="dk1"/>
              </a:solidFill>
              <a:effectLst/>
              <a:uFillTx/>
              <a:latin typeface="Avenir Next LT Pro"/>
            </a:endParaRPr>
          </a:p>
        </p:txBody>
      </p:sp>
      <p:sp>
        <p:nvSpPr>
          <p:cNvPr id="162" name="PlaceHolder 3"/>
          <p:cNvSpPr>
            <a:spLocks noGrp="1"/>
          </p:cNvSpPr>
          <p:nvPr>
            <p:ph type="dt" idx="55"/>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63" name="PlaceHolder 4"/>
          <p:cNvSpPr>
            <a:spLocks noGrp="1"/>
          </p:cNvSpPr>
          <p:nvPr>
            <p:ph type="ftr" idx="56"/>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64" name="PlaceHolder 5"/>
          <p:cNvSpPr>
            <a:spLocks noGrp="1"/>
          </p:cNvSpPr>
          <p:nvPr>
            <p:ph type="sldNum" idx="57"/>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7E40E2EC-C4F4-48B8-9281-DA97E33301F2}" type="slidenum">
              <a:rPr lang="en-US" sz="1200" b="0" u="none" strike="noStrike">
                <a:solidFill>
                  <a:srgbClr val="8B8B8B"/>
                </a:solidFill>
                <a:effectLst/>
                <a:uFillTx/>
                <a:latin typeface="Avenir Next LT Pro"/>
              </a:rPr>
              <a:t>11</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p:nvSpPr>
          <p:cNvPr id="165" name="Rectangle 18"/>
          <p:cNvSpPr/>
          <p:nvPr/>
        </p:nvSpPr>
        <p:spPr>
          <a:xfrm>
            <a:off x="0" y="0"/>
            <a:ext cx="12191760" cy="685764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66" name="PlaceHolder 1"/>
          <p:cNvSpPr>
            <a:spLocks noGrp="1"/>
          </p:cNvSpPr>
          <p:nvPr>
            <p:ph type="title"/>
          </p:nvPr>
        </p:nvSpPr>
        <p:spPr>
          <a:xfrm>
            <a:off x="838080" y="459720"/>
            <a:ext cx="10515240" cy="1004400"/>
          </a:xfrm>
          <a:prstGeom prst="rect"/>
          <a:noFill/>
          <a:ln w="0">
            <a:noFill/>
          </a:ln>
        </p:spPr>
        <p:txBody>
          <a:bodyPr lIns="91440" tIns="45720" rIns="91440" bIns="45720" anchor="ctr">
            <a:normAutofit/>
          </a:bodyPr>
          <a:lstStyle/>
          <a:p>
            <a:pPr indent="0" algn="ctr" defTabSz="914400">
              <a:lnSpc>
                <a:spcPct val="90000"/>
              </a:lnSpc>
              <a:buNone/>
            </a:pPr>
            <a:r>
              <a:rPr lang="en-US" sz="4400" b="0" u="none" strike="noStrike" dirty="1">
                <a:solidFill>
                  <a:srgbClr val="FFFFFF"/>
                </a:solidFill>
                <a:effectLst/>
                <a:uFillTx/>
                <a:latin typeface="Tw Cen MT"/>
              </a:rPr>
              <a:t>Table</a:t>
            </a:r>
            <a:endParaRPr lang="en-US" sz="4400" b="0" u="none" strike="noStrike">
              <a:solidFill>
                <a:schemeClr val="dk1"/>
              </a:solidFill>
              <a:effectLst/>
              <a:uFillTx/>
              <a:latin typeface="Avenir Next LT Pro"/>
            </a:endParaRPr>
          </a:p>
        </p:txBody>
      </p:sp>
      <p:sp>
        <p:nvSpPr>
          <p:cNvPr id="167" name="Rectangle: Rounded Corners 20"/>
          <p:cNvSpPr/>
          <p:nvPr/>
        </p:nvSpPr>
        <p:spPr>
          <a:xfrm>
            <a:off x="579600" y="1587960"/>
            <a:ext cx="11032560" cy="476820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68" name="PlaceHolder 2"/>
          <p:cNvSpPr>
            <a:spLocks noGrp="1"/>
          </p:cNvSpPr>
          <p:nvPr>
            <p:ph type="dt" idx="58"/>
          </p:nvPr>
        </p:nvSpPr>
        <p:spPr>
          <a:xfrm>
            <a:off x="83808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FFFFFF"/>
                </a:solidFill>
                <a:effectLst/>
                <a:uFillTx/>
                <a:latin typeface="Calibri"/>
              </a:rPr>
              <a:t>FTD</a:t>
            </a:r>
            <a:endParaRPr lang="en-US" sz="1200" b="0" u="none" strike="noStrike">
              <a:solidFill>
                <a:srgbClr val="000000"/>
              </a:solidFill>
              <a:effectLst/>
              <a:uFillTx/>
              <a:latin typeface="Times New Roman"/>
            </a:endParaRPr>
          </a:p>
        </p:txBody>
      </p:sp>
      <p:sp>
        <p:nvSpPr>
          <p:cNvPr id="169" name="PlaceHolder 3"/>
          <p:cNvSpPr>
            <a:spLocks noGrp="1"/>
          </p:cNvSpPr>
          <p:nvPr>
            <p:ph type="ftr" idx="59"/>
          </p:nvPr>
        </p:nvSpPr>
        <p:spPr>
          <a:xfrm>
            <a:off x="4038480" y="6356520"/>
            <a:ext cx="411444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tabLst>
                <a:tab pos="0" algn="l"/>
              </a:tabLst>
            </a:pPr>
            <a:r>
              <a:rPr lang="en-US" sz="1200" b="0" u="none" strike="noStrike" dirty="1">
                <a:solidFill>
                  <a:srgbClr val="FFFFFF"/>
                </a:solidFill>
                <a:effectLst/>
                <a:uFillTx/>
                <a:latin typeface="Calibri"/>
              </a:rPr>
              <a:t>FREE TEST DATA</a:t>
            </a:r>
            <a:endParaRPr lang="en-US" sz="1200" b="0" u="none" strike="noStrike">
              <a:solidFill>
                <a:srgbClr val="000000"/>
              </a:solidFill>
              <a:effectLst/>
              <a:uFillTx/>
              <a:latin typeface="Times New Roman"/>
            </a:endParaRPr>
          </a:p>
        </p:txBody>
      </p:sp>
      <p:sp>
        <p:nvSpPr>
          <p:cNvPr id="170" name="PlaceHolder 4"/>
          <p:cNvSpPr>
            <a:spLocks noGrp="1"/>
          </p:cNvSpPr>
          <p:nvPr>
            <p:ph type="sldNum" idx="60"/>
          </p:nvPr>
        </p:nvSpPr>
        <p:spPr>
          <a:xfrm>
            <a:off x="8610480" y="6356520"/>
            <a:ext cx="274284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833C1BBA-CB96-47F3-9A72-F74BCB382D89}" type="slidenum">
              <a:rPr lang="en-US" sz="1200" b="0" u="none" strike="noStrike">
                <a:solidFill>
                  <a:srgbClr val="FFFFFF"/>
                </a:solidFill>
                <a:effectLst/>
                <a:uFillTx/>
                <a:latin typeface="Calibri"/>
              </a:rPr>
              <a:t>12</a:t>
            </a:fld>
            <a:endParaRPr lang="en-US" sz="1200" b="0" u="none" strike="noStrike">
              <a:solidFill>
                <a:srgbClr val="000000"/>
              </a:solidFill>
              <a:effectLst/>
              <a:uFillTx/>
              <a:latin typeface="Times New Roman"/>
            </a:endParaRPr>
          </a:p>
        </p:txBody>
      </p:sp>
      <p:graphicFrame>
        <p:nvGraphicFramePr>
          <p:cNvPr id="171" name="Table 7"/>
          <p:cNvGraphicFramePr/>
          <p:nvPr/>
        </p:nvGraphicFramePr>
        <p:xfrm>
          <a:off x="838080" y="2408040"/>
          <a:ext cx="10515240" cy="3135600"/>
        </p:xfrm>
        <a:graphic>
          <a:graphicData uri="http://schemas.openxmlformats.org/drawingml/2006/table">
            <a:tbl>
              <a:tblPr/>
              <a:tblGrid>
                <a:gridCol w="1580040"/>
                <a:gridCol w="2233800"/>
                <a:gridCol w="2233800"/>
                <a:gridCol w="2233800"/>
                <a:gridCol w="2233800"/>
              </a:tblGrid>
              <a:tr h="627120">
                <a:tc>
                  <a:txBody>
                    <a:bodyPr lIns="142560" tIns="71280" rIns="142560" bIns="71280" anchor="ctr" anchorCtr="0">
                      <a:noAutofit/>
                    </a:bodyPr>
                    <a:lstStyle/>
                    <a:p>
                      <a:endParaRPr lang="en-US" sz="2800" b="1" u="none" strike="noStrike">
                        <a:solidFill>
                          <a:schemeClr val="lt1"/>
                        </a:solidFill>
                        <a:effectLst/>
                        <a:uFillTx/>
                        <a:latin typeface="Avenir Next LT Pro"/>
                      </a:endParaRPr>
                    </a:p>
                  </a:txBody>
                  <a:tcPr marL="142560" marR="142560" anchor="ctr">
                    <a:lnL w="1224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1</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2</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3</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4</a:t>
                      </a:r>
                      <a:endParaRPr lang="en-US" sz="2800" b="0" u="none" strike="noStrike">
                        <a:solidFill>
                          <a:srgbClr val="FFFFFF"/>
                        </a:solidFill>
                        <a:effectLst/>
                        <a:uFillTx/>
                        <a:latin typeface="Arial"/>
                      </a:endParaRPr>
                    </a:p>
                  </a:txBody>
                  <a:tcPr marL="142560" marR="142560" anchor="ctr">
                    <a:lnL w="2880">
                      <a:noFill/>
                      <a:prstDash val="solid"/>
                    </a:lnL>
                    <a:lnR w="12240">
                      <a:noFill/>
                      <a:prstDash val="solid"/>
                    </a:lnR>
                    <a:lnT w="12240">
                      <a:noFill/>
                      <a:prstDash val="solid"/>
                    </a:lnT>
                    <a:lnB w="38160">
                      <a:noFill/>
                      <a:prstDash val="solid"/>
                    </a:lnB>
                    <a:solidFill>
                      <a:schemeClr val="accent2"/>
                    </a:solid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1 </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3.2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5.1</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4.4</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2.1</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2.8</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4</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bl>
          </a:graphicData>
        </a:graphic>
      </p:graphicFrame>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useBgFill="1">
        <p:nvSpPr>
          <p:cNvPr id="172" name="Rectangle 113"/>
          <p:cNvSpPr/>
          <p:nvPr/>
        </p:nvSpPr>
        <p:spPr>
          <a:xfrm>
            <a:off x="0" y="0"/>
            <a:ext cx="12188520" cy="6857640"/>
          </a:xfrm>
          <a:prstGeom prst="rect"/>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73" name="Arc 115"/>
          <p:cNvSpPr/>
          <p:nvPr/>
        </p:nvSpPr>
        <p:spPr>
          <a:xfrm rot="21427800">
            <a:off x="8958600" y="368280"/>
            <a:ext cx="2987640" cy="2987640"/>
          </a:xfrm>
          <a:prstGeom prst="arc">
            <a:avLst>
              <a:gd name="adj1" fmla="val 16200000"/>
              <a:gd name="adj2" fmla="val 2287352"/>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74" name="Oval 117"/>
          <p:cNvSpPr/>
          <p:nvPr/>
        </p:nvSpPr>
        <p:spPr>
          <a:xfrm>
            <a:off x="69120" y="5694120"/>
            <a:ext cx="545760" cy="5457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75" name="PlaceHolder 1"/>
          <p:cNvSpPr>
            <a:spLocks noGrp="1"/>
          </p:cNvSpPr>
          <p:nvPr>
            <p:ph type="dt" idx="61"/>
          </p:nvPr>
        </p:nvSpPr>
        <p:spPr>
          <a:xfrm>
            <a:off x="110916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pPr>
            <a:r>
              <a:rPr lang="en-US" sz="1200" b="0" u="none" strike="noStrike" dirty="1">
                <a:solidFill>
                  <a:srgbClr val="FFFFFF"/>
                </a:solidFill>
                <a:effectLst/>
                <a:uFillTx/>
                <a:latin typeface="Avenir Next LT Pro"/>
              </a:rPr>
              <a:t>FTD</a:t>
            </a:r>
            <a:endParaRPr lang="en-US" sz="1200" b="0" u="none" strike="noStrike">
              <a:solidFill>
                <a:srgbClr val="000000"/>
              </a:solidFill>
              <a:effectLst/>
              <a:uFillTx/>
              <a:latin typeface="Times New Roman"/>
            </a:endParaRPr>
          </a:p>
        </p:txBody>
      </p:sp>
      <p:sp>
        <p:nvSpPr>
          <p:cNvPr id="176" name="PlaceHolder 2"/>
          <p:cNvSpPr>
            <a:spLocks noGrp="1"/>
          </p:cNvSpPr>
          <p:nvPr>
            <p:ph type="ftr" idx="62"/>
          </p:nvPr>
        </p:nvSpPr>
        <p:spPr>
          <a:xfrm>
            <a:off x="4038480" y="6356520"/>
            <a:ext cx="411444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pPr>
            <a:r>
              <a:rPr lang="en-US" sz="1200" b="0" u="none" strike="noStrike" dirty="1">
                <a:solidFill>
                  <a:srgbClr val="FFFFFF"/>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77" name="PlaceHolder 3"/>
          <p:cNvSpPr>
            <a:spLocks noGrp="1"/>
          </p:cNvSpPr>
          <p:nvPr>
            <p:ph type="sldNum" idx="63"/>
          </p:nvPr>
        </p:nvSpPr>
        <p:spPr>
          <a:xfrm>
            <a:off x="9063720" y="6356520"/>
            <a:ext cx="225972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pPr>
            <a:fld id="{B829F6B6-2FB7-49D4-B5C6-51D62465D506}" type="slidenum">
              <a:rPr lang="en-US" sz="1200" b="0" u="none" strike="noStrike">
                <a:solidFill>
                  <a:srgbClr val="FFFFFF"/>
                </a:solidFill>
                <a:effectLst/>
                <a:uFillTx/>
                <a:latin typeface="Avenir Next LT Pro"/>
              </a:rPr>
              <a:t>13</a:t>
            </a:fld>
            <a:endParaRPr lang="en-US" sz="1200" b="0" u="none" strike="noStrike">
              <a:solidFill>
                <a:srgbClr val="000000"/>
              </a:solidFill>
              <a:effectLst/>
              <a:uFillTx/>
              <a:latin typeface="Times New Roman"/>
            </a:endParaRPr>
          </a:p>
        </p:txBody>
      </p:sp>
      <p:pic>
        <p:nvPicPr>
          <p:cNvPr id="178" name="Picture 13" descr="Logo&#10;&#10;Description automatically generated"/>
          <p:cNvPicPr/>
          <p:nvPr/>
        </p:nvPicPr>
        <p:blipFill>
          <a:blip xmlns:r="http://schemas.openxmlformats.org/officeDocument/2006/relationships" r:embed="rId1"/>
          <a:srcRect/>
          <a:stretch>
            <a:fillRect/>
          </a:stretch>
        </p:blipFill>
        <p:spPr>
          <a:xfrm>
            <a:off x="2613600" y="228600"/>
            <a:ext cx="6961320" cy="6400440"/>
          </a:xfrm>
          <a:prstGeom prst="rect"/>
          <a:noFill/>
          <a:ln w="0">
            <a:noFill/>
          </a:ln>
        </p:spPr>
      </p:pic>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31" name="PlaceHolder 1"/>
          <p:cNvSpPr>
            <a:spLocks noGrp="1"/>
          </p:cNvSpPr>
          <p:nvPr>
            <p:ph type="title"/>
          </p:nvPr>
        </p:nvSpPr>
        <p:spPr>
          <a:xfrm>
            <a:off x="5093280" y="2743200"/>
            <a:ext cx="6592320" cy="2386080"/>
          </a:xfrm>
          <a:prstGeom prst="rect"/>
          <a:noFill/>
          <a:ln w="0">
            <a:noFill/>
          </a:ln>
        </p:spPr>
        <p:txBody>
          <a:bodyPr lIns="91440" tIns="45720" rIns="91440" bIns="45720" anchor="b">
            <a:noAutofit/>
          </a:bodyPr>
          <a:lstStyle/>
          <a:p>
            <a:pPr indent="0" algn="r" defTabSz="914400">
              <a:lnSpc>
                <a:spcPct val="90000"/>
              </a:lnSpc>
              <a:buNone/>
            </a:pPr>
            <a:r>
              <a:rPr lang="en-US" sz="6000" b="0" u="none" strike="noStrike" dirty="1">
                <a:solidFill>
                  <a:srgbClr val="FFFFFF"/>
                </a:solidFill>
                <a:effectLst/>
                <a:uFillTx/>
                <a:latin typeface="Tw Cen MT"/>
              </a:rPr>
              <a:t>FREE TEST DATA3</a:t>
            </a:r>
            <a:endParaRPr lang="en-US" sz="6000" b="0" u="none" strike="noStrike">
              <a:solidFill>
                <a:schemeClr val="dk1"/>
              </a:solidFill>
              <a:effectLst/>
              <a:uFillTx/>
              <a:latin typeface="Avenir Next LT Pro"/>
            </a:endParaRPr>
          </a:p>
        </p:txBody>
      </p:sp>
      <p:sp>
        <p:nvSpPr>
          <p:cNvPr id="132" name="PlaceHolder 2"/>
          <p:cNvSpPr>
            <a:spLocks noGrp="1"/>
          </p:cNvSpPr>
          <p:nvPr>
            <p:ph type="subTitle"/>
          </p:nvPr>
        </p:nvSpPr>
        <p:spPr>
          <a:xfrm>
            <a:off x="5093280" y="5221080"/>
            <a:ext cx="6592320" cy="996480"/>
          </a:xfrm>
          <a:prstGeom prst="rect"/>
          <a:noFill/>
          <a:ln w="0">
            <a:noFill/>
          </a:ln>
        </p:spPr>
        <p:txBody>
          <a:bodyPr lIns="91440" tIns="45720" rIns="91440" bIns="45720" anchor="t">
            <a:noAutofit/>
          </a:bodyPr>
          <a:lstStyle/>
          <a:p>
            <a:pPr indent="0" algn="r" defTabSz="914400">
              <a:lnSpc>
                <a:spcPct val="90000"/>
              </a:lnSpc>
              <a:spcBef>
                <a:spcPts val="1001"/>
              </a:spcBef>
              <a:buNone/>
              <a:tabLst>
                <a:tab pos="0" algn="l"/>
              </a:tabLst>
            </a:pPr>
            <a:r>
              <a:rPr lang="en-US" sz="2400" b="0" u="none" strike="noStrike" dirty="1">
                <a:solidFill>
                  <a:srgbClr val="FFFFFF"/>
                </a:solidFill>
                <a:effectLst/>
                <a:uFillTx/>
                <a:latin typeface="Avenir Next LT Pro"/>
              </a:rPr>
              <a:t>PPT FILE</a:t>
            </a:r>
            <a:endParaRPr lang="en-US" sz="2400" b="0" u="none" strike="noStrike">
              <a:solidFill>
                <a:srgbClr val="000000"/>
              </a:solidFill>
              <a:effectLst/>
              <a:uFillTx/>
              <a:latin typeface="Arial"/>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useBgFill="1">
        <p:nvSpPr>
          <p:cNvPr id="133" name="Rectangle 20"/>
          <p:cNvSpPr/>
          <p:nvPr/>
        </p:nvSpPr>
        <p:spPr>
          <a:xfrm>
            <a:off x="2880" y="0"/>
            <a:ext cx="12188520" cy="6857640"/>
          </a:xfrm>
          <a:prstGeom prst="rect"/>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4" name="PlaceHolder 1"/>
          <p:cNvSpPr>
            <a:spLocks noGrp="1"/>
          </p:cNvSpPr>
          <p:nvPr>
            <p:ph type="title"/>
          </p:nvPr>
        </p:nvSpPr>
        <p:spPr>
          <a:xfrm>
            <a:off x="838080" y="365040"/>
            <a:ext cx="5558040" cy="1325160"/>
          </a:xfrm>
          <a:prstGeom prst="rect"/>
          <a:noFill/>
          <a:ln w="0">
            <a:noFill/>
          </a:ln>
        </p:spPr>
        <p:txBody>
          <a:bodyPr lIns="91440" tIns="45720" rIns="91440" bIns="45720" anchor="ctr">
            <a:norm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35" name="Freeform: Shape 22"/>
          <p:cNvSpPr/>
          <p:nvPr/>
        </p:nvSpPr>
        <p:spPr>
          <a:xfrm>
            <a:off x="10208520" y="0"/>
            <a:ext cx="1134720" cy="477720"/>
          </a:xfrm>
          <a:custGeom>
            <a:gdLst>
              <a:gd name="textAreaLeft" fmla="*/ 0 w 1134720"/>
              <a:gd name="textAreaRight" fmla="*/ 1135080 w 1134720"/>
              <a:gd name="textAreaTop" fmla="*/ 0 h 477720"/>
              <a:gd name="textAreaBottom" fmla="*/ 478080 h 47772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6" name="PlaceHolder 2"/>
          <p:cNvSpPr>
            <a:spLocks noGrp="1"/>
          </p:cNvSpPr>
          <p:nvPr>
            <p:ph type="obj"/>
          </p:nvPr>
        </p:nvSpPr>
        <p:spPr>
          <a:xfrm>
            <a:off x="838080" y="1825560"/>
            <a:ext cx="5558040" cy="435096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Open Sans"/>
              </a:rPr>
              <a:t>Lorem ipsum dolor sit amet, consectetur adipiscing elit. Donec iaculis elit nec ante eleifend, eget cursus tortor auctor. Integer at ultrices lorem, eget bibendum turpis. Praesent lacus sapien, ullamcorper.</a:t>
            </a:r>
            <a:endParaRPr lang="en-US" sz="2800" b="0" u="none" strike="noStrike">
              <a:solidFill>
                <a:schemeClr val="dk1"/>
              </a:solidFill>
              <a:effectLst/>
              <a:uFillTx/>
              <a:latin typeface="Avenir Next LT Pro"/>
            </a:endParaRPr>
          </a:p>
        </p:txBody>
      </p:sp>
      <p:sp>
        <p:nvSpPr>
          <p:cNvPr id="137" name="Oval 24"/>
          <p:cNvSpPr/>
          <p:nvPr/>
        </p:nvSpPr>
        <p:spPr>
          <a:xfrm>
            <a:off x="6821280" y="2624400"/>
            <a:ext cx="812160" cy="812160"/>
          </a:xfrm>
          <a:prstGeom prst="ellipse"/>
          <a:noFill/>
          <a:ln w="127000">
            <a:solidFill>
              <a:srgbClr val="C097F8"/>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8" name="Block Arc 26"/>
          <p:cNvSpPr/>
          <p:nvPr/>
        </p:nvSpPr>
        <p:spPr>
          <a:xfrm rot="16200000">
            <a:off x="8912520" y="1218960"/>
            <a:ext cx="2387160" cy="2387160"/>
          </a:xfrm>
          <a:prstGeom prst="blockArc">
            <a:avLst>
              <a:gd name="adj1" fmla="val 10800000"/>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39" name="Freeform: Shape 28"/>
          <p:cNvSpPr/>
          <p:nvPr/>
        </p:nvSpPr>
        <p:spPr>
          <a:xfrm>
            <a:off x="6821280" y="0"/>
            <a:ext cx="2314800" cy="1550520"/>
          </a:xfrm>
          <a:custGeom>
            <a:gdLst>
              <a:gd name="textAreaLeft" fmla="*/ 0 w 2314800"/>
              <a:gd name="textAreaRight" fmla="*/ 2315160 w 2314800"/>
              <a:gd name="textAreaTop" fmla="*/ 0 h 1550520"/>
              <a:gd name="textAreaBottom" fmla="*/ 1550880 h 1550520"/>
            </a:gdLst>
            <a:rect l="textAreaLeft" t="textAreaTop" r="textAreaRight" b="textAreaBottom"/>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cxnSp>
        <p:nvCxnSpPr>
          <p:cNvPr id="140" name="Straight Connector 30"/>
          <p:cNvCxnSpPr/>
          <p:nvPr/>
        </p:nvCxnSpPr>
        <p:spPr>
          <a:xfrm>
            <a:off x="11724480" y="1331280"/>
            <a:ext cx="360" cy="1598040"/>
          </a:xfrm>
          <a:prstGeom prst="straightConnector1"/>
          <a:ln w="127000" cap="rnd">
            <a:solidFill>
              <a:srgbClr val="2CC3B4"/>
            </a:solidFill>
            <a:prstDash val="dash"/>
          </a:ln>
        </p:spPr>
      </p:cxnSp>
      <p:sp>
        <p:nvSpPr>
          <p:cNvPr id="141" name="Freeform: Shape 32"/>
          <p:cNvSpPr/>
          <p:nvPr/>
        </p:nvSpPr>
        <p:spPr>
          <a:xfrm>
            <a:off x="11005560" y="4111920"/>
            <a:ext cx="1186200" cy="1771200"/>
          </a:xfrm>
          <a:custGeom>
            <a:gdLst>
              <a:gd name="textAreaLeft" fmla="*/ 0 w 1186200"/>
              <a:gd name="textAreaRight" fmla="*/ 1186560 w 1186200"/>
              <a:gd name="textAreaTop" fmla="*/ 0 h 1771200"/>
              <a:gd name="textAreaBottom" fmla="*/ 1771560 h 1771200"/>
            </a:gd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sp>
        <p:nvSpPr>
          <p:cNvPr id="142" name="PlaceHolder 3"/>
          <p:cNvSpPr>
            <a:spLocks noGrp="1"/>
          </p:cNvSpPr>
          <p:nvPr>
            <p:ph type="dt" idx="43"/>
          </p:nvPr>
        </p:nvSpPr>
        <p:spPr>
          <a:xfrm>
            <a:off x="838080" y="6356520"/>
            <a:ext cx="170568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8B8B8B"/>
                </a:solidFill>
                <a:effectLst/>
                <a:uFillTx/>
                <a:latin typeface="Calibri"/>
              </a:rPr>
              <a:t>FTD</a:t>
            </a:r>
            <a:endParaRPr lang="en-US" sz="1200" b="0" u="none" strike="noStrike">
              <a:solidFill>
                <a:srgbClr val="000000"/>
              </a:solidFill>
              <a:effectLst/>
              <a:uFillTx/>
              <a:latin typeface="Times New Roman"/>
            </a:endParaRPr>
          </a:p>
        </p:txBody>
      </p:sp>
      <p:sp>
        <p:nvSpPr>
          <p:cNvPr id="143" name="PlaceHolder 4"/>
          <p:cNvSpPr>
            <a:spLocks noGrp="1"/>
          </p:cNvSpPr>
          <p:nvPr>
            <p:ph type="ftr" idx="44"/>
          </p:nvPr>
        </p:nvSpPr>
        <p:spPr>
          <a:xfrm>
            <a:off x="2727360" y="6356520"/>
            <a:ext cx="366912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tabLst>
                <a:tab pos="0" algn="l"/>
              </a:tabLst>
            </a:pPr>
            <a:r>
              <a:rPr lang="en-US" sz="1200" b="0" u="none" strike="noStrike" dirty="1">
                <a:solidFill>
                  <a:srgbClr val="8B8B8B"/>
                </a:solidFill>
                <a:effectLst/>
                <a:uFillTx/>
                <a:latin typeface="Calibri"/>
              </a:rPr>
              <a:t>FREE TEST DATA</a:t>
            </a:r>
            <a:endParaRPr lang="en-US" sz="1200" b="0" u="none" strike="noStrike">
              <a:solidFill>
                <a:srgbClr val="000000"/>
              </a:solidFill>
              <a:effectLst/>
              <a:uFillTx/>
              <a:latin typeface="Times New Roman"/>
            </a:endParaRPr>
          </a:p>
        </p:txBody>
      </p:sp>
      <p:sp>
        <p:nvSpPr>
          <p:cNvPr id="144" name="PlaceHolder 5"/>
          <p:cNvSpPr>
            <a:spLocks noGrp="1"/>
          </p:cNvSpPr>
          <p:nvPr>
            <p:ph type="sldNum" idx="45"/>
          </p:nvPr>
        </p:nvSpPr>
        <p:spPr>
          <a:xfrm>
            <a:off x="9780120" y="6356520"/>
            <a:ext cx="157320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D4C5003D-338C-4B4E-9CD3-A921668DB4A7}" type="slidenum">
              <a:rPr lang="en-US" sz="1200" b="0" u="none" strike="noStrike">
                <a:solidFill>
                  <a:srgbClr val="8B8B8B"/>
                </a:solidFill>
                <a:effectLst/>
                <a:uFillTx/>
                <a:latin typeface="Calibri"/>
              </a:rPr>
              <a:t>15</a:t>
            </a:fld>
            <a:endParaRPr lang="en-US" sz="1200" b="0" u="none" strike="noStrike">
              <a:solidFill>
                <a:srgbClr val="000000"/>
              </a:solidFill>
              <a:effectLst/>
              <a:uFillTx/>
              <a:latin typeface="Times New Roman"/>
            </a:endParaRPr>
          </a:p>
        </p:txBody>
      </p:sp>
      <p:sp>
        <p:nvSpPr>
          <p:cNvPr id="145" name="Arc 34"/>
          <p:cNvSpPr/>
          <p:nvPr/>
        </p:nvSpPr>
        <p:spPr>
          <a:xfrm rot="20993400">
            <a:off x="6086880" y="4145040"/>
            <a:ext cx="4083120" cy="4083120"/>
          </a:xfrm>
          <a:prstGeom prst="arc">
            <a:avLst>
              <a:gd name="adj1" fmla="val 16200000"/>
              <a:gd name="adj2" fmla="val 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46" name="Freeform: Shape 36"/>
          <p:cNvSpPr/>
          <p:nvPr/>
        </p:nvSpPr>
        <p:spPr>
          <a:xfrm>
            <a:off x="6821280" y="4962600"/>
            <a:ext cx="2643120" cy="1895040"/>
          </a:xfrm>
          <a:custGeom>
            <a:gdLst>
              <a:gd name="textAreaLeft" fmla="*/ 0 w 2643120"/>
              <a:gd name="textAreaRight" fmla="*/ 2643480 w 2643120"/>
              <a:gd name="textAreaTop" fmla="*/ 0 h 1895040"/>
              <a:gd name="textAreaBottom" fmla="*/ 1895400 h 1895040"/>
            </a:gdLst>
            <a:rect l="textAreaLeft" t="textAreaTop" r="textAreaRight" b="textAreaBottom"/>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47"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48" name="PlaceHolder 2"/>
          <p:cNvSpPr>
            <a:spLocks noGrp="1"/>
          </p:cNvSpPr>
          <p:nvPr>
            <p:ph type="obj"/>
          </p:nvPr>
        </p:nvSpPr>
        <p:spPr>
          <a:xfrm>
            <a:off x="1179720" y="1911240"/>
            <a:ext cx="9829440" cy="3859560"/>
          </a:xfrm>
          <a:prstGeom prst="rect"/>
          <a:noFill/>
          <a:ln w="0">
            <a:noFill/>
          </a:ln>
        </p:spPr>
        <p:txBody>
          <a:bodyPr lIns="91440" tIns="45720" rIns="91440" bIns="45720" anchor="t">
            <a:normAutofit fontScale="97500" lnSpcReduction="10000"/>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Nullam nisl ante, pellentesque eu iaculis sit amet, scelerisque et leo. Nunc fringilla tempus odio nec posuere. Vivamus blandit dignissim ante, quis sollicitudin lorem hendrerit id. Interdum et malesuada fames ac ante ipsum primis in faucibus. Nunc enim arcu, bibendum non blandit auctor, tempus et mi. Vestibulum ligula nisi, feugiat sit amet posuere eget, convallis interdum risus. Donec non blandit dui. In tempor viverra metus ut mollis. Cras cursus, velit eu iaculis pellentesque, enim lacus imperdiet nisl, sit amet mattis mi mi ornare magna. Vestibulum cursus ex at urna volutpat, et eleifend nisi cursus. Cras at iaculis risus.</a:t>
            </a:r>
            <a:endParaRPr lang="en-US" sz="2800" b="0" u="none" strike="noStrike">
              <a:solidFill>
                <a:schemeClr val="dk1"/>
              </a:solidFill>
              <a:effectLst/>
              <a:uFillTx/>
              <a:latin typeface="Avenir Next LT Pro"/>
            </a:endParaRPr>
          </a:p>
        </p:txBody>
      </p:sp>
      <p:sp>
        <p:nvSpPr>
          <p:cNvPr id="149" name="PlaceHolder 3"/>
          <p:cNvSpPr>
            <a:spLocks noGrp="1"/>
          </p:cNvSpPr>
          <p:nvPr>
            <p:ph type="dt" idx="46"/>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50" name="PlaceHolder 4"/>
          <p:cNvSpPr>
            <a:spLocks noGrp="1"/>
          </p:cNvSpPr>
          <p:nvPr>
            <p:ph type="ftr" idx="47"/>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51" name="PlaceHolder 5"/>
          <p:cNvSpPr>
            <a:spLocks noGrp="1"/>
          </p:cNvSpPr>
          <p:nvPr>
            <p:ph type="sldNum" idx="48"/>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54914B6F-295A-4839-AA39-6D9C7BB45997}" type="slidenum">
              <a:rPr lang="en-US" sz="1200" b="0" u="none" strike="noStrike">
                <a:solidFill>
                  <a:srgbClr val="8B8B8B"/>
                </a:solidFill>
                <a:effectLst/>
                <a:uFillTx/>
                <a:latin typeface="Avenir Next LT Pro"/>
              </a:rPr>
              <a:t>16</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52"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53" name="PlaceHolder 2"/>
          <p:cNvSpPr>
            <a:spLocks noGrp="1"/>
          </p:cNvSpPr>
          <p:nvPr>
            <p:ph type="obj"/>
          </p:nvPr>
        </p:nvSpPr>
        <p:spPr>
          <a:xfrm>
            <a:off x="1179720" y="1911240"/>
            <a:ext cx="9829440" cy="3859560"/>
          </a:xfrm>
          <a:prstGeom prst="rect"/>
          <a:noFill/>
          <a:ln w="0">
            <a:noFill/>
          </a:ln>
        </p:spPr>
        <p:txBody>
          <a:bodyPr lIns="91440" tIns="45720" rIns="91440" bIns="45720" anchor="t">
            <a:normAutofit fontScale="97500"/>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Vestibulum sollicitudin leo quis nisi commodo, vitae fringilla orci blandit. Vestibulum sapien ex, mattis at aliquam a, imperdiet eu eros. Etiam dapibus condimentum hendrerit. Nulla turpis velit, hendrerit et dui sed, dignissim sollicitudin lorem. Quisque eleifend luctus mauris, id rhoncus elit accumsan placerat. Nam ornare porta sodales. Nunc euismod, ligula nec rhoncus sodales, tortor mauris feugiat ex, placerat efficitur velit dolor ut risus. Nam cursus sollicitudin justo at vehicula. Etiam tortor tortor, efficitur vel bibendum vitae, interdum eleifend justo.</a:t>
            </a:r>
            <a:endParaRPr lang="en-US" sz="2800" b="0" u="none" strike="noStrike">
              <a:solidFill>
                <a:schemeClr val="dk1"/>
              </a:solidFill>
              <a:effectLst/>
              <a:uFillTx/>
              <a:latin typeface="Avenir Next LT Pro"/>
            </a:endParaRPr>
          </a:p>
        </p:txBody>
      </p:sp>
      <p:sp>
        <p:nvSpPr>
          <p:cNvPr id="154" name="PlaceHolder 3"/>
          <p:cNvSpPr>
            <a:spLocks noGrp="1"/>
          </p:cNvSpPr>
          <p:nvPr>
            <p:ph type="dt" idx="49"/>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55" name="PlaceHolder 4"/>
          <p:cNvSpPr>
            <a:spLocks noGrp="1"/>
          </p:cNvSpPr>
          <p:nvPr>
            <p:ph type="ftr" idx="50"/>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56" name="PlaceHolder 5"/>
          <p:cNvSpPr>
            <a:spLocks noGrp="1"/>
          </p:cNvSpPr>
          <p:nvPr>
            <p:ph type="sldNum" idx="51"/>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2A0DA455-3119-4F2F-B4FC-05E7EA609441}" type="slidenum">
              <a:rPr lang="en-US" sz="1200" b="0" u="none" strike="noStrike">
                <a:solidFill>
                  <a:srgbClr val="8B8B8B"/>
                </a:solidFill>
                <a:effectLst/>
                <a:uFillTx/>
                <a:latin typeface="Avenir Next LT Pro"/>
              </a:rPr>
              <a:t>17</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57" name="PlaceHolder 1"/>
          <p:cNvSpPr>
            <a:spLocks noGrp="1"/>
          </p:cNvSpPr>
          <p:nvPr>
            <p:ph type="dt" idx="52"/>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9/3/20XX</a:t>
            </a:r>
            <a:endParaRPr lang="en-US" sz="1200" b="0" u="none" strike="noStrike">
              <a:solidFill>
                <a:srgbClr val="000000"/>
              </a:solidFill>
              <a:effectLst/>
              <a:uFillTx/>
              <a:latin typeface="Times New Roman"/>
            </a:endParaRPr>
          </a:p>
        </p:txBody>
      </p:sp>
      <p:sp>
        <p:nvSpPr>
          <p:cNvPr id="158" name="PlaceHolder 2"/>
          <p:cNvSpPr>
            <a:spLocks noGrp="1"/>
          </p:cNvSpPr>
          <p:nvPr>
            <p:ph type="ftr" idx="53"/>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Presentation Title</a:t>
            </a:r>
            <a:endParaRPr lang="en-US" sz="1200" b="0" u="none" strike="noStrike">
              <a:solidFill>
                <a:srgbClr val="000000"/>
              </a:solidFill>
              <a:effectLst/>
              <a:uFillTx/>
              <a:latin typeface="Times New Roman"/>
            </a:endParaRPr>
          </a:p>
        </p:txBody>
      </p:sp>
      <p:sp>
        <p:nvSpPr>
          <p:cNvPr id="159" name="PlaceHolder 3"/>
          <p:cNvSpPr>
            <a:spLocks noGrp="1"/>
          </p:cNvSpPr>
          <p:nvPr>
            <p:ph type="sldNum" idx="54"/>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BA8B65B2-8CFB-4EA1-B4EF-DDD7F6C4E822}" type="slidenum">
              <a:rPr lang="en-US" sz="1200" b="0" u="none" strike="noStrike">
                <a:solidFill>
                  <a:srgbClr val="8B8B8B"/>
                </a:solidFill>
                <a:effectLst/>
                <a:uFillTx/>
                <a:latin typeface="Avenir Next LT Pro"/>
              </a:rPr>
              <a:t>18</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p:nvSpPr>
          <p:cNvPr id="160" name="Freeform: Shape 18"/>
          <p:cNvSpPr/>
          <p:nvPr/>
        </p:nvSpPr>
        <p:spPr>
          <a:xfrm>
            <a:off x="10208520" y="0"/>
            <a:ext cx="1134720" cy="477720"/>
          </a:xfrm>
          <a:custGeom>
            <a:gdLst>
              <a:gd name="textAreaLeft" fmla="*/ 0 w 1134720"/>
              <a:gd name="textAreaRight" fmla="*/ 1135080 w 1134720"/>
              <a:gd name="textAreaTop" fmla="*/ 0 h 477720"/>
              <a:gd name="textAreaBottom" fmla="*/ 478080 h 47772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61" name="Arc 20"/>
          <p:cNvSpPr/>
          <p:nvPr/>
        </p:nvSpPr>
        <p:spPr>
          <a:xfrm rot="10800000" flipV="1">
            <a:off x="556200" y="1065240"/>
            <a:ext cx="4083120" cy="4083120"/>
          </a:xfrm>
          <a:prstGeom prst="arc">
            <a:avLst>
              <a:gd name="adj1" fmla="val 16200000"/>
              <a:gd name="adj2" fmla="val 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useBgFill="1">
        <p:nvSpPr>
          <p:cNvPr id="162" name="Rectangle 22"/>
          <p:cNvSpPr/>
          <p:nvPr/>
        </p:nvSpPr>
        <p:spPr>
          <a:xfrm>
            <a:off x="0" y="0"/>
            <a:ext cx="12191760" cy="6857640"/>
          </a:xfrm>
          <a:prstGeom prst="rect"/>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63" name="PlaceHolder 1"/>
          <p:cNvSpPr>
            <a:spLocks noGrp="1"/>
          </p:cNvSpPr>
          <p:nvPr>
            <p:ph type="title"/>
          </p:nvPr>
        </p:nvSpPr>
        <p:spPr>
          <a:xfrm>
            <a:off x="874800" y="798840"/>
            <a:ext cx="5220720" cy="3071520"/>
          </a:xfrm>
          <a:prstGeom prst="rect"/>
          <a:noFill/>
          <a:ln w="0">
            <a:noFill/>
          </a:ln>
        </p:spPr>
        <p:txBody>
          <a:bodyPr lIns="91440" tIns="45720" rIns="91440" bIns="45720" anchor="b">
            <a:normAutofit/>
          </a:bodyPr>
          <a:lstStyle/>
          <a:p>
            <a:pPr indent="0" algn="ctr" defTabSz="914400">
              <a:lnSpc>
                <a:spcPct val="90000"/>
              </a:lnSpc>
              <a:buNone/>
            </a:pPr>
            <a:r>
              <a:rPr lang="en-US" sz="6000" b="0" u="none" strike="noStrike" dirty="1">
                <a:solidFill>
                  <a:schemeClr val="dk1"/>
                </a:solidFill>
                <a:effectLst/>
                <a:uFillTx/>
                <a:latin typeface="Tw Cen MT"/>
              </a:rPr>
              <a:t>Table</a:t>
            </a:r>
            <a:endParaRPr lang="en-US" sz="6000" b="0" u="none" strike="noStrike">
              <a:solidFill>
                <a:schemeClr val="dk1"/>
              </a:solidFill>
              <a:effectLst/>
              <a:uFillTx/>
              <a:latin typeface="Avenir Next LT Pro"/>
            </a:endParaRPr>
          </a:p>
        </p:txBody>
      </p:sp>
      <p:sp>
        <p:nvSpPr>
          <p:cNvPr id="164" name="Freeform: Shape 24"/>
          <p:cNvSpPr/>
          <p:nvPr/>
        </p:nvSpPr>
        <p:spPr>
          <a:xfrm>
            <a:off x="6604200" y="0"/>
            <a:ext cx="1737000" cy="959040"/>
          </a:xfrm>
          <a:custGeom>
            <a:gdLst>
              <a:gd name="textAreaLeft" fmla="*/ 0 w 1737000"/>
              <a:gd name="textAreaRight" fmla="*/ 1737360 w 1737000"/>
              <a:gd name="textAreaTop" fmla="*/ 0 h 959040"/>
              <a:gd name="textAreaBottom" fmla="*/ 959400 h 959040"/>
            </a:gd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sp>
        <p:nvSpPr>
          <p:cNvPr id="165" name="Freeform: Shape 26"/>
          <p:cNvSpPr/>
          <p:nvPr/>
        </p:nvSpPr>
        <p:spPr>
          <a:xfrm>
            <a:off x="10567440" y="0"/>
            <a:ext cx="1154880" cy="590760"/>
          </a:xfrm>
          <a:custGeom>
            <a:gdLst>
              <a:gd name="textAreaLeft" fmla="*/ 0 w 1154880"/>
              <a:gd name="textAreaRight" fmla="*/ 1155240 w 1154880"/>
              <a:gd name="textAreaTop" fmla="*/ 0 h 590760"/>
              <a:gd name="textAreaBottom" fmla="*/ 591120 h 590760"/>
            </a:gdLst>
            <a:rect l="textAreaLeft" t="textAreaTop" r="textAreaRight" b="textAreaBottom"/>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66" name="Freeform: Shape 28"/>
          <p:cNvSpPr/>
          <p:nvPr/>
        </p:nvSpPr>
        <p:spPr>
          <a:xfrm>
            <a:off x="12032280" y="2916360"/>
            <a:ext cx="159480" cy="552600"/>
          </a:xfrm>
          <a:custGeom>
            <a:gdLst>
              <a:gd name="textAreaLeft" fmla="*/ 0 w 159480"/>
              <a:gd name="textAreaRight" fmla="*/ 159840 w 159480"/>
              <a:gd name="textAreaTop" fmla="*/ 0 h 552600"/>
              <a:gd name="textAreaBottom" fmla="*/ 552960 h 552600"/>
            </a:gdLst>
            <a:rect l="textAreaLeft" t="textAreaTop" r="textAreaRight" b="textAreaBottom"/>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67" name="PlaceHolder 2"/>
          <p:cNvSpPr>
            <a:spLocks noGrp="1"/>
          </p:cNvSpPr>
          <p:nvPr>
            <p:ph type="dt" idx="55"/>
          </p:nvPr>
        </p:nvSpPr>
        <p:spPr>
          <a:xfrm>
            <a:off x="838080" y="6356520"/>
            <a:ext cx="171792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68" name="PlaceHolder 3"/>
          <p:cNvSpPr>
            <a:spLocks noGrp="1"/>
          </p:cNvSpPr>
          <p:nvPr>
            <p:ph type="ftr" idx="56"/>
          </p:nvPr>
        </p:nvSpPr>
        <p:spPr>
          <a:xfrm>
            <a:off x="2953800" y="6356520"/>
            <a:ext cx="313740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69" name="PlaceHolder 4"/>
          <p:cNvSpPr>
            <a:spLocks noGrp="1"/>
          </p:cNvSpPr>
          <p:nvPr>
            <p:ph type="sldNum" idx="57"/>
          </p:nvPr>
        </p:nvSpPr>
        <p:spPr>
          <a:xfrm>
            <a:off x="8610480" y="6356520"/>
            <a:ext cx="271080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4A37D512-DE76-4D1F-A956-082FD4AF484D}" type="slidenum">
              <a:rPr lang="en-US" sz="1200" b="0" u="none" strike="noStrike">
                <a:solidFill>
                  <a:srgbClr val="8B8B8B"/>
                </a:solidFill>
                <a:effectLst/>
                <a:uFillTx/>
                <a:latin typeface="Avenir Next LT Pro"/>
              </a:rPr>
              <a:t>19</a:t>
            </a:fld>
            <a:endParaRPr lang="en-US" sz="1200" b="0" u="none" strike="noStrike">
              <a:solidFill>
                <a:srgbClr val="000000"/>
              </a:solidFill>
              <a:effectLst/>
              <a:uFillTx/>
              <a:latin typeface="Times New Roman"/>
            </a:endParaRPr>
          </a:p>
        </p:txBody>
      </p:sp>
      <p:sp>
        <p:nvSpPr>
          <p:cNvPr id="170" name="Freeform: Shape 30"/>
          <p:cNvSpPr/>
          <p:nvPr/>
        </p:nvSpPr>
        <p:spPr>
          <a:xfrm>
            <a:off x="7148520" y="5717880"/>
            <a:ext cx="1771200" cy="1139760"/>
          </a:xfrm>
          <a:custGeom>
            <a:gdLst>
              <a:gd name="textAreaLeft" fmla="*/ 0 w 1771200"/>
              <a:gd name="textAreaRight" fmla="*/ 1771560 w 1771200"/>
              <a:gd name="textAreaTop" fmla="*/ 0 h 1139760"/>
              <a:gd name="textAreaBottom" fmla="*/ 1140120 h 1139760"/>
            </a:gd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sp>
        <p:nvSpPr>
          <p:cNvPr id="171" name="Freeform: Shape 32"/>
          <p:cNvSpPr/>
          <p:nvPr/>
        </p:nvSpPr>
        <p:spPr>
          <a:xfrm>
            <a:off x="6647400" y="6258600"/>
            <a:ext cx="1565640" cy="599040"/>
          </a:xfrm>
          <a:custGeom>
            <a:gdLst>
              <a:gd name="textAreaLeft" fmla="*/ 0 w 1565640"/>
              <a:gd name="textAreaRight" fmla="*/ 1566000 w 1565640"/>
              <a:gd name="textAreaTop" fmla="*/ 0 h 599040"/>
              <a:gd name="textAreaBottom" fmla="*/ 599400 h 599040"/>
            </a:gdLst>
            <a:rect l="textAreaLeft" t="textAreaTop" r="textAreaRight" b="textAreaBottom"/>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72" name="Freeform: Shape 34"/>
          <p:cNvSpPr/>
          <p:nvPr/>
        </p:nvSpPr>
        <p:spPr>
          <a:xfrm>
            <a:off x="10643760" y="5835600"/>
            <a:ext cx="1548000" cy="1022040"/>
          </a:xfrm>
          <a:custGeom>
            <a:gdLst>
              <a:gd name="textAreaLeft" fmla="*/ 0 w 1548000"/>
              <a:gd name="textAreaRight" fmla="*/ 1548360 w 1548000"/>
              <a:gd name="textAreaTop" fmla="*/ 0 h 1022040"/>
              <a:gd name="textAreaBottom" fmla="*/ 1022400 h 1022040"/>
            </a:gdLst>
            <a:rect l="textAreaLeft" t="textAreaTop" r="textAreaRight" b="textAreaBottom"/>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graphicFrame>
        <p:nvGraphicFramePr>
          <p:cNvPr id="173" name="Table 7"/>
          <p:cNvGraphicFramePr/>
          <p:nvPr/>
        </p:nvGraphicFramePr>
        <p:xfrm>
          <a:off x="6651360" y="2294280"/>
          <a:ext cx="4938120" cy="1884960"/>
        </p:xfrm>
        <a:graphic>
          <a:graphicData uri="http://schemas.openxmlformats.org/drawingml/2006/table">
            <a:tbl>
              <a:tblPr/>
              <a:tblGrid>
                <a:gridCol w="734760"/>
                <a:gridCol w="1050840"/>
                <a:gridCol w="1050840"/>
                <a:gridCol w="1050840"/>
                <a:gridCol w="1050840"/>
              </a:tblGrid>
              <a:tr h="584640">
                <a:tc>
                  <a:txBody>
                    <a:bodyPr lIns="121320" tIns="77760" rIns="121320" bIns="60480" anchor="ctr" anchorCtr="0">
                      <a:noAutofit/>
                    </a:bodyPr>
                    <a:lstStyle/>
                    <a:p>
                      <a:endParaRPr lang="en-US" sz="1400" b="0" u="none" strike="noStrike">
                        <a:solidFill>
                          <a:schemeClr val="lt1"/>
                        </a:solidFill>
                        <a:effectLst/>
                        <a:uFillTx/>
                        <a:latin typeface="Avenir Next LT Pro"/>
                      </a:endParaRPr>
                    </a:p>
                  </a:txBody>
                  <a:tcPr marL="121320" marR="121320" anchor="ctr">
                    <a:lnL w="12240">
                      <a:noFill/>
                      <a:prstDash val="solid"/>
                    </a:lnL>
                    <a:lnR w="12240">
                      <a:noFill/>
                      <a:prstDash val="solid"/>
                    </a:lnR>
                    <a:lnT w="18720">
                      <a:noFill/>
                      <a:prstDash val="solid"/>
                    </a:lnT>
                    <a:lnB w="12240">
                      <a:noFill/>
                      <a:prstDash val="solid"/>
                    </a:lnB>
                    <a:solidFill>
                      <a:schemeClr val="accent2"/>
                    </a:solidFill>
                  </a:tcPr>
                </a:tc>
                <a:tc>
                  <a:txBody>
                    <a:bodyPr lIns="121320" tIns="77760" rIns="121320" bIns="60480" anchor="ctr" anchorCtr="0">
                      <a:noAutofit/>
                    </a:bodyPr>
                    <a:lstStyle/>
                    <a:p>
                      <a:pPr algn="ctr" defTabSz="914400">
                        <a:lnSpc>
                          <a:spcPct val="100000"/>
                        </a:lnSpc>
                      </a:pPr>
                      <a:r>
                        <a:rPr lang="en-US" sz="1400" b="0" u="none" strike="noStrike" dirty="1">
                          <a:solidFill>
                            <a:schemeClr val="lt1"/>
                          </a:solidFill>
                          <a:effectLst/>
                          <a:uFillTx/>
                          <a:latin typeface="Avenir Next LT Pro"/>
                        </a:rPr>
                        <a:t>Category 1</a:t>
                      </a:r>
                      <a:endParaRPr lang="en-US" sz="1400" b="0" u="none" strike="noStrike">
                        <a:solidFill>
                          <a:srgbClr val="FFFFFF"/>
                        </a:solidFill>
                        <a:effectLst/>
                        <a:uFillTx/>
                        <a:latin typeface="Arial"/>
                      </a:endParaRPr>
                    </a:p>
                  </a:txBody>
                  <a:tcPr marL="121320" marR="121320" anchor="ctr">
                    <a:lnL w="12240">
                      <a:noFill/>
                      <a:prstDash val="solid"/>
                    </a:lnL>
                    <a:lnR w="12240">
                      <a:noFill/>
                      <a:prstDash val="solid"/>
                    </a:lnR>
                    <a:lnT w="18720">
                      <a:noFill/>
                      <a:prstDash val="solid"/>
                    </a:lnT>
                    <a:lnB w="12240">
                      <a:noFill/>
                      <a:prstDash val="solid"/>
                    </a:lnB>
                    <a:solidFill>
                      <a:schemeClr val="accent2"/>
                    </a:solidFill>
                  </a:tcPr>
                </a:tc>
                <a:tc>
                  <a:txBody>
                    <a:bodyPr lIns="121320" tIns="77760" rIns="121320" bIns="60480" anchor="ctr" anchorCtr="0">
                      <a:noAutofit/>
                    </a:bodyPr>
                    <a:lstStyle/>
                    <a:p>
                      <a:pPr algn="ctr" defTabSz="914400">
                        <a:lnSpc>
                          <a:spcPct val="100000"/>
                        </a:lnSpc>
                      </a:pPr>
                      <a:r>
                        <a:rPr lang="en-US" sz="1400" b="0" u="none" strike="noStrike" dirty="1">
                          <a:solidFill>
                            <a:schemeClr val="lt1"/>
                          </a:solidFill>
                          <a:effectLst/>
                          <a:uFillTx/>
                          <a:latin typeface="Avenir Next LT Pro"/>
                        </a:rPr>
                        <a:t>Category 2</a:t>
                      </a:r>
                      <a:endParaRPr lang="en-US" sz="1400" b="0" u="none" strike="noStrike">
                        <a:solidFill>
                          <a:srgbClr val="FFFFFF"/>
                        </a:solidFill>
                        <a:effectLst/>
                        <a:uFillTx/>
                        <a:latin typeface="Arial"/>
                      </a:endParaRPr>
                    </a:p>
                  </a:txBody>
                  <a:tcPr marL="121320" marR="121320" anchor="ctr">
                    <a:lnL w="12240">
                      <a:noFill/>
                      <a:prstDash val="solid"/>
                    </a:lnL>
                    <a:lnR w="12240">
                      <a:noFill/>
                      <a:prstDash val="solid"/>
                    </a:lnR>
                    <a:lnT w="18720">
                      <a:noFill/>
                      <a:prstDash val="solid"/>
                    </a:lnT>
                    <a:lnB w="12240">
                      <a:noFill/>
                      <a:prstDash val="solid"/>
                    </a:lnB>
                    <a:solidFill>
                      <a:schemeClr val="accent2"/>
                    </a:solidFill>
                  </a:tcPr>
                </a:tc>
                <a:tc>
                  <a:txBody>
                    <a:bodyPr lIns="121320" tIns="77760" rIns="121320" bIns="60480" anchor="ctr" anchorCtr="0">
                      <a:noAutofit/>
                    </a:bodyPr>
                    <a:lstStyle/>
                    <a:p>
                      <a:pPr algn="ctr" defTabSz="914400">
                        <a:lnSpc>
                          <a:spcPct val="100000"/>
                        </a:lnSpc>
                      </a:pPr>
                      <a:r>
                        <a:rPr lang="en-US" sz="1400" b="0" u="none" strike="noStrike" dirty="1">
                          <a:solidFill>
                            <a:schemeClr val="lt1"/>
                          </a:solidFill>
                          <a:effectLst/>
                          <a:uFillTx/>
                          <a:latin typeface="Avenir Next LT Pro"/>
                        </a:rPr>
                        <a:t>Category 3</a:t>
                      </a:r>
                      <a:endParaRPr lang="en-US" sz="1400" b="0" u="none" strike="noStrike">
                        <a:solidFill>
                          <a:srgbClr val="FFFFFF"/>
                        </a:solidFill>
                        <a:effectLst/>
                        <a:uFillTx/>
                        <a:latin typeface="Arial"/>
                      </a:endParaRPr>
                    </a:p>
                  </a:txBody>
                  <a:tcPr marL="121320" marR="121320" anchor="ctr">
                    <a:lnL w="12240">
                      <a:noFill/>
                      <a:prstDash val="solid"/>
                    </a:lnL>
                    <a:lnR w="12240">
                      <a:noFill/>
                      <a:prstDash val="solid"/>
                    </a:lnR>
                    <a:lnT w="18720">
                      <a:noFill/>
                      <a:prstDash val="solid"/>
                    </a:lnT>
                    <a:lnB w="12240">
                      <a:noFill/>
                      <a:prstDash val="solid"/>
                    </a:lnB>
                    <a:solidFill>
                      <a:schemeClr val="accent2"/>
                    </a:solidFill>
                  </a:tcPr>
                </a:tc>
                <a:tc>
                  <a:txBody>
                    <a:bodyPr lIns="121320" tIns="77760" rIns="121320" bIns="60480" anchor="ctr" anchorCtr="0">
                      <a:noAutofit/>
                    </a:bodyPr>
                    <a:lstStyle/>
                    <a:p>
                      <a:pPr algn="ctr" defTabSz="914400">
                        <a:lnSpc>
                          <a:spcPct val="100000"/>
                        </a:lnSpc>
                      </a:pPr>
                      <a:r>
                        <a:rPr lang="en-US" sz="1400" b="0" u="none" strike="noStrike" dirty="1">
                          <a:solidFill>
                            <a:schemeClr val="lt1"/>
                          </a:solidFill>
                          <a:effectLst/>
                          <a:uFillTx/>
                          <a:latin typeface="Avenir Next LT Pro"/>
                        </a:rPr>
                        <a:t>Category 4</a:t>
                      </a:r>
                      <a:endParaRPr lang="en-US" sz="1400" b="0" u="none" strike="noStrike">
                        <a:solidFill>
                          <a:srgbClr val="FFFFFF"/>
                        </a:solidFill>
                        <a:effectLst/>
                        <a:uFillTx/>
                        <a:latin typeface="Arial"/>
                      </a:endParaRPr>
                    </a:p>
                  </a:txBody>
                  <a:tcPr marL="121320" marR="121320" anchor="ctr">
                    <a:lnL w="12240">
                      <a:noFill/>
                      <a:prstDash val="solid"/>
                    </a:lnL>
                    <a:lnR w="12240">
                      <a:noFill/>
                      <a:prstDash val="solid"/>
                    </a:lnR>
                    <a:lnT w="18720">
                      <a:noFill/>
                      <a:prstDash val="solid"/>
                    </a:lnT>
                    <a:lnB w="12240">
                      <a:noFill/>
                      <a:prstDash val="solid"/>
                    </a:lnB>
                    <a:solidFill>
                      <a:schemeClr val="accent2"/>
                    </a:solidFill>
                  </a:tcPr>
                </a:tc>
              </a:tr>
              <a:tr h="325080">
                <a:tc>
                  <a:txBody>
                    <a:bodyPr lIns="121320" tIns="77760" rIns="121320" bIns="60480" anchor="ctr" anchorCtr="0">
                      <a:noAutofit/>
                    </a:bodyPr>
                    <a:lstStyle/>
                    <a:p>
                      <a:pPr defTabSz="914400">
                        <a:lnSpc>
                          <a:spcPct val="100000"/>
                        </a:lnSpc>
                      </a:pPr>
                      <a:r>
                        <a:rPr lang="en-US" sz="1000" b="0" u="none" strike="noStrike" dirty="1">
                          <a:solidFill>
                            <a:schemeClr val="lt1"/>
                          </a:solidFill>
                          <a:effectLst/>
                          <a:uFillTx/>
                          <a:latin typeface="Avenir Next LT Pro"/>
                        </a:rPr>
                        <a:t>Item 1 </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4.5</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2.3</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1.7</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5</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r>
              <a:tr h="325080">
                <a:tc>
                  <a:txBody>
                    <a:bodyPr lIns="121320" tIns="77760" rIns="121320" bIns="60480" anchor="ctr" anchorCtr="0">
                      <a:noAutofit/>
                    </a:bodyPr>
                    <a:lstStyle/>
                    <a:p>
                      <a:pPr defTabSz="914400">
                        <a:lnSpc>
                          <a:spcPct val="100000"/>
                        </a:lnSpc>
                      </a:pPr>
                      <a:r>
                        <a:rPr lang="en-US" sz="1000" b="0" u="none" strike="noStrike" dirty="1">
                          <a:solidFill>
                            <a:schemeClr val="lt1"/>
                          </a:solidFill>
                          <a:effectLst/>
                          <a:uFillTx/>
                          <a:latin typeface="Avenir Next LT Pro"/>
                        </a:rPr>
                        <a:t>Item 2</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3.2</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5.1</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4.4</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3</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r>
              <a:tr h="325080">
                <a:tc>
                  <a:txBody>
                    <a:bodyPr lIns="121320" tIns="77760" rIns="121320" bIns="60480" anchor="ctr" anchorCtr="0">
                      <a:noAutofit/>
                    </a:bodyPr>
                    <a:lstStyle/>
                    <a:p>
                      <a:pPr defTabSz="914400">
                        <a:lnSpc>
                          <a:spcPct val="100000"/>
                        </a:lnSpc>
                      </a:pPr>
                      <a:r>
                        <a:rPr lang="en-US" sz="1000" b="0" u="none" strike="noStrike" dirty="1">
                          <a:solidFill>
                            <a:schemeClr val="lt1"/>
                          </a:solidFill>
                          <a:effectLst/>
                          <a:uFillTx/>
                          <a:latin typeface="Avenir Next LT Pro"/>
                        </a:rPr>
                        <a:t>Item 3</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2.1</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1.7</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2.5</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2.8</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r>
              <a:tr h="325080">
                <a:tc>
                  <a:txBody>
                    <a:bodyPr lIns="121320" tIns="77760" rIns="121320" bIns="60480" anchor="ctr" anchorCtr="0">
                      <a:noAutofit/>
                    </a:bodyPr>
                    <a:lstStyle/>
                    <a:p>
                      <a:pPr defTabSz="914400">
                        <a:lnSpc>
                          <a:spcPct val="100000"/>
                        </a:lnSpc>
                      </a:pPr>
                      <a:r>
                        <a:rPr lang="en-US" sz="1000" b="0" u="none" strike="noStrike" dirty="1">
                          <a:solidFill>
                            <a:schemeClr val="lt1"/>
                          </a:solidFill>
                          <a:effectLst/>
                          <a:uFillTx/>
                          <a:latin typeface="Avenir Next LT Pro"/>
                        </a:rPr>
                        <a:t>Item 4</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4.5</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2.2</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1.7</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c>
                  <a:txBody>
                    <a:bodyPr lIns="121320" tIns="77760" rIns="121320" bIns="60480" anchor="ctr" anchorCtr="0">
                      <a:noAutofit/>
                    </a:bodyPr>
                    <a:lstStyle/>
                    <a:p>
                      <a:pPr algn="ctr" defTabSz="914400">
                        <a:lnSpc>
                          <a:spcPct val="100000"/>
                        </a:lnSpc>
                      </a:pPr>
                      <a:r>
                        <a:rPr lang="en-US" sz="1000" b="0" u="none" strike="noStrike" dirty="1">
                          <a:solidFill>
                            <a:schemeClr val="lt1"/>
                          </a:solidFill>
                          <a:effectLst/>
                          <a:uFillTx/>
                          <a:latin typeface="Avenir Next LT Pro"/>
                        </a:rPr>
                        <a:t>7</a:t>
                      </a:r>
                      <a:endParaRPr lang="en-US" sz="1000" b="0" u="none" strike="noStrike">
                        <a:solidFill>
                          <a:srgbClr val="FFFFFF"/>
                        </a:solidFill>
                        <a:effectLst/>
                        <a:uFillTx/>
                        <a:latin typeface="Arial"/>
                      </a:endParaRPr>
                    </a:p>
                  </a:txBody>
                  <a:tcPr marL="121320" marR="121320" anchor="ctr">
                    <a:lnL w="12240">
                      <a:noFill/>
                      <a:prstDash val="solid"/>
                    </a:lnL>
                    <a:lnR w="12240">
                      <a:noFill/>
                      <a:prstDash val="solid"/>
                    </a:lnR>
                    <a:lnT w="12240">
                      <a:noFill/>
                      <a:prstDash val="solid"/>
                    </a:lnT>
                    <a:lnB w="12240">
                      <a:noFill/>
                      <a:prstDash val="solid"/>
                    </a:lnB>
                    <a:solidFill>
                      <a:srgbClr val="404040"/>
                    </a:solidFill>
                  </a:tcPr>
                </a:tc>
              </a:tr>
            </a:tbl>
          </a:graphicData>
        </a:graphic>
      </p:graphicFrame>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useBgFill="1">
        <p:nvSpPr>
          <p:cNvPr id="131" name="Rectangle 20"/>
          <p:cNvSpPr/>
          <p:nvPr/>
        </p:nvSpPr>
        <p:spPr>
          <a:xfrm>
            <a:off x="2880" y="0"/>
            <a:ext cx="12188520" cy="6857640"/>
          </a:xfrm>
          <a:prstGeom prst="rect"/>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2" name="PlaceHolder 1"/>
          <p:cNvSpPr>
            <a:spLocks noGrp="1"/>
          </p:cNvSpPr>
          <p:nvPr>
            <p:ph type="title"/>
          </p:nvPr>
        </p:nvSpPr>
        <p:spPr>
          <a:xfrm>
            <a:off x="838080" y="365040"/>
            <a:ext cx="5558040" cy="1325160"/>
          </a:xfrm>
          <a:prstGeom prst="rect"/>
          <a:noFill/>
          <a:ln w="0">
            <a:noFill/>
          </a:ln>
        </p:spPr>
        <p:txBody>
          <a:bodyPr lIns="91440" tIns="45720" rIns="91440" bIns="45720" anchor="ctr">
            <a:norm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33" name="Freeform: Shape 22"/>
          <p:cNvSpPr/>
          <p:nvPr/>
        </p:nvSpPr>
        <p:spPr>
          <a:xfrm>
            <a:off x="10208520" y="0"/>
            <a:ext cx="1134720" cy="477720"/>
          </a:xfrm>
          <a:custGeom>
            <a:gdLst>
              <a:gd name="textAreaLeft" fmla="*/ 0 w 1134720"/>
              <a:gd name="textAreaRight" fmla="*/ 1135080 w 1134720"/>
              <a:gd name="textAreaTop" fmla="*/ 0 h 477720"/>
              <a:gd name="textAreaBottom" fmla="*/ 478080 h 47772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4" name="PlaceHolder 2"/>
          <p:cNvSpPr>
            <a:spLocks noGrp="1"/>
          </p:cNvSpPr>
          <p:nvPr>
            <p:ph type="obj"/>
          </p:nvPr>
        </p:nvSpPr>
        <p:spPr>
          <a:xfrm>
            <a:off x="838080" y="1825560"/>
            <a:ext cx="5558040" cy="435096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Open Sans"/>
              </a:rPr>
              <a:t>Lorem ipsum dolor sit amet, consectetur adipiscing elit. Donec iaculis elit nec ante eleifend, eget cursus tortor auctor. Integer at ultrices lorem, eget bibendum turpis. Praesent lacus sapien, ullamcorper.</a:t>
            </a:r>
            <a:endParaRPr lang="en-US" sz="2800" b="0" u="none" strike="noStrike">
              <a:solidFill>
                <a:schemeClr val="dk1"/>
              </a:solidFill>
              <a:effectLst/>
              <a:uFillTx/>
              <a:latin typeface="Avenir Next LT Pro"/>
            </a:endParaRPr>
          </a:p>
        </p:txBody>
      </p:sp>
      <p:sp>
        <p:nvSpPr>
          <p:cNvPr id="135" name="Oval 24"/>
          <p:cNvSpPr/>
          <p:nvPr/>
        </p:nvSpPr>
        <p:spPr>
          <a:xfrm>
            <a:off x="6821280" y="2624400"/>
            <a:ext cx="812160" cy="812160"/>
          </a:xfrm>
          <a:prstGeom prst="ellipse"/>
          <a:noFill/>
          <a:ln w="127000">
            <a:solidFill>
              <a:srgbClr val="C097F8"/>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6" name="Block Arc 26"/>
          <p:cNvSpPr/>
          <p:nvPr/>
        </p:nvSpPr>
        <p:spPr>
          <a:xfrm rot="16200000">
            <a:off x="8912520" y="1218960"/>
            <a:ext cx="2387160" cy="2387160"/>
          </a:xfrm>
          <a:prstGeom prst="blockArc">
            <a:avLst>
              <a:gd name="adj1" fmla="val 10800000"/>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37" name="Freeform: Shape 28"/>
          <p:cNvSpPr/>
          <p:nvPr/>
        </p:nvSpPr>
        <p:spPr>
          <a:xfrm>
            <a:off x="6821280" y="0"/>
            <a:ext cx="2314800" cy="1550520"/>
          </a:xfrm>
          <a:custGeom>
            <a:gdLst>
              <a:gd name="textAreaLeft" fmla="*/ 0 w 2314800"/>
              <a:gd name="textAreaRight" fmla="*/ 2315160 w 2314800"/>
              <a:gd name="textAreaTop" fmla="*/ 0 h 1550520"/>
              <a:gd name="textAreaBottom" fmla="*/ 1550880 h 1550520"/>
            </a:gdLst>
            <a:rect l="textAreaLeft" t="textAreaTop" r="textAreaRight" b="textAreaBottom"/>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cxnSp>
        <p:nvCxnSpPr>
          <p:cNvPr id="138" name="Straight Connector 30"/>
          <p:cNvCxnSpPr/>
          <p:nvPr/>
        </p:nvCxnSpPr>
        <p:spPr>
          <a:xfrm>
            <a:off x="11724480" y="1331280"/>
            <a:ext cx="360" cy="1598040"/>
          </a:xfrm>
          <a:prstGeom prst="straightConnector1"/>
          <a:ln w="127000" cap="rnd">
            <a:solidFill>
              <a:srgbClr val="2CC3B4"/>
            </a:solidFill>
            <a:prstDash val="dash"/>
          </a:ln>
        </p:spPr>
      </p:cxnSp>
      <p:sp>
        <p:nvSpPr>
          <p:cNvPr id="139" name="Freeform: Shape 32"/>
          <p:cNvSpPr/>
          <p:nvPr/>
        </p:nvSpPr>
        <p:spPr>
          <a:xfrm>
            <a:off x="11005560" y="4111920"/>
            <a:ext cx="1186200" cy="1771200"/>
          </a:xfrm>
          <a:custGeom>
            <a:gdLst>
              <a:gd name="textAreaLeft" fmla="*/ 0 w 1186200"/>
              <a:gd name="textAreaRight" fmla="*/ 1186560 w 1186200"/>
              <a:gd name="textAreaTop" fmla="*/ 0 h 1771200"/>
              <a:gd name="textAreaBottom" fmla="*/ 1771560 h 1771200"/>
            </a:gd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sp>
        <p:nvSpPr>
          <p:cNvPr id="140" name="PlaceHolder 3"/>
          <p:cNvSpPr>
            <a:spLocks noGrp="1"/>
          </p:cNvSpPr>
          <p:nvPr>
            <p:ph type="dt" idx="43"/>
          </p:nvPr>
        </p:nvSpPr>
        <p:spPr>
          <a:xfrm>
            <a:off x="838080" y="6356520"/>
            <a:ext cx="170568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8B8B8B"/>
                </a:solidFill>
                <a:effectLst/>
                <a:uFillTx/>
                <a:latin typeface="Calibri"/>
              </a:rPr>
              <a:t>FTD</a:t>
            </a:r>
            <a:endParaRPr lang="en-US" sz="1200" b="0" u="none" strike="noStrike">
              <a:solidFill>
                <a:srgbClr val="000000"/>
              </a:solidFill>
              <a:effectLst/>
              <a:uFillTx/>
              <a:latin typeface="Times New Roman"/>
            </a:endParaRPr>
          </a:p>
        </p:txBody>
      </p:sp>
      <p:sp>
        <p:nvSpPr>
          <p:cNvPr id="141" name="PlaceHolder 4"/>
          <p:cNvSpPr>
            <a:spLocks noGrp="1"/>
          </p:cNvSpPr>
          <p:nvPr>
            <p:ph type="ftr" idx="44"/>
          </p:nvPr>
        </p:nvSpPr>
        <p:spPr>
          <a:xfrm>
            <a:off x="2727360" y="6356520"/>
            <a:ext cx="366912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tabLst>
                <a:tab pos="0" algn="l"/>
              </a:tabLst>
            </a:pPr>
            <a:r>
              <a:rPr lang="en-US" sz="1200" b="0" u="none" strike="noStrike" dirty="1">
                <a:solidFill>
                  <a:srgbClr val="8B8B8B"/>
                </a:solidFill>
                <a:effectLst/>
                <a:uFillTx/>
                <a:latin typeface="Calibri"/>
              </a:rPr>
              <a:t>FREE TEST DATA</a:t>
            </a:r>
            <a:endParaRPr lang="en-US" sz="1200" b="0" u="none" strike="noStrike">
              <a:solidFill>
                <a:srgbClr val="000000"/>
              </a:solidFill>
              <a:effectLst/>
              <a:uFillTx/>
              <a:latin typeface="Times New Roman"/>
            </a:endParaRPr>
          </a:p>
        </p:txBody>
      </p:sp>
      <p:sp>
        <p:nvSpPr>
          <p:cNvPr id="142" name="PlaceHolder 5"/>
          <p:cNvSpPr>
            <a:spLocks noGrp="1"/>
          </p:cNvSpPr>
          <p:nvPr>
            <p:ph type="sldNum" idx="45"/>
          </p:nvPr>
        </p:nvSpPr>
        <p:spPr>
          <a:xfrm>
            <a:off x="9780120" y="6356520"/>
            <a:ext cx="157320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33F031B1-DA77-4F45-8F18-05BA0D84B25E}" type="slidenum">
              <a:rPr lang="en-US" sz="1200" b="0" u="none" strike="noStrike">
                <a:solidFill>
                  <a:srgbClr val="8B8B8B"/>
                </a:solidFill>
                <a:effectLst/>
                <a:uFillTx/>
                <a:latin typeface="Calibri"/>
              </a:rPr>
              <a:t>2</a:t>
            </a:fld>
            <a:endParaRPr lang="en-US" sz="1200" b="0" u="none" strike="noStrike">
              <a:solidFill>
                <a:srgbClr val="000000"/>
              </a:solidFill>
              <a:effectLst/>
              <a:uFillTx/>
              <a:latin typeface="Times New Roman"/>
            </a:endParaRPr>
          </a:p>
        </p:txBody>
      </p:sp>
      <p:sp>
        <p:nvSpPr>
          <p:cNvPr id="143" name="Arc 34"/>
          <p:cNvSpPr/>
          <p:nvPr/>
        </p:nvSpPr>
        <p:spPr>
          <a:xfrm rot="20993400">
            <a:off x="6086880" y="4145040"/>
            <a:ext cx="4083120" cy="4083120"/>
          </a:xfrm>
          <a:prstGeom prst="arc">
            <a:avLst>
              <a:gd name="adj1" fmla="val 16200000"/>
              <a:gd name="adj2" fmla="val 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44" name="Freeform: Shape 36"/>
          <p:cNvSpPr/>
          <p:nvPr/>
        </p:nvSpPr>
        <p:spPr>
          <a:xfrm>
            <a:off x="6821280" y="4962600"/>
            <a:ext cx="2643120" cy="1895040"/>
          </a:xfrm>
          <a:custGeom>
            <a:gdLst>
              <a:gd name="textAreaLeft" fmla="*/ 0 w 2643120"/>
              <a:gd name="textAreaRight" fmla="*/ 2643480 w 2643120"/>
              <a:gd name="textAreaTop" fmla="*/ 0 h 1895040"/>
              <a:gd name="textAreaBottom" fmla="*/ 1895400 h 1895040"/>
            </a:gdLst>
            <a:rect l="textAreaLeft" t="textAreaTop" r="textAreaRight" b="textAreaBottom"/>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74"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75" name="PlaceHolder 2"/>
          <p:cNvSpPr>
            <a:spLocks noGrp="1"/>
          </p:cNvSpPr>
          <p:nvPr>
            <p:ph type="obj"/>
          </p:nvPr>
        </p:nvSpPr>
        <p:spPr>
          <a:xfrm>
            <a:off x="1179720" y="1911240"/>
            <a:ext cx="9829440" cy="3859560"/>
          </a:xfrm>
          <a:prstGeom prst="rect"/>
          <a:noFill/>
          <a:ln w="0">
            <a:noFill/>
          </a:ln>
        </p:spPr>
        <p:txBody>
          <a:bodyPr lIns="91440" tIns="45720" rIns="91440" bIns="45720" anchor="t">
            <a:normAutofit fontScale="90000" lnSpcReduction="20000"/>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Quisque orci nisi, egestas vel placerat sit amet, luctus nec nisi. Nulla pretium turpis at feugiat ultrices. Nunc eget enim sed nisi consequat dapibus. Praesent volutpat neque et tristique placerat. Curabitur a dapibus neque. Sed ac dui ac velit volutpat tincidunt eu sed nisl. Nunc risus nibh, varius a ligula a, dignissim tempus tellus. Quisque mi ipsum, placerat ac porttitor et, luctus sed lacus. Fusce sollicitudin pellentesque consectetur. Aliquam gravida tellus id elit lacinia iaculis. Pellentesque eu est nec purus finibus mattis vel vitae urna. Mauris commodo arcu sit amet justo lacinia, id rhoncus risus tincidunt. Sed tincidunt vulputate risus, sed auctor nisl laoreet vel. Nullam molestie turpis quis ex tristique ullamcorper. Cras efficitur ut nisl vel fringilla. Nullam at condimentum nisi.</a:t>
            </a:r>
            <a:endParaRPr lang="en-US" sz="2800" b="0" u="none" strike="noStrike">
              <a:solidFill>
                <a:schemeClr val="dk1"/>
              </a:solidFill>
              <a:effectLst/>
              <a:uFillTx/>
              <a:latin typeface="Avenir Next LT Pro"/>
            </a:endParaRPr>
          </a:p>
        </p:txBody>
      </p:sp>
      <p:sp>
        <p:nvSpPr>
          <p:cNvPr id="176" name="PlaceHolder 3"/>
          <p:cNvSpPr>
            <a:spLocks noGrp="1"/>
          </p:cNvSpPr>
          <p:nvPr>
            <p:ph type="dt" idx="58"/>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77" name="PlaceHolder 4"/>
          <p:cNvSpPr>
            <a:spLocks noGrp="1"/>
          </p:cNvSpPr>
          <p:nvPr>
            <p:ph type="ftr" idx="59"/>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78" name="PlaceHolder 5"/>
          <p:cNvSpPr>
            <a:spLocks noGrp="1"/>
          </p:cNvSpPr>
          <p:nvPr>
            <p:ph type="sldNum" idx="60"/>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1E7904C5-FD38-4A0A-A554-23C9C31A4058}" type="slidenum">
              <a:rPr lang="en-US" sz="1200" b="0" u="none" strike="noStrike">
                <a:solidFill>
                  <a:srgbClr val="8B8B8B"/>
                </a:solidFill>
                <a:effectLst/>
                <a:uFillTx/>
                <a:latin typeface="Avenir Next LT Pro"/>
              </a:rPr>
              <a:t>20</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79"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80" name="PlaceHolder 2"/>
          <p:cNvSpPr>
            <a:spLocks noGrp="1"/>
          </p:cNvSpPr>
          <p:nvPr>
            <p:ph type="obj"/>
          </p:nvPr>
        </p:nvSpPr>
        <p:spPr>
          <a:xfrm>
            <a:off x="1179720" y="1911240"/>
            <a:ext cx="9829440" cy="3859560"/>
          </a:xfrm>
          <a:prstGeom prst="rect"/>
          <a:noFill/>
          <a:ln w="0">
            <a:noFill/>
          </a:ln>
        </p:spPr>
        <p:txBody>
          <a:bodyPr lIns="91440" tIns="45720" rIns="91440" bIns="45720" anchor="t">
            <a:normAutofit fontScale="92500" lnSpcReduction="20000"/>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Sed ipsum tortor, fringilla a consectetur eget, cursus posuere sem. Suspendisse cursus nisi ut purus lacinia, vel luctus odio dapibus. Nulla dictum congue tempor. Nullam scelerisque, mi at rhoncus pellentesque. Vestibulum sollicitudin leo quis nisi commodo, vitae fringilla orci blandit. Vestibulum sapien ex, mattis at aliquam a, imperdiet eu eros. Etiam dapibus condimentum hendrerit. Nulla turpis velit, hendrerit et dui sed, dignissim sollicitudin lorem. Quisque eleifend luctus mauris, id rhoncus elit accumsan placerat. Nam ornare porta sodales. Nunc euismod, ligula nec rhoncus sodales, tortor mauris feugiat ex, placerat efficitur velit dolor ut risus. Nam cursus sollicitudin justo at vehicula. Etiam tortor tortor, efficitur vel bibendum vitae, interdum eleifend justo.</a:t>
            </a:r>
            <a:endParaRPr lang="en-US" sz="2800" b="0" u="none" strike="noStrike">
              <a:solidFill>
                <a:schemeClr val="dk1"/>
              </a:solidFill>
              <a:effectLst/>
              <a:uFillTx/>
              <a:latin typeface="Avenir Next LT Pro"/>
            </a:endParaRPr>
          </a:p>
        </p:txBody>
      </p:sp>
      <p:sp>
        <p:nvSpPr>
          <p:cNvPr id="181" name="PlaceHolder 3"/>
          <p:cNvSpPr>
            <a:spLocks noGrp="1"/>
          </p:cNvSpPr>
          <p:nvPr>
            <p:ph type="dt" idx="61"/>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82" name="PlaceHolder 4"/>
          <p:cNvSpPr>
            <a:spLocks noGrp="1"/>
          </p:cNvSpPr>
          <p:nvPr>
            <p:ph type="ftr" idx="62"/>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83" name="PlaceHolder 5"/>
          <p:cNvSpPr>
            <a:spLocks noGrp="1"/>
          </p:cNvSpPr>
          <p:nvPr>
            <p:ph type="sldNum" idx="63"/>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9C1556D5-8A1E-4EDD-BE36-67BEC308FB0C}" type="slidenum">
              <a:rPr lang="en-US" sz="1200" b="0" u="none" strike="noStrike">
                <a:solidFill>
                  <a:srgbClr val="8B8B8B"/>
                </a:solidFill>
                <a:effectLst/>
                <a:uFillTx/>
                <a:latin typeface="Avenir Next LT Pro"/>
              </a:rPr>
              <a:t>21</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84"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85" name="PlaceHolder 2"/>
          <p:cNvSpPr>
            <a:spLocks noGrp="1"/>
          </p:cNvSpPr>
          <p:nvPr>
            <p:ph type="obj"/>
          </p:nvPr>
        </p:nvSpPr>
        <p:spPr>
          <a:xfrm>
            <a:off x="1179720" y="1911240"/>
            <a:ext cx="9829440" cy="3859560"/>
          </a:xfrm>
          <a:prstGeom prst="rect"/>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 Enim justo varius metus, id condimentum justo leo non ante. Pellentesque habitant morbi tristique senectus et netus et malesuada fames ac turpis egestas. Donec ullamcorper vitae urna ut commodo. Donec id vehicula ipsum. Vestibulum mattis luctus rutrum.</a:t>
            </a:r>
            <a:endParaRPr lang="en-US" sz="2800" b="0" u="none" strike="noStrike">
              <a:solidFill>
                <a:schemeClr val="dk1"/>
              </a:solidFill>
              <a:effectLst/>
              <a:uFillTx/>
              <a:latin typeface="Avenir Next LT Pro"/>
            </a:endParaRPr>
          </a:p>
        </p:txBody>
      </p:sp>
      <p:sp>
        <p:nvSpPr>
          <p:cNvPr id="186" name="PlaceHolder 3"/>
          <p:cNvSpPr>
            <a:spLocks noGrp="1"/>
          </p:cNvSpPr>
          <p:nvPr>
            <p:ph type="dt" idx="64"/>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87" name="PlaceHolder 4"/>
          <p:cNvSpPr>
            <a:spLocks noGrp="1"/>
          </p:cNvSpPr>
          <p:nvPr>
            <p:ph type="ftr" idx="65"/>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88" name="PlaceHolder 5"/>
          <p:cNvSpPr>
            <a:spLocks noGrp="1"/>
          </p:cNvSpPr>
          <p:nvPr>
            <p:ph type="sldNum" idx="66"/>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FC06031B-F05D-47B5-9A57-FAC8EBC8813F}" type="slidenum">
              <a:rPr lang="en-US" sz="1200" b="0" u="none" strike="noStrike">
                <a:solidFill>
                  <a:srgbClr val="8B8B8B"/>
                </a:solidFill>
                <a:effectLst/>
                <a:uFillTx/>
                <a:latin typeface="Avenir Next LT Pro"/>
              </a:rPr>
              <a:t>22</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89"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90" name="PlaceHolder 2"/>
          <p:cNvSpPr>
            <a:spLocks noGrp="1"/>
          </p:cNvSpPr>
          <p:nvPr>
            <p:ph type="obj"/>
          </p:nvPr>
        </p:nvSpPr>
        <p:spPr>
          <a:xfrm>
            <a:off x="1179720" y="1911240"/>
            <a:ext cx="9829440" cy="3859560"/>
          </a:xfrm>
          <a:prstGeom prst="rect"/>
          <a:noFill/>
          <a:ln w="0">
            <a:noFill/>
          </a:ln>
        </p:spPr>
        <p:txBody>
          <a:bodyPr lIns="91440" tIns="45720" rIns="91440" bIns="45720" anchor="t">
            <a:normAutofit fontScale="92500" lnSpcReduction="20000"/>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Cras cursus, velit eu iaculis pellentesque, enim lacus imperdiet nisl, sit amet mattis mi mi ornare magna. Vestibulum cursus ex at urna volutpat, et eleifend nisi cursus. Cras at iaculis risus. Vestibulum sollicitudin leo quis nisi commodo, vitae fringilla orci blandit. Vestibulum sapien ex, mattis at aliquam a, imperdiet eu eros. Etiam dapibus condimentum hendrerit. Nulla turpis velit, hendrerit et dui sed, dignissim sollicitudin lorem. Quisque eleifend luctus mauris, id rhoncus elit accumsan placerat. Nam ornare porta sodales. Nunc euismod, ligula nec rhoncus sodales, tortor mauris feugiat ex, placerat efficitur velit dolor ut risus. Nam cursus sollicitudin justo at vehicula. Etiam tortor tortor, efficitur vel bibendum vitae, interdum eleifend justo.</a:t>
            </a:r>
            <a:endParaRPr lang="en-US" sz="2800" b="0" u="none" strike="noStrike">
              <a:solidFill>
                <a:schemeClr val="dk1"/>
              </a:solidFill>
              <a:effectLst/>
              <a:uFillTx/>
              <a:latin typeface="Avenir Next LT Pro"/>
            </a:endParaRPr>
          </a:p>
        </p:txBody>
      </p:sp>
      <p:sp>
        <p:nvSpPr>
          <p:cNvPr id="191" name="PlaceHolder 3"/>
          <p:cNvSpPr>
            <a:spLocks noGrp="1"/>
          </p:cNvSpPr>
          <p:nvPr>
            <p:ph type="dt" idx="67"/>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92" name="PlaceHolder 4"/>
          <p:cNvSpPr>
            <a:spLocks noGrp="1"/>
          </p:cNvSpPr>
          <p:nvPr>
            <p:ph type="ftr" idx="68"/>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93" name="PlaceHolder 5"/>
          <p:cNvSpPr>
            <a:spLocks noGrp="1"/>
          </p:cNvSpPr>
          <p:nvPr>
            <p:ph type="sldNum" idx="69"/>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305FF49C-C72D-4BEB-879E-9CC8DC48020F}" type="slidenum">
              <a:rPr lang="en-US" sz="1200" b="0" u="none" strike="noStrike">
                <a:solidFill>
                  <a:srgbClr val="8B8B8B"/>
                </a:solidFill>
                <a:effectLst/>
                <a:uFillTx/>
                <a:latin typeface="Avenir Next LT Pro"/>
              </a:rPr>
              <a:t>23</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p:nvSpPr>
          <p:cNvPr id="194" name="Rectangle 18"/>
          <p:cNvSpPr/>
          <p:nvPr/>
        </p:nvSpPr>
        <p:spPr>
          <a:xfrm>
            <a:off x="0" y="0"/>
            <a:ext cx="12191760" cy="685764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95" name="PlaceHolder 1"/>
          <p:cNvSpPr>
            <a:spLocks noGrp="1"/>
          </p:cNvSpPr>
          <p:nvPr>
            <p:ph type="title"/>
          </p:nvPr>
        </p:nvSpPr>
        <p:spPr>
          <a:xfrm>
            <a:off x="838080" y="459720"/>
            <a:ext cx="10515240" cy="1004400"/>
          </a:xfrm>
          <a:prstGeom prst="rect"/>
          <a:noFill/>
          <a:ln w="0">
            <a:noFill/>
          </a:ln>
        </p:spPr>
        <p:txBody>
          <a:bodyPr lIns="91440" tIns="45720" rIns="91440" bIns="45720" anchor="ctr">
            <a:normAutofit/>
          </a:bodyPr>
          <a:lstStyle/>
          <a:p>
            <a:pPr indent="0" algn="ctr" defTabSz="914400">
              <a:lnSpc>
                <a:spcPct val="90000"/>
              </a:lnSpc>
              <a:buNone/>
            </a:pPr>
            <a:r>
              <a:rPr lang="en-US" sz="4400" b="0" u="none" strike="noStrike" dirty="1">
                <a:solidFill>
                  <a:srgbClr val="FFFFFF"/>
                </a:solidFill>
                <a:effectLst/>
                <a:uFillTx/>
                <a:latin typeface="Tw Cen MT"/>
              </a:rPr>
              <a:t>Table</a:t>
            </a:r>
            <a:endParaRPr lang="en-US" sz="4400" b="0" u="none" strike="noStrike">
              <a:solidFill>
                <a:schemeClr val="dk1"/>
              </a:solidFill>
              <a:effectLst/>
              <a:uFillTx/>
              <a:latin typeface="Avenir Next LT Pro"/>
            </a:endParaRPr>
          </a:p>
        </p:txBody>
      </p:sp>
      <p:sp>
        <p:nvSpPr>
          <p:cNvPr id="196" name="Rectangle: Rounded Corners 20"/>
          <p:cNvSpPr/>
          <p:nvPr/>
        </p:nvSpPr>
        <p:spPr>
          <a:xfrm>
            <a:off x="579600" y="1587960"/>
            <a:ext cx="11032560" cy="476820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97" name="PlaceHolder 2"/>
          <p:cNvSpPr>
            <a:spLocks noGrp="1"/>
          </p:cNvSpPr>
          <p:nvPr>
            <p:ph type="dt" idx="70"/>
          </p:nvPr>
        </p:nvSpPr>
        <p:spPr>
          <a:xfrm>
            <a:off x="83808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FFFFFF"/>
                </a:solidFill>
                <a:effectLst/>
                <a:uFillTx/>
                <a:latin typeface="Calibri"/>
              </a:rPr>
              <a:t>FTD</a:t>
            </a:r>
            <a:endParaRPr lang="en-US" sz="1200" b="0" u="none" strike="noStrike">
              <a:solidFill>
                <a:srgbClr val="000000"/>
              </a:solidFill>
              <a:effectLst/>
              <a:uFillTx/>
              <a:latin typeface="Times New Roman"/>
            </a:endParaRPr>
          </a:p>
        </p:txBody>
      </p:sp>
      <p:sp>
        <p:nvSpPr>
          <p:cNvPr id="198" name="PlaceHolder 3"/>
          <p:cNvSpPr>
            <a:spLocks noGrp="1"/>
          </p:cNvSpPr>
          <p:nvPr>
            <p:ph type="ftr" idx="71"/>
          </p:nvPr>
        </p:nvSpPr>
        <p:spPr>
          <a:xfrm>
            <a:off x="4038480" y="6356520"/>
            <a:ext cx="411444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tabLst>
                <a:tab pos="0" algn="l"/>
              </a:tabLst>
            </a:pPr>
            <a:r>
              <a:rPr lang="en-US" sz="1200" b="0" u="none" strike="noStrike" dirty="1">
                <a:solidFill>
                  <a:srgbClr val="FFFFFF"/>
                </a:solidFill>
                <a:effectLst/>
                <a:uFillTx/>
                <a:latin typeface="Calibri"/>
              </a:rPr>
              <a:t>FREE TEST DATA</a:t>
            </a:r>
            <a:endParaRPr lang="en-US" sz="1200" b="0" u="none" strike="noStrike">
              <a:solidFill>
                <a:srgbClr val="000000"/>
              </a:solidFill>
              <a:effectLst/>
              <a:uFillTx/>
              <a:latin typeface="Times New Roman"/>
            </a:endParaRPr>
          </a:p>
        </p:txBody>
      </p:sp>
      <p:sp>
        <p:nvSpPr>
          <p:cNvPr id="199" name="PlaceHolder 4"/>
          <p:cNvSpPr>
            <a:spLocks noGrp="1"/>
          </p:cNvSpPr>
          <p:nvPr>
            <p:ph type="sldNum" idx="72"/>
          </p:nvPr>
        </p:nvSpPr>
        <p:spPr>
          <a:xfrm>
            <a:off x="8610480" y="6356520"/>
            <a:ext cx="274284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9AC1BC70-6F7D-4A1F-BBC7-F9295F2D4EA9}" type="slidenum">
              <a:rPr lang="en-US" sz="1200" b="0" u="none" strike="noStrike">
                <a:solidFill>
                  <a:srgbClr val="FFFFFF"/>
                </a:solidFill>
                <a:effectLst/>
                <a:uFillTx/>
                <a:latin typeface="Calibri"/>
              </a:rPr>
              <a:t>24</a:t>
            </a:fld>
            <a:endParaRPr lang="en-US" sz="1200" b="0" u="none" strike="noStrike">
              <a:solidFill>
                <a:srgbClr val="000000"/>
              </a:solidFill>
              <a:effectLst/>
              <a:uFillTx/>
              <a:latin typeface="Times New Roman"/>
            </a:endParaRPr>
          </a:p>
        </p:txBody>
      </p:sp>
      <p:graphicFrame>
        <p:nvGraphicFramePr>
          <p:cNvPr id="200" name="Table 7"/>
          <p:cNvGraphicFramePr/>
          <p:nvPr/>
        </p:nvGraphicFramePr>
        <p:xfrm>
          <a:off x="838080" y="2408040"/>
          <a:ext cx="10515240" cy="3135600"/>
        </p:xfrm>
        <a:graphic>
          <a:graphicData uri="http://schemas.openxmlformats.org/drawingml/2006/table">
            <a:tbl>
              <a:tblPr/>
              <a:tblGrid>
                <a:gridCol w="1580040"/>
                <a:gridCol w="2233800"/>
                <a:gridCol w="2233800"/>
                <a:gridCol w="2233800"/>
                <a:gridCol w="2233800"/>
              </a:tblGrid>
              <a:tr h="627120">
                <a:tc>
                  <a:txBody>
                    <a:bodyPr lIns="142560" tIns="71280" rIns="142560" bIns="71280" anchor="ctr" anchorCtr="0">
                      <a:noAutofit/>
                    </a:bodyPr>
                    <a:lstStyle/>
                    <a:p>
                      <a:endParaRPr lang="en-US" sz="2800" b="1" u="none" strike="noStrike">
                        <a:solidFill>
                          <a:schemeClr val="lt1"/>
                        </a:solidFill>
                        <a:effectLst/>
                        <a:uFillTx/>
                        <a:latin typeface="Avenir Next LT Pro"/>
                      </a:endParaRPr>
                    </a:p>
                  </a:txBody>
                  <a:tcPr marL="142560" marR="142560" anchor="ctr">
                    <a:lnL w="1224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1</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2</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3</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4</a:t>
                      </a:r>
                      <a:endParaRPr lang="en-US" sz="2800" b="0" u="none" strike="noStrike">
                        <a:solidFill>
                          <a:srgbClr val="FFFFFF"/>
                        </a:solidFill>
                        <a:effectLst/>
                        <a:uFillTx/>
                        <a:latin typeface="Arial"/>
                      </a:endParaRPr>
                    </a:p>
                  </a:txBody>
                  <a:tcPr marL="142560" marR="142560" anchor="ctr">
                    <a:lnL w="2880">
                      <a:noFill/>
                      <a:prstDash val="solid"/>
                    </a:lnL>
                    <a:lnR w="12240">
                      <a:noFill/>
                      <a:prstDash val="solid"/>
                    </a:lnR>
                    <a:lnT w="12240">
                      <a:noFill/>
                      <a:prstDash val="solid"/>
                    </a:lnT>
                    <a:lnB w="38160">
                      <a:noFill/>
                      <a:prstDash val="solid"/>
                    </a:lnB>
                    <a:solidFill>
                      <a:schemeClr val="accent2"/>
                    </a:solid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1 </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3.2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5.1</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4.4</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2.1</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2.8</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4</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bl>
          </a:graphicData>
        </a:graphic>
      </p:graphicFrame>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201" name="PlaceHolder 1"/>
          <p:cNvSpPr>
            <a:spLocks noGrp="1"/>
          </p:cNvSpPr>
          <p:nvPr>
            <p:ph type="dt" idx="73"/>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202" name="PlaceHolder 2"/>
          <p:cNvSpPr>
            <a:spLocks noGrp="1"/>
          </p:cNvSpPr>
          <p:nvPr>
            <p:ph type="ftr" idx="74"/>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203" name="PlaceHolder 3"/>
          <p:cNvSpPr>
            <a:spLocks noGrp="1"/>
          </p:cNvSpPr>
          <p:nvPr>
            <p:ph type="sldNum" idx="75"/>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D65309AB-2287-421A-B585-7666D5F94AE6}" type="slidenum">
              <a:rPr lang="en-US" sz="1200" b="0" u="none" strike="noStrike">
                <a:solidFill>
                  <a:srgbClr val="8B8B8B"/>
                </a:solidFill>
                <a:effectLst/>
                <a:uFillTx/>
                <a:latin typeface="Avenir Next LT Pro"/>
              </a:rPr>
              <a:t>25</a:t>
            </a:fld>
            <a:endParaRPr lang="en-US" sz="1200" b="0" u="none" strike="noStrike">
              <a:solidFill>
                <a:srgbClr val="000000"/>
              </a:solidFill>
              <a:effectLst/>
              <a:uFillTx/>
              <a:latin typeface="Times New Roman"/>
            </a:endParaRPr>
          </a:p>
        </p:txBody>
      </p:sp>
      <p:graphicFrame>
        <p:nvGraphicFramePr>
          <p:cNvPr id="204" name="Chart 6"/>
          <p:cNvGraphicFramePr/>
          <p:nvPr/>
        </p:nvGraphicFramePr>
        <p:xfrm>
          <a:off x="2031840" y="719640"/>
          <a:ext cx="8127720" cy="54183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205" name="PlaceHolder 1"/>
          <p:cNvSpPr>
            <a:spLocks noGrp="1"/>
          </p:cNvSpPr>
          <p:nvPr>
            <p:ph type="dt" idx="76"/>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9/3/20XX</a:t>
            </a:r>
            <a:endParaRPr lang="en-US" sz="1200" b="0" u="none" strike="noStrike">
              <a:solidFill>
                <a:srgbClr val="000000"/>
              </a:solidFill>
              <a:effectLst/>
              <a:uFillTx/>
              <a:latin typeface="Times New Roman"/>
            </a:endParaRPr>
          </a:p>
        </p:txBody>
      </p:sp>
      <p:sp>
        <p:nvSpPr>
          <p:cNvPr id="206" name="PlaceHolder 2"/>
          <p:cNvSpPr>
            <a:spLocks noGrp="1"/>
          </p:cNvSpPr>
          <p:nvPr>
            <p:ph type="ftr" idx="77"/>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Presentation Title</a:t>
            </a:r>
            <a:endParaRPr lang="en-US" sz="1200" b="0" u="none" strike="noStrike">
              <a:solidFill>
                <a:srgbClr val="000000"/>
              </a:solidFill>
              <a:effectLst/>
              <a:uFillTx/>
              <a:latin typeface="Times New Roman"/>
            </a:endParaRPr>
          </a:p>
        </p:txBody>
      </p:sp>
      <p:sp>
        <p:nvSpPr>
          <p:cNvPr id="207" name="PlaceHolder 3"/>
          <p:cNvSpPr>
            <a:spLocks noGrp="1"/>
          </p:cNvSpPr>
          <p:nvPr>
            <p:ph type="sldNum" idx="78"/>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D0F5833B-7FD7-4A6B-9CE5-958C0662B272}" type="slidenum">
              <a:rPr lang="en-US" sz="1200" b="0" u="none" strike="noStrike">
                <a:solidFill>
                  <a:srgbClr val="8B8B8B"/>
                </a:solidFill>
                <a:effectLst/>
                <a:uFillTx/>
                <a:latin typeface="Avenir Next LT Pro"/>
              </a:rPr>
              <a:t>26</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p:nvSpPr>
          <p:cNvPr id="208" name="Freeform: Shape 18"/>
          <p:cNvSpPr/>
          <p:nvPr/>
        </p:nvSpPr>
        <p:spPr>
          <a:xfrm>
            <a:off x="10208520" y="0"/>
            <a:ext cx="1134720" cy="477720"/>
          </a:xfrm>
          <a:custGeom>
            <a:gdLst>
              <a:gd name="textAreaLeft" fmla="*/ 0 w 1134720"/>
              <a:gd name="textAreaRight" fmla="*/ 1135080 w 1134720"/>
              <a:gd name="textAreaTop" fmla="*/ 0 h 477720"/>
              <a:gd name="textAreaBottom" fmla="*/ 478080 h 47772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209" name="Arc 20"/>
          <p:cNvSpPr/>
          <p:nvPr/>
        </p:nvSpPr>
        <p:spPr>
          <a:xfrm rot="10800000" flipV="1">
            <a:off x="556200" y="1065240"/>
            <a:ext cx="4083120" cy="4083120"/>
          </a:xfrm>
          <a:prstGeom prst="arc">
            <a:avLst>
              <a:gd name="adj1" fmla="val 16200000"/>
              <a:gd name="adj2" fmla="val 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210" name="Rectangle 22"/>
          <p:cNvSpPr/>
          <p:nvPr/>
        </p:nvSpPr>
        <p:spPr>
          <a:xfrm>
            <a:off x="0" y="0"/>
            <a:ext cx="12191760" cy="685764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211" name="Arc 24"/>
          <p:cNvSpPr/>
          <p:nvPr/>
        </p:nvSpPr>
        <p:spPr>
          <a:xfrm flipH="1">
            <a:off x="891000" y="775800"/>
            <a:ext cx="2987640" cy="2987640"/>
          </a:xfrm>
          <a:prstGeom prst="arc">
            <a:avLst>
              <a:gd name="adj1" fmla="val 14441841"/>
              <a:gd name="adj2" fmla="val 0"/>
            </a:avLst>
          </a:prstGeom>
          <a:noFill/>
          <a:ln w="127000" cap="rnd">
            <a:solidFill>
              <a:srgbClr val="4E91F0">
                <a:lumMod val="75000"/>
              </a:srgbClr>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212" name="PlaceHolder 1"/>
          <p:cNvSpPr>
            <a:spLocks noGrp="1"/>
          </p:cNvSpPr>
          <p:nvPr>
            <p:ph type="title"/>
          </p:nvPr>
        </p:nvSpPr>
        <p:spPr>
          <a:xfrm>
            <a:off x="838080" y="647640"/>
            <a:ext cx="4467600" cy="3060360"/>
          </a:xfrm>
          <a:prstGeom prst="rect"/>
          <a:noFill/>
          <a:ln w="0">
            <a:noFill/>
          </a:ln>
        </p:spPr>
        <p:txBody>
          <a:bodyPr lIns="91440" tIns="45720" rIns="91440" bIns="45720" anchor="b">
            <a:normAutofit/>
          </a:bodyPr>
          <a:lstStyle/>
          <a:p>
            <a:pPr indent="0" algn="ctr" defTabSz="914400">
              <a:lnSpc>
                <a:spcPct val="90000"/>
              </a:lnSpc>
              <a:buNone/>
            </a:pPr>
            <a:r>
              <a:rPr lang="en-US" sz="6000" b="0" u="none" strike="noStrike" dirty="1">
                <a:solidFill>
                  <a:srgbClr val="FFFFFF"/>
                </a:solidFill>
                <a:effectLst/>
                <a:uFillTx/>
                <a:latin typeface="Tw Cen MT"/>
              </a:rPr>
              <a:t>Table</a:t>
            </a:r>
            <a:endParaRPr lang="en-US" sz="6000" b="0" u="none" strike="noStrike">
              <a:solidFill>
                <a:schemeClr val="dk1"/>
              </a:solidFill>
              <a:effectLst/>
              <a:uFillTx/>
              <a:latin typeface="Avenir Next LT Pro"/>
            </a:endParaRPr>
          </a:p>
        </p:txBody>
      </p:sp>
      <p:sp>
        <p:nvSpPr>
          <p:cNvPr id="213" name="PlaceHolder 2"/>
          <p:cNvSpPr>
            <a:spLocks noGrp="1"/>
          </p:cNvSpPr>
          <p:nvPr>
            <p:ph type="dt" idx="79"/>
          </p:nvPr>
        </p:nvSpPr>
        <p:spPr>
          <a:xfrm>
            <a:off x="83808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FFFFFF"/>
                </a:solidFill>
                <a:effectLst/>
                <a:uFillTx/>
                <a:latin typeface="Avenir Next LT Pro"/>
              </a:rPr>
              <a:t>FTD</a:t>
            </a:r>
            <a:endParaRPr lang="en-US" sz="1200" b="0" u="none" strike="noStrike">
              <a:solidFill>
                <a:srgbClr val="000000"/>
              </a:solidFill>
              <a:effectLst/>
              <a:uFillTx/>
              <a:latin typeface="Times New Roman"/>
            </a:endParaRPr>
          </a:p>
        </p:txBody>
      </p:sp>
      <p:sp>
        <p:nvSpPr>
          <p:cNvPr id="214" name="PlaceHolder 3"/>
          <p:cNvSpPr>
            <a:spLocks noGrp="1"/>
          </p:cNvSpPr>
          <p:nvPr>
            <p:ph type="ftr" idx="80"/>
          </p:nvPr>
        </p:nvSpPr>
        <p:spPr>
          <a:xfrm>
            <a:off x="4038480" y="6356520"/>
            <a:ext cx="411444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tabLst>
                <a:tab pos="0" algn="l"/>
              </a:tabLst>
            </a:pPr>
            <a:r>
              <a:rPr lang="en-US" sz="1200" b="0" u="none" strike="noStrike" dirty="1">
                <a:solidFill>
                  <a:srgbClr val="FFFFFF"/>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215" name="PlaceHolder 4"/>
          <p:cNvSpPr>
            <a:spLocks noGrp="1"/>
          </p:cNvSpPr>
          <p:nvPr>
            <p:ph type="sldNum" idx="81"/>
          </p:nvPr>
        </p:nvSpPr>
        <p:spPr>
          <a:xfrm>
            <a:off x="8610480" y="6356520"/>
            <a:ext cx="274284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D4A623D4-B9C6-4AD3-BA55-D4A6EE721873}" type="slidenum">
              <a:rPr lang="en-US" sz="1200" b="0" u="none" strike="noStrike">
                <a:solidFill>
                  <a:srgbClr val="FFFFFF"/>
                </a:solidFill>
                <a:effectLst/>
                <a:uFillTx/>
                <a:latin typeface="Avenir Next LT Pro"/>
              </a:rPr>
              <a:t>27</a:t>
            </a:fld>
            <a:endParaRPr lang="en-US" sz="1200" b="0" u="none" strike="noStrike">
              <a:solidFill>
                <a:srgbClr val="000000"/>
              </a:solidFill>
              <a:effectLst/>
              <a:uFillTx/>
              <a:latin typeface="Times New Roman"/>
            </a:endParaRPr>
          </a:p>
        </p:txBody>
      </p:sp>
      <p:sp>
        <p:nvSpPr>
          <p:cNvPr id="216" name="Oval 26"/>
          <p:cNvSpPr/>
          <p:nvPr/>
        </p:nvSpPr>
        <p:spPr>
          <a:xfrm>
            <a:off x="5229360" y="366840"/>
            <a:ext cx="6123960" cy="6123960"/>
          </a:xfrm>
          <a:prstGeom prst="ellipse"/>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graphicFrame>
        <p:nvGraphicFramePr>
          <p:cNvPr id="217" name="Table 7"/>
          <p:cNvGraphicFramePr/>
          <p:nvPr/>
        </p:nvGraphicFramePr>
        <p:xfrm>
          <a:off x="6151680" y="2392200"/>
          <a:ext cx="4251960" cy="2072520"/>
        </p:xfrm>
        <a:graphic>
          <a:graphicData uri="http://schemas.openxmlformats.org/drawingml/2006/table">
            <a:tbl>
              <a:tblPr/>
              <a:tblGrid>
                <a:gridCol w="516600"/>
                <a:gridCol w="933840"/>
                <a:gridCol w="933840"/>
                <a:gridCol w="933840"/>
                <a:gridCol w="933840"/>
              </a:tblGrid>
              <a:tr h="315720">
                <a:tc>
                  <a:txBody>
                    <a:bodyPr lIns="87480" tIns="87480" rIns="87480" bIns="87480" anchor="ctr" anchorCtr="0">
                      <a:noAutofit/>
                    </a:bodyPr>
                    <a:lstStyle/>
                    <a:p>
                      <a:endParaRPr lang="en-US" sz="800" b="1" u="none" strike="noStrike" cap="all" spc="60">
                        <a:solidFill>
                          <a:schemeClr val="dk1"/>
                        </a:solidFill>
                        <a:effectLst/>
                        <a:uFillTx/>
                        <a:latin typeface="Avenir Next LT Pro"/>
                      </a:endParaRPr>
                    </a:p>
                  </a:txBody>
                  <a:tcPr marL="87480" marR="874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87480" tIns="87480" rIns="87480" bIns="87480" anchor="ctr" anchorCtr="0">
                      <a:noAutofit/>
                    </a:bodyPr>
                    <a:lstStyle/>
                    <a:p>
                      <a:pPr algn="ctr" defTabSz="914400">
                        <a:lnSpc>
                          <a:spcPct val="100000"/>
                        </a:lnSpc>
                      </a:pPr>
                      <a:r>
                        <a:rPr lang="en-US" sz="800" b="1" u="none" strike="noStrike" cap="all" spc="60" dirty="1">
                          <a:solidFill>
                            <a:schemeClr val="dk1"/>
                          </a:solidFill>
                          <a:effectLst/>
                          <a:uFillTx/>
                          <a:latin typeface="Avenir Next LT Pro"/>
                        </a:rPr>
                        <a:t>Category 1</a:t>
                      </a:r>
                      <a:endParaRPr lang="en-US" sz="800" b="0" u="none" strike="noStrike">
                        <a:solidFill>
                          <a:srgbClr val="000000"/>
                        </a:solidFill>
                        <a:effectLst/>
                        <a:uFillTx/>
                        <a:latin typeface="Arial"/>
                      </a:endParaRPr>
                    </a:p>
                  </a:txBody>
                  <a:tcPr marL="87480" marR="874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87480" tIns="87480" rIns="87480" bIns="87480" anchor="ctr" anchorCtr="0">
                      <a:noAutofit/>
                    </a:bodyPr>
                    <a:lstStyle/>
                    <a:p>
                      <a:pPr algn="ctr" defTabSz="914400">
                        <a:lnSpc>
                          <a:spcPct val="100000"/>
                        </a:lnSpc>
                      </a:pPr>
                      <a:r>
                        <a:rPr lang="en-US" sz="800" b="1" u="none" strike="noStrike" cap="all" spc="60" dirty="1">
                          <a:solidFill>
                            <a:schemeClr val="dk1"/>
                          </a:solidFill>
                          <a:effectLst/>
                          <a:uFillTx/>
                          <a:latin typeface="Avenir Next LT Pro"/>
                        </a:rPr>
                        <a:t>Category 2</a:t>
                      </a:r>
                      <a:endParaRPr lang="en-US" sz="800" b="0" u="none" strike="noStrike">
                        <a:solidFill>
                          <a:srgbClr val="000000"/>
                        </a:solidFill>
                        <a:effectLst/>
                        <a:uFillTx/>
                        <a:latin typeface="Arial"/>
                      </a:endParaRPr>
                    </a:p>
                  </a:txBody>
                  <a:tcPr marL="87480" marR="874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87480" tIns="87480" rIns="87480" bIns="87480" anchor="ctr" anchorCtr="0">
                      <a:noAutofit/>
                    </a:bodyPr>
                    <a:lstStyle/>
                    <a:p>
                      <a:pPr algn="ctr" defTabSz="914400">
                        <a:lnSpc>
                          <a:spcPct val="100000"/>
                        </a:lnSpc>
                      </a:pPr>
                      <a:r>
                        <a:rPr lang="en-US" sz="800" b="1" u="none" strike="noStrike" cap="all" spc="60" dirty="1">
                          <a:solidFill>
                            <a:schemeClr val="dk1"/>
                          </a:solidFill>
                          <a:effectLst/>
                          <a:uFillTx/>
                          <a:latin typeface="Avenir Next LT Pro"/>
                        </a:rPr>
                        <a:t>Category 3</a:t>
                      </a:r>
                      <a:endParaRPr lang="en-US" sz="800" b="0" u="none" strike="noStrike">
                        <a:solidFill>
                          <a:srgbClr val="000000"/>
                        </a:solidFill>
                        <a:effectLst/>
                        <a:uFillTx/>
                        <a:latin typeface="Arial"/>
                      </a:endParaRPr>
                    </a:p>
                  </a:txBody>
                  <a:tcPr marL="87480" marR="874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87480" tIns="87480" rIns="87480" bIns="87480" anchor="ctr" anchorCtr="0">
                      <a:noAutofit/>
                    </a:bodyPr>
                    <a:lstStyle/>
                    <a:p>
                      <a:pPr algn="ctr" defTabSz="914400">
                        <a:lnSpc>
                          <a:spcPct val="100000"/>
                        </a:lnSpc>
                      </a:pPr>
                      <a:r>
                        <a:rPr lang="en-US" sz="800" b="1" u="none" strike="noStrike" cap="all" spc="60" dirty="1">
                          <a:solidFill>
                            <a:schemeClr val="dk1"/>
                          </a:solidFill>
                          <a:effectLst/>
                          <a:uFillTx/>
                          <a:latin typeface="Avenir Next LT Pro"/>
                        </a:rPr>
                        <a:t>Category 4</a:t>
                      </a:r>
                      <a:endParaRPr lang="en-US" sz="800" b="0" u="none" strike="noStrike">
                        <a:solidFill>
                          <a:srgbClr val="000000"/>
                        </a:solidFill>
                        <a:effectLst/>
                        <a:uFillTx/>
                        <a:latin typeface="Arial"/>
                      </a:endParaRPr>
                    </a:p>
                  </a:txBody>
                  <a:tcPr marL="87480" marR="874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r h="439200">
                <a:tc>
                  <a:txBody>
                    <a:bodyPr lIns="91080" tIns="45360" rIns="91080" bIns="58320" anchor="ctr" anchorCtr="0">
                      <a:noAutofit/>
                    </a:bodyPr>
                    <a:lstStyle/>
                    <a:p>
                      <a:pPr defTabSz="914400">
                        <a:lnSpc>
                          <a:spcPct val="100000"/>
                        </a:lnSpc>
                      </a:pPr>
                      <a:r>
                        <a:rPr lang="en-US" sz="1000" b="0" u="none" strike="noStrike" dirty="1">
                          <a:solidFill>
                            <a:schemeClr val="dk1"/>
                          </a:solidFill>
                          <a:effectLst/>
                          <a:uFillTx/>
                          <a:latin typeface="Avenir Next LT Pro"/>
                        </a:rPr>
                        <a:t>Item 1 </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4.5</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2.3</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1.7</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5</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r h="439200">
                <a:tc>
                  <a:txBody>
                    <a:bodyPr lIns="91080" tIns="45360" rIns="91080" bIns="58320" anchor="ctr" anchorCtr="0">
                      <a:noAutofit/>
                    </a:bodyPr>
                    <a:lstStyle/>
                    <a:p>
                      <a:pPr defTabSz="914400">
                        <a:lnSpc>
                          <a:spcPct val="100000"/>
                        </a:lnSpc>
                      </a:pPr>
                      <a:r>
                        <a:rPr lang="en-US" sz="1000" b="0" u="none" strike="noStrike" dirty="1">
                          <a:solidFill>
                            <a:schemeClr val="dk1"/>
                          </a:solidFill>
                          <a:effectLst/>
                          <a:uFillTx/>
                          <a:latin typeface="Avenir Next LT Pro"/>
                        </a:rPr>
                        <a:t>Item 2</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3.2</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5.1</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4.4</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3</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r h="439200">
                <a:tc>
                  <a:txBody>
                    <a:bodyPr lIns="91080" tIns="45360" rIns="91080" bIns="58320" anchor="ctr" anchorCtr="0">
                      <a:noAutofit/>
                    </a:bodyPr>
                    <a:lstStyle/>
                    <a:p>
                      <a:pPr defTabSz="914400">
                        <a:lnSpc>
                          <a:spcPct val="100000"/>
                        </a:lnSpc>
                      </a:pPr>
                      <a:r>
                        <a:rPr lang="en-US" sz="1000" b="0" u="none" strike="noStrike" dirty="1">
                          <a:solidFill>
                            <a:schemeClr val="dk1"/>
                          </a:solidFill>
                          <a:effectLst/>
                          <a:uFillTx/>
                          <a:latin typeface="Avenir Next LT Pro"/>
                        </a:rPr>
                        <a:t>Item 3</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2.1</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1.7</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2.5</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2.8</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r h="439200">
                <a:tc>
                  <a:txBody>
                    <a:bodyPr lIns="91080" tIns="45360" rIns="91080" bIns="58320" anchor="ctr" anchorCtr="0">
                      <a:noAutofit/>
                    </a:bodyPr>
                    <a:lstStyle/>
                    <a:p>
                      <a:pPr defTabSz="914400">
                        <a:lnSpc>
                          <a:spcPct val="100000"/>
                        </a:lnSpc>
                      </a:pPr>
                      <a:r>
                        <a:rPr lang="en-US" sz="1000" b="0" u="none" strike="noStrike" dirty="1">
                          <a:solidFill>
                            <a:schemeClr val="dk1"/>
                          </a:solidFill>
                          <a:effectLst/>
                          <a:uFillTx/>
                          <a:latin typeface="Avenir Next LT Pro"/>
                        </a:rPr>
                        <a:t>Item 4</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4.5</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2.2</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1.7</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c>
                  <a:txBody>
                    <a:bodyPr lIns="91080" tIns="45360" rIns="91080" bIns="58320" anchor="ctr" anchorCtr="0">
                      <a:noAutofit/>
                    </a:bodyPr>
                    <a:lstStyle/>
                    <a:p>
                      <a:pPr algn="ctr" defTabSz="914400">
                        <a:lnSpc>
                          <a:spcPct val="100000"/>
                        </a:lnSpc>
                      </a:pPr>
                      <a:r>
                        <a:rPr lang="en-US" sz="1000" b="0" u="none" strike="noStrike" dirty="1">
                          <a:solidFill>
                            <a:schemeClr val="dk1"/>
                          </a:solidFill>
                          <a:effectLst/>
                          <a:uFillTx/>
                          <a:latin typeface="Avenir Next LT Pro"/>
                        </a:rPr>
                        <a:t>7</a:t>
                      </a:r>
                      <a:endParaRPr lang="en-US" sz="1000" b="0" u="none" strike="noStrike">
                        <a:solidFill>
                          <a:srgbClr val="000000"/>
                        </a:solidFill>
                        <a:effectLst/>
                        <a:uFillTx/>
                        <a:latin typeface="Arial"/>
                      </a:endParaRPr>
                    </a:p>
                  </a:txBody>
                  <a:tcPr marL="91080" marR="91080" anchor="ctr">
                    <a:lnL w="12240">
                      <a:noFill/>
                      <a:prstDash val="solid"/>
                    </a:lnL>
                    <a:lnR w="12240">
                      <a:noFill/>
                      <a:prstDash val="solid"/>
                    </a:lnR>
                    <a:lnT w="12240">
                      <a:noFill/>
                      <a:prstDash val="solid"/>
                    </a:lnT>
                    <a:lnB w="12240">
                      <a:noFill/>
                      <a:prstDash val="solid"/>
                    </a:lnB>
                    <a:solidFill>
                      <a:schemeClr val="accent1">
                        <a:lumMod val="20000"/>
                        <a:lumOff val="80000"/>
                      </a:schemeClr>
                    </a:solidFill>
                  </a:tcPr>
                </a:tc>
              </a:tr>
            </a:tbl>
          </a:graphicData>
        </a:graphic>
      </p:graphicFrame>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useBgFill="1">
        <p:nvSpPr>
          <p:cNvPr id="218" name="Rectangle 122"/>
          <p:cNvSpPr/>
          <p:nvPr/>
        </p:nvSpPr>
        <p:spPr>
          <a:xfrm>
            <a:off x="0" y="0"/>
            <a:ext cx="12188520" cy="6857640"/>
          </a:xfrm>
          <a:prstGeom prst="rect"/>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219" name="Picture 7" descr="Text&#10;&#10;Description automatically generated with low confidence"/>
          <p:cNvSpPr/>
          <p:nvPr/>
        </p:nvSpPr>
        <p:spPr>
          <a:xfrm>
            <a:off x="261720" y="232920"/>
            <a:ext cx="11668320" cy="6391440"/>
          </a:xfrm>
          <a:custGeom>
            <a:gdLst>
              <a:gd name="textAreaLeft" fmla="*/ 0 w 11668320"/>
              <a:gd name="textAreaRight" fmla="*/ 11668680 w 11668320"/>
              <a:gd name="textAreaTop" fmla="*/ 0 h 6391440"/>
              <a:gd name="textAreaBottom" fmla="*/ 6391800 h 6391440"/>
            </a:gdLst>
            <a:rect l="textAreaLeft" t="textAreaTop" r="textAreaRight" b="textAreaBottom"/>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a:blipFill rotWithShape="0">
            <a:blip xmlns:r="http://schemas.openxmlformats.org/officeDocument/2006/relationships" r:embed="rId1"/>
            <a:srcRect/>
            <a:stretch>
              <a:fillRect/>
            </a:stretch>
          </a:blipFill>
          <a:ln w="0">
            <a:noFill/>
          </a:ln>
        </p:spPr>
        <p:style>
          <a:lnRef idx="0"/>
          <a:fillRef idx="0"/>
          <a:effectRef idx="0"/>
          <a:fontRef idx="minor"/>
        </p:style>
        <p:txBody>
          <a:bodyPr lIns="90000" tIns="45000" rIns="90000" bIns="45000" anchor="t">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endParaRPr lang="en-US" sz="1800" b="0" i="0" u="none" strike="noStrike">
              <a:solidFill>
                <a:srgbClr val="000000"/>
              </a:solidFill>
              <a:effectLst/>
              <a:uFillTx/>
              <a:latin typeface="Arial"/>
            </a:endParaRPr>
          </a:p>
        </p:txBody>
      </p:sp>
      <p:sp>
        <p:nvSpPr>
          <p:cNvPr id="220" name="Arc 124"/>
          <p:cNvSpPr/>
          <p:nvPr/>
        </p:nvSpPr>
        <p:spPr>
          <a:xfrm rot="21427800">
            <a:off x="8958600" y="368280"/>
            <a:ext cx="2987640" cy="2987640"/>
          </a:xfrm>
          <a:prstGeom prst="arc">
            <a:avLst>
              <a:gd name="adj1" fmla="val 16200000"/>
              <a:gd name="adj2" fmla="val 2287352"/>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221" name="Oval 126"/>
          <p:cNvSpPr/>
          <p:nvPr/>
        </p:nvSpPr>
        <p:spPr>
          <a:xfrm>
            <a:off x="69120" y="5694120"/>
            <a:ext cx="545760" cy="5457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222" name="PlaceHolder 1"/>
          <p:cNvSpPr>
            <a:spLocks noGrp="1"/>
          </p:cNvSpPr>
          <p:nvPr>
            <p:ph type="dt" idx="82"/>
          </p:nvPr>
        </p:nvSpPr>
        <p:spPr>
          <a:xfrm>
            <a:off x="110916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pPr>
            <a:r>
              <a:rPr lang="en-US" sz="1200" b="0" u="none" strike="noStrike" dirty="1">
                <a:solidFill>
                  <a:srgbClr val="FFFFFF"/>
                </a:solidFill>
                <a:effectLst/>
                <a:uFillTx/>
                <a:latin typeface="Avenir Next LT Pro"/>
              </a:rPr>
              <a:t>FTD</a:t>
            </a:r>
            <a:endParaRPr lang="en-US" sz="1200" b="0" u="none" strike="noStrike">
              <a:solidFill>
                <a:srgbClr val="000000"/>
              </a:solidFill>
              <a:effectLst/>
              <a:uFillTx/>
              <a:latin typeface="Times New Roman"/>
            </a:endParaRPr>
          </a:p>
        </p:txBody>
      </p:sp>
      <p:sp>
        <p:nvSpPr>
          <p:cNvPr id="223" name="PlaceHolder 2"/>
          <p:cNvSpPr>
            <a:spLocks noGrp="1"/>
          </p:cNvSpPr>
          <p:nvPr>
            <p:ph type="ftr" idx="83"/>
          </p:nvPr>
        </p:nvSpPr>
        <p:spPr>
          <a:xfrm>
            <a:off x="4038480" y="6356520"/>
            <a:ext cx="411444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pPr>
            <a:r>
              <a:rPr lang="en-US" sz="1200" b="0" u="none" strike="noStrike" dirty="1">
                <a:solidFill>
                  <a:srgbClr val="FFFFFF"/>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224" name="PlaceHolder 3"/>
          <p:cNvSpPr>
            <a:spLocks noGrp="1"/>
          </p:cNvSpPr>
          <p:nvPr>
            <p:ph type="sldNum" idx="84"/>
          </p:nvPr>
        </p:nvSpPr>
        <p:spPr>
          <a:xfrm>
            <a:off x="9063720" y="6356520"/>
            <a:ext cx="225972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pPr>
            <a:fld id="{A2AA82EA-B162-4E7A-A70B-F670DDDF2AC2}" type="slidenum">
              <a:rPr lang="en-US" sz="1200" b="0" u="none" strike="noStrike">
                <a:solidFill>
                  <a:srgbClr val="FFFFFF"/>
                </a:solidFill>
                <a:effectLst/>
                <a:uFillTx/>
                <a:latin typeface="Avenir Next LT Pro"/>
              </a:rPr>
              <a:t>28</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p:nvSpPr>
          <p:cNvPr id="145" name="Rectangle 18"/>
          <p:cNvSpPr/>
          <p:nvPr/>
        </p:nvSpPr>
        <p:spPr>
          <a:xfrm>
            <a:off x="0" y="0"/>
            <a:ext cx="12191760" cy="685764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46" name="Arc 20"/>
          <p:cNvSpPr/>
          <p:nvPr/>
        </p:nvSpPr>
        <p:spPr>
          <a:xfrm flipH="1">
            <a:off x="504720" y="860040"/>
            <a:ext cx="2987640" cy="2987640"/>
          </a:xfrm>
          <a:prstGeom prst="arc">
            <a:avLst>
              <a:gd name="adj1" fmla="val 14612914"/>
              <a:gd name="adj2" fmla="val 0"/>
            </a:avLst>
          </a:prstGeom>
          <a:noFill/>
          <a:ln w="127000" cap="rnd">
            <a:solidFill>
              <a:srgbClr val="4E91F0">
                <a:lumMod val="75000"/>
              </a:srgbClr>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47" name="PlaceHolder 1"/>
          <p:cNvSpPr>
            <a:spLocks noGrp="1"/>
          </p:cNvSpPr>
          <p:nvPr>
            <p:ph type="title"/>
          </p:nvPr>
        </p:nvSpPr>
        <p:spPr>
          <a:xfrm>
            <a:off x="838080" y="643320"/>
            <a:ext cx="2950920" cy="5570640"/>
          </a:xfrm>
          <a:prstGeom prst="rect"/>
          <a:noFill/>
          <a:ln w="0">
            <a:noFill/>
          </a:ln>
        </p:spPr>
        <p:txBody>
          <a:bodyPr lIns="91440" tIns="45720" rIns="91440" bIns="45720" anchor="ctr">
            <a:normAutofit/>
          </a:bodyPr>
          <a:lstStyle/>
          <a:p>
            <a:pPr indent="0" defTabSz="914400">
              <a:lnSpc>
                <a:spcPct val="90000"/>
              </a:lnSpc>
              <a:buNone/>
            </a:pPr>
            <a:r>
              <a:rPr lang="en-US" sz="4400" b="0" u="none" strike="noStrike" dirty="1">
                <a:solidFill>
                  <a:srgbClr val="FFFFFF"/>
                </a:solidFill>
                <a:effectLst/>
                <a:uFillTx/>
                <a:latin typeface="Tw Cen MT"/>
              </a:rPr>
              <a:t>Chart</a:t>
            </a:r>
            <a:endParaRPr lang="en-US" sz="4400" b="0" u="none" strike="noStrike">
              <a:solidFill>
                <a:schemeClr val="dk1"/>
              </a:solidFill>
              <a:effectLst/>
              <a:uFillTx/>
              <a:latin typeface="Avenir Next LT Pro"/>
            </a:endParaRPr>
          </a:p>
        </p:txBody>
      </p:sp>
      <p:sp>
        <p:nvSpPr>
          <p:cNvPr id="148" name="Rectangle: Rounded Corners 22"/>
          <p:cNvSpPr/>
          <p:nvPr/>
        </p:nvSpPr>
        <p:spPr>
          <a:xfrm>
            <a:off x="4485600" y="434160"/>
            <a:ext cx="7217280" cy="592164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49" name="PlaceHolder 2"/>
          <p:cNvSpPr>
            <a:spLocks noGrp="1"/>
          </p:cNvSpPr>
          <p:nvPr>
            <p:ph type="dt" idx="46"/>
          </p:nvPr>
        </p:nvSpPr>
        <p:spPr>
          <a:xfrm>
            <a:off x="83808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FFFFFF"/>
                </a:solidFill>
                <a:effectLst/>
                <a:uFillTx/>
                <a:latin typeface="Calibri"/>
              </a:rPr>
              <a:t>FTD</a:t>
            </a:r>
            <a:endParaRPr lang="en-US" sz="1200" b="0" u="none" strike="noStrike">
              <a:solidFill>
                <a:srgbClr val="000000"/>
              </a:solidFill>
              <a:effectLst/>
              <a:uFillTx/>
              <a:latin typeface="Times New Roman"/>
            </a:endParaRPr>
          </a:p>
        </p:txBody>
      </p:sp>
      <p:sp>
        <p:nvSpPr>
          <p:cNvPr id="150" name="PlaceHolder 3"/>
          <p:cNvSpPr>
            <a:spLocks noGrp="1"/>
          </p:cNvSpPr>
          <p:nvPr>
            <p:ph type="ftr" idx="47"/>
          </p:nvPr>
        </p:nvSpPr>
        <p:spPr>
          <a:xfrm>
            <a:off x="541008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FFFFFF"/>
                </a:solidFill>
                <a:effectLst/>
                <a:uFillTx/>
                <a:latin typeface="Calibri"/>
              </a:rPr>
              <a:t>FREE TEST DATA</a:t>
            </a:r>
            <a:endParaRPr lang="en-US" sz="1200" b="0" u="none" strike="noStrike">
              <a:solidFill>
                <a:srgbClr val="000000"/>
              </a:solidFill>
              <a:effectLst/>
              <a:uFillTx/>
              <a:latin typeface="Times New Roman"/>
            </a:endParaRPr>
          </a:p>
        </p:txBody>
      </p:sp>
      <p:sp>
        <p:nvSpPr>
          <p:cNvPr id="151" name="PlaceHolder 4"/>
          <p:cNvSpPr>
            <a:spLocks noGrp="1"/>
          </p:cNvSpPr>
          <p:nvPr>
            <p:ph type="sldNum" idx="48"/>
          </p:nvPr>
        </p:nvSpPr>
        <p:spPr>
          <a:xfrm>
            <a:off x="8610480" y="6356520"/>
            <a:ext cx="274284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816FF605-8819-4D38-B267-907B4CB89BF6}" type="slidenum">
              <a:rPr lang="en-US" sz="1200" b="0" u="none" strike="noStrike">
                <a:solidFill>
                  <a:srgbClr val="FFFFFF"/>
                </a:solidFill>
                <a:effectLst/>
                <a:uFillTx/>
                <a:latin typeface="Calibri"/>
              </a:rPr>
              <a:t>3</a:t>
            </a:fld>
            <a:endParaRPr lang="en-US" sz="1200" b="0" u="none" strike="noStrike">
              <a:solidFill>
                <a:srgbClr val="000000"/>
              </a:solidFill>
              <a:effectLst/>
              <a:uFillTx/>
              <a:latin typeface="Times New Roman"/>
            </a:endParaRPr>
          </a:p>
        </p:txBody>
      </p:sp>
      <p:graphicFrame>
        <p:nvGraphicFramePr>
          <p:cNvPr id="152" name="Content Placeholder 6"/>
          <p:cNvGraphicFramePr/>
          <p:nvPr/>
        </p:nvGraphicFramePr>
        <p:xfrm>
          <a:off x="4763880" y="609480"/>
          <a:ext cx="6735240" cy="55641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p:nvSpPr>
          <p:cNvPr id="153" name="Rectangle 18"/>
          <p:cNvSpPr/>
          <p:nvPr/>
        </p:nvSpPr>
        <p:spPr>
          <a:xfrm>
            <a:off x="0" y="0"/>
            <a:ext cx="12191760" cy="685764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54" name="PlaceHolder 1"/>
          <p:cNvSpPr>
            <a:spLocks noGrp="1"/>
          </p:cNvSpPr>
          <p:nvPr>
            <p:ph type="title"/>
          </p:nvPr>
        </p:nvSpPr>
        <p:spPr>
          <a:xfrm>
            <a:off x="838080" y="459720"/>
            <a:ext cx="10515240" cy="1004400"/>
          </a:xfrm>
          <a:prstGeom prst="rect"/>
          <a:noFill/>
          <a:ln w="0">
            <a:noFill/>
          </a:ln>
        </p:spPr>
        <p:txBody>
          <a:bodyPr lIns="91440" tIns="45720" rIns="91440" bIns="45720" anchor="ctr">
            <a:normAutofit/>
          </a:bodyPr>
          <a:lstStyle/>
          <a:p>
            <a:pPr indent="0" algn="ctr" defTabSz="914400">
              <a:lnSpc>
                <a:spcPct val="90000"/>
              </a:lnSpc>
              <a:buNone/>
            </a:pPr>
            <a:r>
              <a:rPr lang="en-US" sz="4400" b="0" u="none" strike="noStrike" dirty="1">
                <a:solidFill>
                  <a:srgbClr val="FFFFFF"/>
                </a:solidFill>
                <a:effectLst/>
                <a:uFillTx/>
                <a:latin typeface="Tw Cen MT"/>
              </a:rPr>
              <a:t>Table</a:t>
            </a:r>
            <a:endParaRPr lang="en-US" sz="4400" b="0" u="none" strike="noStrike">
              <a:solidFill>
                <a:schemeClr val="dk1"/>
              </a:solidFill>
              <a:effectLst/>
              <a:uFillTx/>
              <a:latin typeface="Avenir Next LT Pro"/>
            </a:endParaRPr>
          </a:p>
        </p:txBody>
      </p:sp>
      <p:sp>
        <p:nvSpPr>
          <p:cNvPr id="155" name="Rectangle: Rounded Corners 20"/>
          <p:cNvSpPr/>
          <p:nvPr/>
        </p:nvSpPr>
        <p:spPr>
          <a:xfrm>
            <a:off x="579600" y="1587960"/>
            <a:ext cx="11032560" cy="476820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56" name="PlaceHolder 2"/>
          <p:cNvSpPr>
            <a:spLocks noGrp="1"/>
          </p:cNvSpPr>
          <p:nvPr>
            <p:ph type="dt" idx="49"/>
          </p:nvPr>
        </p:nvSpPr>
        <p:spPr>
          <a:xfrm>
            <a:off x="83808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FFFFFF"/>
                </a:solidFill>
                <a:effectLst/>
                <a:uFillTx/>
                <a:latin typeface="Calibri"/>
              </a:rPr>
              <a:t>FTD</a:t>
            </a:r>
            <a:endParaRPr lang="en-US" sz="1200" b="0" u="none" strike="noStrike">
              <a:solidFill>
                <a:srgbClr val="000000"/>
              </a:solidFill>
              <a:effectLst/>
              <a:uFillTx/>
              <a:latin typeface="Times New Roman"/>
            </a:endParaRPr>
          </a:p>
        </p:txBody>
      </p:sp>
      <p:sp>
        <p:nvSpPr>
          <p:cNvPr id="157" name="PlaceHolder 3"/>
          <p:cNvSpPr>
            <a:spLocks noGrp="1"/>
          </p:cNvSpPr>
          <p:nvPr>
            <p:ph type="ftr" idx="50"/>
          </p:nvPr>
        </p:nvSpPr>
        <p:spPr>
          <a:xfrm>
            <a:off x="4038480" y="6356520"/>
            <a:ext cx="411444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tabLst>
                <a:tab pos="0" algn="l"/>
              </a:tabLst>
            </a:pPr>
            <a:r>
              <a:rPr lang="en-US" sz="1200" b="0" u="none" strike="noStrike" dirty="1">
                <a:solidFill>
                  <a:srgbClr val="FFFFFF"/>
                </a:solidFill>
                <a:effectLst/>
                <a:uFillTx/>
                <a:latin typeface="Calibri"/>
              </a:rPr>
              <a:t>FREE TEST DATA</a:t>
            </a:r>
            <a:endParaRPr lang="en-US" sz="1200" b="0" u="none" strike="noStrike">
              <a:solidFill>
                <a:srgbClr val="000000"/>
              </a:solidFill>
              <a:effectLst/>
              <a:uFillTx/>
              <a:latin typeface="Times New Roman"/>
            </a:endParaRPr>
          </a:p>
        </p:txBody>
      </p:sp>
      <p:sp>
        <p:nvSpPr>
          <p:cNvPr id="158" name="PlaceHolder 4"/>
          <p:cNvSpPr>
            <a:spLocks noGrp="1"/>
          </p:cNvSpPr>
          <p:nvPr>
            <p:ph type="sldNum" idx="51"/>
          </p:nvPr>
        </p:nvSpPr>
        <p:spPr>
          <a:xfrm>
            <a:off x="8610480" y="6356520"/>
            <a:ext cx="274284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FFFFFF"/>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6BC83F0D-1036-40DA-A7D5-072987FD9ECA}" type="slidenum">
              <a:rPr lang="en-US" sz="1200" b="0" u="none" strike="noStrike">
                <a:solidFill>
                  <a:srgbClr val="FFFFFF"/>
                </a:solidFill>
                <a:effectLst/>
                <a:uFillTx/>
                <a:latin typeface="Calibri"/>
              </a:rPr>
              <a:t>4</a:t>
            </a:fld>
            <a:endParaRPr lang="en-US" sz="1200" b="0" u="none" strike="noStrike">
              <a:solidFill>
                <a:srgbClr val="000000"/>
              </a:solidFill>
              <a:effectLst/>
              <a:uFillTx/>
              <a:latin typeface="Times New Roman"/>
            </a:endParaRPr>
          </a:p>
        </p:txBody>
      </p:sp>
      <p:graphicFrame>
        <p:nvGraphicFramePr>
          <p:cNvPr id="159" name="Table 7"/>
          <p:cNvGraphicFramePr/>
          <p:nvPr/>
        </p:nvGraphicFramePr>
        <p:xfrm>
          <a:off x="838080" y="2408040"/>
          <a:ext cx="10515240" cy="3135600"/>
        </p:xfrm>
        <a:graphic>
          <a:graphicData uri="http://schemas.openxmlformats.org/drawingml/2006/table">
            <a:tbl>
              <a:tblPr/>
              <a:tblGrid>
                <a:gridCol w="1580040"/>
                <a:gridCol w="2233800"/>
                <a:gridCol w="2233800"/>
                <a:gridCol w="2233800"/>
                <a:gridCol w="2233800"/>
              </a:tblGrid>
              <a:tr h="627120">
                <a:tc>
                  <a:txBody>
                    <a:bodyPr lIns="142560" tIns="71280" rIns="142560" bIns="71280" anchor="ctr" anchorCtr="0">
                      <a:noAutofit/>
                    </a:bodyPr>
                    <a:lstStyle/>
                    <a:p>
                      <a:endParaRPr lang="en-US" sz="2800" b="1" u="none" strike="noStrike">
                        <a:solidFill>
                          <a:schemeClr val="lt1"/>
                        </a:solidFill>
                        <a:effectLst/>
                        <a:uFillTx/>
                        <a:latin typeface="Avenir Next LT Pro"/>
                      </a:endParaRPr>
                    </a:p>
                  </a:txBody>
                  <a:tcPr marL="142560" marR="142560" anchor="ctr">
                    <a:lnL w="1224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1</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2</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3</a:t>
                      </a:r>
                      <a:endParaRPr lang="en-US" sz="2800" b="0" u="none" strike="noStrike">
                        <a:solidFill>
                          <a:srgbClr val="FFFFFF"/>
                        </a:solidFill>
                        <a:effectLst/>
                        <a:uFillTx/>
                        <a:latin typeface="Arial"/>
                      </a:endParaRPr>
                    </a:p>
                  </a:txBody>
                  <a:tcPr marL="142560" marR="142560" anchor="ctr">
                    <a:lnL w="2880">
                      <a:noFill/>
                      <a:prstDash val="solid"/>
                    </a:lnL>
                    <a:lnR w="2880">
                      <a:noFill/>
                      <a:prstDash val="solid"/>
                    </a:lnR>
                    <a:lnT w="12240">
                      <a:noFill/>
                      <a:prstDash val="solid"/>
                    </a:lnT>
                    <a:lnB w="38160">
                      <a:noFill/>
                      <a:prstDash val="solid"/>
                    </a:lnB>
                    <a:solidFill>
                      <a:schemeClr val="accent2"/>
                    </a:solidFill>
                  </a:tcPr>
                </a:tc>
                <a:tc>
                  <a:txBody>
                    <a:bodyPr lIns="142560" tIns="71280" rIns="142560" bIns="71280" anchor="ctr" anchorCtr="0">
                      <a:noAutofit/>
                    </a:bodyPr>
                    <a:lstStyle/>
                    <a:p>
                      <a:pPr algn="ctr" defTabSz="914400">
                        <a:lnSpc>
                          <a:spcPct val="100000"/>
                        </a:lnSpc>
                      </a:pPr>
                      <a:r>
                        <a:rPr lang="en-US" sz="2800" b="1" u="none" strike="noStrike" dirty="1">
                          <a:solidFill>
                            <a:schemeClr val="lt1"/>
                          </a:solidFill>
                          <a:effectLst/>
                          <a:uFillTx/>
                          <a:latin typeface="Avenir Next LT Pro"/>
                        </a:rPr>
                        <a:t>Category 4</a:t>
                      </a:r>
                      <a:endParaRPr lang="en-US" sz="2800" b="0" u="none" strike="noStrike">
                        <a:solidFill>
                          <a:srgbClr val="FFFFFF"/>
                        </a:solidFill>
                        <a:effectLst/>
                        <a:uFillTx/>
                        <a:latin typeface="Arial"/>
                      </a:endParaRPr>
                    </a:p>
                  </a:txBody>
                  <a:tcPr marL="142560" marR="142560" anchor="ctr">
                    <a:lnL w="2880">
                      <a:noFill/>
                      <a:prstDash val="solid"/>
                    </a:lnL>
                    <a:lnR w="12240">
                      <a:noFill/>
                      <a:prstDash val="solid"/>
                    </a:lnR>
                    <a:lnT w="12240">
                      <a:noFill/>
                      <a:prstDash val="solid"/>
                    </a:lnT>
                    <a:lnB w="38160">
                      <a:noFill/>
                      <a:prstDash val="solid"/>
                    </a:lnB>
                    <a:solidFill>
                      <a:schemeClr val="accent2"/>
                    </a:solid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1 </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3.2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5.1</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4.4</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3</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2.1</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2.8</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tIns="71280" rIns="142560" bIns="71280" anchor="ctr" anchorCtr="0">
                      <a:noAutofit/>
                    </a:bodyPr>
                    <a:lstStyle/>
                    <a:p>
                      <a:pPr defTabSz="914400">
                        <a:lnSpc>
                          <a:spcPct val="100000"/>
                        </a:lnSpc>
                      </a:pPr>
                      <a:r>
                        <a:rPr lang="en-US" sz="2800" b="0" u="none" strike="noStrike" dirty="1">
                          <a:solidFill>
                            <a:schemeClr val="dk1"/>
                          </a:solidFill>
                          <a:effectLst/>
                          <a:uFillTx/>
                          <a:latin typeface="Avenir Next LT Pro"/>
                        </a:rPr>
                        <a:t>Item 4</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4.5</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2.2</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1.7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tIns="71280" rIns="142560" bIns="71280" anchor="ctr" anchorCtr="0">
                      <a:noAutofit/>
                    </a:bodyPr>
                    <a:lstStyle/>
                    <a:p>
                      <a:pPr algn="ctr" defTabSz="914400">
                        <a:lnSpc>
                          <a:spcPct val="100000"/>
                        </a:lnSpc>
                      </a:pPr>
                      <a:r>
                        <a:rPr lang="en-US" sz="2800" b="0" u="none" strike="noStrike" dirty="1">
                          <a:solidFill>
                            <a:schemeClr val="dk1"/>
                          </a:solidFill>
                          <a:effectLst/>
                          <a:uFillTx/>
                          <a:latin typeface="Avenir Next LT Pro"/>
                        </a:rPr>
                        <a:t>7</a:t>
                      </a:r>
                      <a:endParaRPr lang="en-US" sz="2800" b="0" u="none" strike="noStrike">
                        <a:solidFill>
                          <a:srgbClr val="000000"/>
                        </a:solidFill>
                        <a:effectLst/>
                        <a:uFillTx/>
                        <a:latin typeface="Arial"/>
                      </a:endParaRPr>
                    </a:p>
                  </a:txBody>
                  <a:tcPr marL="142560" marR="142560" anchor="ctr">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bl>
          </a:graphicData>
        </a:graphic>
      </p:graphicFrame>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useBgFill="1">
        <p:nvSpPr>
          <p:cNvPr id="160" name="Rectangle 91"/>
          <p:cNvSpPr/>
          <p:nvPr/>
        </p:nvSpPr>
        <p:spPr>
          <a:xfrm>
            <a:off x="0" y="0"/>
            <a:ext cx="12188520" cy="6857640"/>
          </a:xfrm>
          <a:prstGeom prst="rect"/>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61" name="Arc 93"/>
          <p:cNvSpPr/>
          <p:nvPr/>
        </p:nvSpPr>
        <p:spPr>
          <a:xfrm rot="21427800">
            <a:off x="8958600" y="368280"/>
            <a:ext cx="2987640" cy="2987640"/>
          </a:xfrm>
          <a:prstGeom prst="arc">
            <a:avLst>
              <a:gd name="adj1" fmla="val 16200000"/>
              <a:gd name="adj2" fmla="val 2287352"/>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62" name="Oval 95"/>
          <p:cNvSpPr/>
          <p:nvPr/>
        </p:nvSpPr>
        <p:spPr>
          <a:xfrm>
            <a:off x="69120" y="5694120"/>
            <a:ext cx="545760" cy="545760"/>
          </a:xfrm>
          <a:prstGeom prst="ellipse"/>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63" name="PlaceHolder 1"/>
          <p:cNvSpPr>
            <a:spLocks noGrp="1"/>
          </p:cNvSpPr>
          <p:nvPr>
            <p:ph type="dt" idx="52"/>
          </p:nvPr>
        </p:nvSpPr>
        <p:spPr>
          <a:xfrm>
            <a:off x="1109160" y="6356520"/>
            <a:ext cx="274284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pPr>
            <a:r>
              <a:rPr lang="en-US" sz="1200" b="0" u="none" strike="noStrike" dirty="1">
                <a:solidFill>
                  <a:srgbClr val="FFFFFF"/>
                </a:solidFill>
                <a:effectLst/>
                <a:uFillTx/>
                <a:latin typeface="Avenir Next LT Pro"/>
              </a:rPr>
              <a:t>FTD</a:t>
            </a:r>
            <a:endParaRPr lang="en-US" sz="1200" b="0" u="none" strike="noStrike">
              <a:solidFill>
                <a:srgbClr val="000000"/>
              </a:solidFill>
              <a:effectLst/>
              <a:uFillTx/>
              <a:latin typeface="Times New Roman"/>
            </a:endParaRPr>
          </a:p>
        </p:txBody>
      </p:sp>
      <p:sp>
        <p:nvSpPr>
          <p:cNvPr id="164" name="PlaceHolder 2"/>
          <p:cNvSpPr>
            <a:spLocks noGrp="1"/>
          </p:cNvSpPr>
          <p:nvPr>
            <p:ph type="ftr" idx="53"/>
          </p:nvPr>
        </p:nvSpPr>
        <p:spPr>
          <a:xfrm>
            <a:off x="4038480" y="6356520"/>
            <a:ext cx="411444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pPr>
            <a:r>
              <a:rPr lang="en-US" sz="1200" b="0" u="none" strike="noStrike" dirty="1">
                <a:solidFill>
                  <a:srgbClr val="FFFFFF"/>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65" name="PlaceHolder 3"/>
          <p:cNvSpPr>
            <a:spLocks noGrp="1"/>
          </p:cNvSpPr>
          <p:nvPr>
            <p:ph type="sldNum" idx="54"/>
          </p:nvPr>
        </p:nvSpPr>
        <p:spPr>
          <a:xfrm>
            <a:off x="9063720" y="6356520"/>
            <a:ext cx="225972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defRPr lang="en-US" sz="1200" b="0" u="none" strike="noStrike" kern="1200">
                <a:solidFill>
                  <a:srgbClr val="FFFFFF"/>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pPr>
            <a:fld id="{6B114F7E-70B6-4578-BC7C-95977CD730AB}" type="slidenum">
              <a:rPr lang="en-US" sz="1200" b="0" u="none" strike="noStrike">
                <a:solidFill>
                  <a:srgbClr val="FFFFFF"/>
                </a:solidFill>
                <a:effectLst/>
                <a:uFillTx/>
                <a:latin typeface="Avenir Next LT Pro"/>
              </a:rPr>
              <a:t>5</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29" name="PlaceHolder 1"/>
          <p:cNvSpPr>
            <a:spLocks noGrp="1"/>
          </p:cNvSpPr>
          <p:nvPr>
            <p:ph type="title"/>
          </p:nvPr>
        </p:nvSpPr>
        <p:spPr>
          <a:xfrm>
            <a:off x="5093280" y="2743200"/>
            <a:ext cx="6592320" cy="2386080"/>
          </a:xfrm>
          <a:prstGeom prst="rect"/>
          <a:noFill/>
          <a:ln w="0">
            <a:noFill/>
          </a:ln>
        </p:spPr>
        <p:txBody>
          <a:bodyPr lIns="91440" tIns="45720" rIns="91440" bIns="45720" anchor="b">
            <a:noAutofit/>
          </a:bodyPr>
          <a:lstStyle/>
          <a:p>
            <a:pPr indent="0" algn="r" defTabSz="914400">
              <a:lnSpc>
                <a:spcPct val="90000"/>
              </a:lnSpc>
              <a:buNone/>
            </a:pPr>
            <a:r>
              <a:rPr lang="en-US" sz="6000" b="0" u="none" strike="noStrike" dirty="1">
                <a:solidFill>
                  <a:srgbClr val="FFFFFF"/>
                </a:solidFill>
                <a:effectLst/>
                <a:uFillTx/>
                <a:latin typeface="Tw Cen MT"/>
              </a:rPr>
              <a:t>FREE TEST DATA2</a:t>
            </a:r>
            <a:endParaRPr lang="en-US" sz="6000" b="0" u="none" strike="noStrike">
              <a:solidFill>
                <a:schemeClr val="dk1"/>
              </a:solidFill>
              <a:effectLst/>
              <a:uFillTx/>
              <a:latin typeface="Avenir Next LT Pro"/>
            </a:endParaRPr>
          </a:p>
        </p:txBody>
      </p:sp>
      <p:sp>
        <p:nvSpPr>
          <p:cNvPr id="130" name="PlaceHolder 2"/>
          <p:cNvSpPr>
            <a:spLocks noGrp="1"/>
          </p:cNvSpPr>
          <p:nvPr>
            <p:ph type="subTitle"/>
          </p:nvPr>
        </p:nvSpPr>
        <p:spPr>
          <a:xfrm>
            <a:off x="5093280" y="5221080"/>
            <a:ext cx="6592320" cy="996480"/>
          </a:xfrm>
          <a:prstGeom prst="rect"/>
          <a:noFill/>
          <a:ln w="0">
            <a:noFill/>
          </a:ln>
        </p:spPr>
        <p:txBody>
          <a:bodyPr lIns="91440" tIns="45720" rIns="91440" bIns="45720" anchor="t">
            <a:noAutofit/>
          </a:bodyPr>
          <a:lstStyle/>
          <a:p>
            <a:pPr indent="0" algn="r" defTabSz="914400">
              <a:lnSpc>
                <a:spcPct val="90000"/>
              </a:lnSpc>
              <a:spcBef>
                <a:spcPts val="1001"/>
              </a:spcBef>
              <a:buNone/>
              <a:tabLst>
                <a:tab pos="0" algn="l"/>
              </a:tabLst>
            </a:pPr>
            <a:r>
              <a:rPr lang="en-US" sz="2400" b="0" u="none" strike="noStrike" dirty="1">
                <a:solidFill>
                  <a:srgbClr val="FFFFFF"/>
                </a:solidFill>
                <a:effectLst/>
                <a:uFillTx/>
                <a:latin typeface="Avenir Next LT Pro"/>
              </a:rPr>
              <a:t>PPT FILE</a:t>
            </a:r>
            <a:endParaRPr lang="en-US" sz="2400" b="0" u="none" strike="noStrike">
              <a:solidFill>
                <a:srgbClr val="000000"/>
              </a:solidFill>
              <a:effectLst/>
              <a:uFillTx/>
              <a:latin typeface="Arial"/>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bg>
      <p:bgPr>
        <a:solidFill>
          <a:schemeClr val="lt1"/>
        </a:solidFill>
      </p:bgPr>
    </p:bg>
    <p:spTree>
      <p:nvGrpSpPr>
        <p:cNvPr id="1" name=""/>
        <p:cNvGrpSpPr/>
        <p:nvPr/>
      </p:nvGrpSpPr>
      <p:grpSpPr>
        <a:xfrm>
          <a:off x="0" y="0"/>
          <a:ext cx="0" cy="0"/>
          <a:chOff x="0" y="0"/>
          <a:chExt cx="0" cy="0"/>
        </a:xfrm>
      </p:grpSpPr>
      <p:sp useBgFill="1">
        <p:nvSpPr>
          <p:cNvPr id="131" name="Rectangle 20"/>
          <p:cNvSpPr/>
          <p:nvPr/>
        </p:nvSpPr>
        <p:spPr>
          <a:xfrm>
            <a:off x="2880" y="0"/>
            <a:ext cx="12188520" cy="6857640"/>
          </a:xfrm>
          <a:prstGeom prst="rect"/>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2" name="PlaceHolder 1"/>
          <p:cNvSpPr>
            <a:spLocks noGrp="1"/>
          </p:cNvSpPr>
          <p:nvPr>
            <p:ph type="title"/>
          </p:nvPr>
        </p:nvSpPr>
        <p:spPr>
          <a:xfrm>
            <a:off x="838080" y="365040"/>
            <a:ext cx="5558040" cy="1325160"/>
          </a:xfrm>
          <a:prstGeom prst="rect"/>
          <a:noFill/>
          <a:ln w="0">
            <a:noFill/>
          </a:ln>
        </p:spPr>
        <p:txBody>
          <a:bodyPr lIns="91440" tIns="45720" rIns="91440" bIns="45720" anchor="ctr">
            <a:norm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33" name="Freeform: Shape 22"/>
          <p:cNvSpPr/>
          <p:nvPr/>
        </p:nvSpPr>
        <p:spPr>
          <a:xfrm>
            <a:off x="10208520" y="0"/>
            <a:ext cx="1134720" cy="477720"/>
          </a:xfrm>
          <a:custGeom>
            <a:gdLst>
              <a:gd name="textAreaLeft" fmla="*/ 0 w 1134720"/>
              <a:gd name="textAreaRight" fmla="*/ 1135080 w 1134720"/>
              <a:gd name="textAreaTop" fmla="*/ 0 h 477720"/>
              <a:gd name="textAreaBottom" fmla="*/ 478080 h 477720"/>
            </a:gd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4" name="PlaceHolder 2"/>
          <p:cNvSpPr>
            <a:spLocks noGrp="1"/>
          </p:cNvSpPr>
          <p:nvPr>
            <p:ph type="obj"/>
          </p:nvPr>
        </p:nvSpPr>
        <p:spPr>
          <a:xfrm>
            <a:off x="838080" y="1825560"/>
            <a:ext cx="5558040" cy="4350960"/>
          </a:xfrm>
          <a:prstGeom prst="rect"/>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800" b="0" u="none" strike="noStrike" dirty="1">
                <a:solidFill>
                  <a:schemeClr val="dk1"/>
                </a:solidFill>
                <a:effectLst/>
                <a:uFillTx/>
                <a:latin typeface="Open Sans"/>
              </a:rPr>
              <a:t>Lorem ipsum dolor sit amet, consectetur adipiscing elit. Donec iaculis elit nec ante eleifend, eget cursus tortor auctor. Integer at ultrices lorem, eget bibendum turpis. Praesent lacus sapien, ullamcorper.</a:t>
            </a:r>
            <a:endParaRPr lang="en-US" sz="2800" b="0" u="none" strike="noStrike">
              <a:solidFill>
                <a:schemeClr val="dk1"/>
              </a:solidFill>
              <a:effectLst/>
              <a:uFillTx/>
              <a:latin typeface="Avenir Next LT Pro"/>
            </a:endParaRPr>
          </a:p>
        </p:txBody>
      </p:sp>
      <p:sp>
        <p:nvSpPr>
          <p:cNvPr id="135" name="Oval 24"/>
          <p:cNvSpPr/>
          <p:nvPr/>
        </p:nvSpPr>
        <p:spPr>
          <a:xfrm>
            <a:off x="6821280" y="2624400"/>
            <a:ext cx="812160" cy="812160"/>
          </a:xfrm>
          <a:prstGeom prst="ellipse"/>
          <a:noFill/>
          <a:ln w="127000">
            <a:solidFill>
              <a:srgbClr val="C097F8"/>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
        <p:nvSpPr>
          <p:cNvPr id="136" name="Block Arc 26"/>
          <p:cNvSpPr/>
          <p:nvPr/>
        </p:nvSpPr>
        <p:spPr>
          <a:xfrm rot="16200000">
            <a:off x="8912520" y="1218960"/>
            <a:ext cx="2387160" cy="2387160"/>
          </a:xfrm>
          <a:prstGeom prst="blockArc">
            <a:avLst>
              <a:gd name="adj1" fmla="val 10800000"/>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37" name="Freeform: Shape 28"/>
          <p:cNvSpPr/>
          <p:nvPr/>
        </p:nvSpPr>
        <p:spPr>
          <a:xfrm>
            <a:off x="6821280" y="0"/>
            <a:ext cx="2314800" cy="1550520"/>
          </a:xfrm>
          <a:custGeom>
            <a:gdLst>
              <a:gd name="textAreaLeft" fmla="*/ 0 w 2314800"/>
              <a:gd name="textAreaRight" fmla="*/ 2315160 w 2314800"/>
              <a:gd name="textAreaTop" fmla="*/ 0 h 1550520"/>
              <a:gd name="textAreaBottom" fmla="*/ 1550880 h 1550520"/>
            </a:gdLst>
            <a:rect l="textAreaLeft" t="textAreaTop" r="textAreaRight" b="textAreaBottom"/>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cxnSp>
        <p:nvCxnSpPr>
          <p:cNvPr id="138" name="Straight Connector 30"/>
          <p:cNvCxnSpPr/>
          <p:nvPr/>
        </p:nvCxnSpPr>
        <p:spPr>
          <a:xfrm>
            <a:off x="11724480" y="1331280"/>
            <a:ext cx="360" cy="1598040"/>
          </a:xfrm>
          <a:prstGeom prst="straightConnector1"/>
          <a:ln w="127000" cap="rnd">
            <a:solidFill>
              <a:srgbClr val="2CC3B4"/>
            </a:solidFill>
            <a:prstDash val="dash"/>
          </a:ln>
        </p:spPr>
      </p:cxnSp>
      <p:sp>
        <p:nvSpPr>
          <p:cNvPr id="139" name="Freeform: Shape 32"/>
          <p:cNvSpPr/>
          <p:nvPr/>
        </p:nvSpPr>
        <p:spPr>
          <a:xfrm>
            <a:off x="11005560" y="4111920"/>
            <a:ext cx="1186200" cy="1771200"/>
          </a:xfrm>
          <a:custGeom>
            <a:gdLst>
              <a:gd name="textAreaLeft" fmla="*/ 0 w 1186200"/>
              <a:gd name="textAreaRight" fmla="*/ 1186560 w 1186200"/>
              <a:gd name="textAreaTop" fmla="*/ 0 h 1771200"/>
              <a:gd name="textAreaBottom" fmla="*/ 1771560 h 1771200"/>
            </a:gd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defTabSz="914400">
              <a:lnSpc>
                <a:spcPct val="100000"/>
              </a:lnSpc>
              <a:tabLst>
                <a:tab pos="0" algn="l"/>
              </a:tabLst>
            </a:pPr>
            <a:endParaRPr lang="en-US" sz="1800" b="0" i="0" u="none" strike="noStrike">
              <a:solidFill>
                <a:srgbClr val="000000"/>
              </a:solidFill>
              <a:effectLst/>
              <a:uFillTx/>
              <a:latin typeface="Calibri"/>
            </a:endParaRPr>
          </a:p>
        </p:txBody>
      </p:sp>
      <p:sp>
        <p:nvSpPr>
          <p:cNvPr id="140" name="PlaceHolder 3"/>
          <p:cNvSpPr>
            <a:spLocks noGrp="1"/>
          </p:cNvSpPr>
          <p:nvPr>
            <p:ph type="dt" idx="43"/>
          </p:nvPr>
        </p:nvSpPr>
        <p:spPr>
          <a:xfrm>
            <a:off x="838080" y="6356520"/>
            <a:ext cx="1705680" cy="364680"/>
          </a:xfrm>
          <a:prstGeom prst="rect"/>
          <a:noFill/>
          <a:ln w="0">
            <a:noFill/>
          </a:ln>
        </p:spPr>
        <p:txBody>
          <a:bodyPr lIns="91440" tIns="45720" rIns="91440" bIns="45720" anchor="ctr">
            <a:normAutofit/>
          </a:bodyPr>
          <a:lstStyle>
            <a:lvl1pPr marL="0" indent="0" algn="l"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spcAft>
                <a:spcPts val="601"/>
              </a:spcAft>
              <a:buNone/>
              <a:tabLst>
                <a:tab pos="0" algn="l"/>
              </a:tabLst>
            </a:pPr>
            <a:r>
              <a:rPr lang="en-US" sz="1200" b="0" u="none" strike="noStrike" dirty="1">
                <a:solidFill>
                  <a:srgbClr val="8B8B8B"/>
                </a:solidFill>
                <a:effectLst/>
                <a:uFillTx/>
                <a:latin typeface="Calibri"/>
              </a:rPr>
              <a:t>FTD</a:t>
            </a:r>
            <a:endParaRPr lang="en-US" sz="1200" b="0" u="none" strike="noStrike">
              <a:solidFill>
                <a:srgbClr val="000000"/>
              </a:solidFill>
              <a:effectLst/>
              <a:uFillTx/>
              <a:latin typeface="Times New Roman"/>
            </a:endParaRPr>
          </a:p>
        </p:txBody>
      </p:sp>
      <p:sp>
        <p:nvSpPr>
          <p:cNvPr id="141" name="PlaceHolder 4"/>
          <p:cNvSpPr>
            <a:spLocks noGrp="1"/>
          </p:cNvSpPr>
          <p:nvPr>
            <p:ph type="ftr" idx="44"/>
          </p:nvPr>
        </p:nvSpPr>
        <p:spPr>
          <a:xfrm>
            <a:off x="2727360" y="6356520"/>
            <a:ext cx="3669120" cy="364680"/>
          </a:xfrm>
          <a:prstGeom prst="rect"/>
          <a:noFill/>
          <a:ln w="0">
            <a:noFill/>
          </a:ln>
        </p:spPr>
        <p:txBody>
          <a:bodyPr lIns="91440" tIns="45720" rIns="91440" bIns="45720" anchor="ctr">
            <a:normAutofit/>
          </a:bodyPr>
          <a:lstStyle>
            <a:lvl1pPr marL="0" indent="0" algn="ctr"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spcAft>
                <a:spcPts val="601"/>
              </a:spcAft>
              <a:buNone/>
              <a:tabLst>
                <a:tab pos="0" algn="l"/>
              </a:tabLst>
            </a:pPr>
            <a:r>
              <a:rPr lang="en-US" sz="1200" b="0" u="none" strike="noStrike" dirty="1">
                <a:solidFill>
                  <a:srgbClr val="8B8B8B"/>
                </a:solidFill>
                <a:effectLst/>
                <a:uFillTx/>
                <a:latin typeface="Calibri"/>
              </a:rPr>
              <a:t>FREE TEST DATA</a:t>
            </a:r>
            <a:endParaRPr lang="en-US" sz="1200" b="0" u="none" strike="noStrike">
              <a:solidFill>
                <a:srgbClr val="000000"/>
              </a:solidFill>
              <a:effectLst/>
              <a:uFillTx/>
              <a:latin typeface="Times New Roman"/>
            </a:endParaRPr>
          </a:p>
        </p:txBody>
      </p:sp>
      <p:sp>
        <p:nvSpPr>
          <p:cNvPr id="142" name="PlaceHolder 5"/>
          <p:cNvSpPr>
            <a:spLocks noGrp="1"/>
          </p:cNvSpPr>
          <p:nvPr>
            <p:ph type="sldNum" idx="45"/>
          </p:nvPr>
        </p:nvSpPr>
        <p:spPr>
          <a:xfrm>
            <a:off x="9780120" y="6356520"/>
            <a:ext cx="1573200" cy="364680"/>
          </a:xfrm>
          <a:prstGeom prst="rect"/>
          <a:noFill/>
          <a:ln w="0">
            <a:noFill/>
          </a:ln>
        </p:spPr>
        <p:txBody>
          <a:bodyPr lIns="91440" tIns="45720" rIns="91440" bIns="45720" anchor="ctr">
            <a:normAutofit/>
          </a:bodyPr>
          <a:lstStyle>
            <a:lvl1pPr marL="0" indent="0" algn="r" defTabSz="914400" rtl="0" eaLnBrk="0" latinLnBrk="0" hangingPunct="0">
              <a:lnSpc>
                <a:spcPct val="100000"/>
              </a:lnSpc>
              <a:spcAft>
                <a:spcPts val="601"/>
              </a:spcAft>
              <a:buNone/>
              <a:tabLst>
                <a:tab pos="0" algn="l"/>
              </a:tabLst>
              <a:defRPr lang="en-US" sz="1200" b="0" u="none" strike="noStrike" kern="1200">
                <a:solidFill>
                  <a:srgbClr val="8B8B8B"/>
                </a:solidFill>
                <a:effectLst/>
                <a:uFillTx/>
                <a:latin typeface="Calibri"/>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spcAft>
                <a:spcPts val="601"/>
              </a:spcAft>
              <a:buNone/>
              <a:tabLst>
                <a:tab pos="0" algn="l"/>
              </a:tabLst>
            </a:pPr>
            <a:fld id="{DEA633E7-CDCB-4AB8-B61B-BC84E43B0DAC}" type="slidenum">
              <a:rPr lang="en-US" sz="1200" b="0" u="none" strike="noStrike">
                <a:solidFill>
                  <a:srgbClr val="8B8B8B"/>
                </a:solidFill>
                <a:effectLst/>
                <a:uFillTx/>
                <a:latin typeface="Calibri"/>
              </a:rPr>
              <a:t>7</a:t>
            </a:fld>
            <a:endParaRPr lang="en-US" sz="1200" b="0" u="none" strike="noStrike">
              <a:solidFill>
                <a:srgbClr val="000000"/>
              </a:solidFill>
              <a:effectLst/>
              <a:uFillTx/>
              <a:latin typeface="Times New Roman"/>
            </a:endParaRPr>
          </a:p>
        </p:txBody>
      </p:sp>
      <p:sp>
        <p:nvSpPr>
          <p:cNvPr id="143" name="Arc 34"/>
          <p:cNvSpPr/>
          <p:nvPr/>
        </p:nvSpPr>
        <p:spPr>
          <a:xfrm rot="20993400">
            <a:off x="6086880" y="4145040"/>
            <a:ext cx="4083120" cy="4083120"/>
          </a:xfrm>
          <a:prstGeom prst="arc">
            <a:avLst>
              <a:gd name="adj1" fmla="val 16200000"/>
              <a:gd name="adj2" fmla="val 0"/>
            </a:avLst>
          </a:prstGeom>
          <a:noFill/>
          <a:ln w="127000" cap="rnd">
            <a:solidFill>
              <a:srgbClr val="2CC3B4"/>
            </a:solidFill>
            <a:prstDash val="dash"/>
          </a:ln>
        </p:spPr>
        <p:style>
          <a:lnRef idx="1">
            <a:schemeClr val="accent1"/>
          </a:lnRef>
          <a:fillRef idx="0">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000000"/>
              </a:solidFill>
              <a:effectLst/>
              <a:uFillTx/>
              <a:latin typeface="Calibri"/>
            </a:endParaRPr>
          </a:p>
        </p:txBody>
      </p:sp>
      <p:sp>
        <p:nvSpPr>
          <p:cNvPr id="144" name="Freeform: Shape 36"/>
          <p:cNvSpPr/>
          <p:nvPr/>
        </p:nvSpPr>
        <p:spPr>
          <a:xfrm>
            <a:off x="6821280" y="4962600"/>
            <a:ext cx="2643120" cy="1895040"/>
          </a:xfrm>
          <a:custGeom>
            <a:gdLst>
              <a:gd name="textAreaLeft" fmla="*/ 0 w 2643120"/>
              <a:gd name="textAreaRight" fmla="*/ 2643480 w 2643120"/>
              <a:gd name="textAreaTop" fmla="*/ 0 h 1895040"/>
              <a:gd name="textAreaBottom" fmla="*/ 1895400 h 1895040"/>
            </a:gdLst>
            <a:rect l="textAreaLeft" t="textAreaTop" r="textAreaRight" b="textAreaBottom"/>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lvl1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1pPr>
            <a:lvl2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2pPr>
            <a:lvl3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3pPr>
            <a:lvl4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4pPr>
            <a:lvl5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5pPr>
            <a:lvl6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6pPr>
            <a:lvl7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7pPr>
            <a:lvl8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cs typeface="Arial"/>
              </a:defRPr>
            </a:lvl8pPr>
            <a:lvl9pPr marL="0" marR="0" indent="0" algn="l" defTabSz="914400" fontAlgn="auto" rtl="0" eaLnBrk="0"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venir Next LT Pro"/>
                <a:ea typeface=""/>
              </a:defRPr>
            </a:lvl9pPr>
          </a:lstStyle>
          <a:p>
            <a:pPr algn="ctr" defTabSz="914400">
              <a:lnSpc>
                <a:spcPct val="100000"/>
              </a:lnSpc>
              <a:tabLst>
                <a:tab pos="0" algn="l"/>
              </a:tabLst>
            </a:pPr>
            <a:endParaRPr lang="en-US" sz="1800" b="0" i="0" u="none" strike="noStrike">
              <a:solidFill>
                <a:srgbClr val="FFFFFF"/>
              </a:solidFill>
              <a:effectLst/>
              <a:uFillTx/>
              <a:latin typeface="Calibri"/>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45"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46" name="PlaceHolder 2"/>
          <p:cNvSpPr>
            <a:spLocks noGrp="1"/>
          </p:cNvSpPr>
          <p:nvPr>
            <p:ph type="obj"/>
          </p:nvPr>
        </p:nvSpPr>
        <p:spPr>
          <a:xfrm>
            <a:off x="1179720" y="1911240"/>
            <a:ext cx="9829440" cy="3859560"/>
          </a:xfrm>
          <a:prstGeom prst="rect"/>
          <a:noFill/>
          <a:ln w="0">
            <a:noFill/>
          </a:ln>
        </p:spPr>
        <p:txBody>
          <a:bodyPr lIns="91440" tIns="45720" rIns="91440" bIns="45720" anchor="t">
            <a:normAutofit fontScale="97500" lnSpcReduction="10000"/>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Nullam nisl ante, pellentesque eu iaculis sit amet, scelerisque et leo. Nunc fringilla tempus odio nec posuere. Vivamus blandit dignissim ante, quis sollicitudin lorem hendrerit id. Interdum et malesuada fames ac ante ipsum primis in faucibus. Nunc enim arcu, bibendum non blandit auctor, tempus et mi. Vestibulum ligula nisi, feugiat sit amet posuere eget, convallis interdum risus. Donec non blandit dui. In tempor viverra metus ut mollis. Cras cursus, velit eu iaculis pellentesque, enim lacus imperdiet nisl, sit amet mattis mi mi ornare magna. Vestibulum cursus ex at urna volutpat, et eleifend nisi cursus. Cras at iaculis risus.</a:t>
            </a:r>
            <a:endParaRPr lang="en-US" sz="2800" b="0" u="none" strike="noStrike">
              <a:solidFill>
                <a:schemeClr val="dk1"/>
              </a:solidFill>
              <a:effectLst/>
              <a:uFillTx/>
              <a:latin typeface="Avenir Next LT Pro"/>
            </a:endParaRPr>
          </a:p>
        </p:txBody>
      </p:sp>
      <p:sp>
        <p:nvSpPr>
          <p:cNvPr id="147" name="PlaceHolder 3"/>
          <p:cNvSpPr>
            <a:spLocks noGrp="1"/>
          </p:cNvSpPr>
          <p:nvPr>
            <p:ph type="dt" idx="46"/>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48" name="PlaceHolder 4"/>
          <p:cNvSpPr>
            <a:spLocks noGrp="1"/>
          </p:cNvSpPr>
          <p:nvPr>
            <p:ph type="ftr" idx="47"/>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49" name="PlaceHolder 5"/>
          <p:cNvSpPr>
            <a:spLocks noGrp="1"/>
          </p:cNvSpPr>
          <p:nvPr>
            <p:ph type="sldNum" idx="48"/>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D00164DC-A5F2-454D-8515-B15484AB2D05}" type="slidenum">
              <a:rPr lang="en-US" sz="1200" b="0" u="none" strike="noStrike">
                <a:solidFill>
                  <a:srgbClr val="8B8B8B"/>
                </a:solidFill>
                <a:effectLst/>
                <a:uFillTx/>
                <a:latin typeface="Avenir Next LT Pro"/>
              </a:rPr>
              <a:t>8</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name="">
    <p:spTree>
      <p:nvGrpSpPr>
        <p:cNvPr id="1" name=""/>
        <p:cNvGrpSpPr/>
        <p:nvPr/>
      </p:nvGrpSpPr>
      <p:grpSpPr>
        <a:xfrm>
          <a:off x="0" y="0"/>
          <a:ext cx="0" cy="0"/>
          <a:chOff x="0" y="0"/>
          <a:chExt cx="0" cy="0"/>
        </a:xfrm>
      </p:grpSpPr>
      <p:sp>
        <p:nvSpPr>
          <p:cNvPr id="150" name="PlaceHolder 1"/>
          <p:cNvSpPr>
            <a:spLocks noGrp="1"/>
          </p:cNvSpPr>
          <p:nvPr>
            <p:ph type="title"/>
          </p:nvPr>
        </p:nvSpPr>
        <p:spPr>
          <a:xfrm>
            <a:off x="539640" y="365040"/>
            <a:ext cx="10515240" cy="1325160"/>
          </a:xfrm>
          <a:prstGeom prst="rect"/>
          <a:noFill/>
          <a:ln w="0">
            <a:noFill/>
          </a:ln>
        </p:spPr>
        <p:txBody>
          <a:bodyPr lIns="91440" tIns="45720" rIns="91440" bIns="45720" anchor="ctr">
            <a:noAutofit/>
          </a:bodyPr>
          <a:lstStyle/>
          <a:p>
            <a:pPr indent="0" defTabSz="914400">
              <a:lnSpc>
                <a:spcPct val="90000"/>
              </a:lnSpc>
              <a:buNone/>
            </a:pPr>
            <a:r>
              <a:rPr lang="en-US" sz="4400" b="0" u="none" strike="noStrike" dirty="1">
                <a:solidFill>
                  <a:schemeClr val="dk1"/>
                </a:solidFill>
                <a:effectLst/>
                <a:uFillTx/>
                <a:latin typeface="Tw Cen MT"/>
              </a:rPr>
              <a:t>FREE TEST DATA</a:t>
            </a:r>
            <a:endParaRPr lang="en-US" sz="4400" b="0" u="none" strike="noStrike">
              <a:solidFill>
                <a:schemeClr val="dk1"/>
              </a:solidFill>
              <a:effectLst/>
              <a:uFillTx/>
              <a:latin typeface="Avenir Next LT Pro"/>
            </a:endParaRPr>
          </a:p>
        </p:txBody>
      </p:sp>
      <p:sp>
        <p:nvSpPr>
          <p:cNvPr id="151" name="PlaceHolder 2"/>
          <p:cNvSpPr>
            <a:spLocks noGrp="1"/>
          </p:cNvSpPr>
          <p:nvPr>
            <p:ph type="obj"/>
          </p:nvPr>
        </p:nvSpPr>
        <p:spPr>
          <a:xfrm>
            <a:off x="1179720" y="1911240"/>
            <a:ext cx="9829440" cy="3859560"/>
          </a:xfrm>
          <a:prstGeom prst="rect"/>
          <a:noFill/>
          <a:ln w="0">
            <a:noFill/>
          </a:ln>
        </p:spPr>
        <p:txBody>
          <a:bodyPr lIns="91440" tIns="45720" rIns="91440" bIns="45720" anchor="t">
            <a:normAutofit fontScale="97500"/>
          </a:bodyPr>
          <a:lstStyle/>
          <a:p>
            <a:pPr marL="228600" indent="-228600" defTabSz="914400">
              <a:lnSpc>
                <a:spcPct val="90000"/>
              </a:lnSpc>
              <a:spcBef>
                <a:spcPts val="1001"/>
              </a:spcBef>
              <a:buClr>
                <a:srgbClr val="000000"/>
              </a:buClr>
              <a:buFont typeface="Arial"/>
              <a:buChar char="•"/>
            </a:pPr>
            <a:r>
              <a:rPr lang="en-US" sz="2800" b="0" u="none" strike="noStrike" dirty="1">
                <a:solidFill>
                  <a:srgbClr val="000000"/>
                </a:solidFill>
                <a:effectLst/>
                <a:uFillTx/>
                <a:latin typeface="Open Sans"/>
              </a:rPr>
              <a:t>Vestibulum sollicitudin leo quis nisi commodo, vitae fringilla orci blandit. Vestibulum sapien ex, mattis at aliquam a, imperdiet eu eros. Etiam dapibus condimentum hendrerit. Nulla turpis velit, hendrerit et dui sed, dignissim sollicitudin lorem. Quisque eleifend luctus mauris, id rhoncus elit accumsan placerat. Nam ornare porta sodales. Nunc euismod, ligula nec rhoncus sodales, tortor mauris feugiat ex, placerat efficitur velit dolor ut risus. Nam cursus sollicitudin justo at vehicula. Etiam tortor tortor, efficitur vel bibendum vitae, interdum eleifend justo.</a:t>
            </a:r>
            <a:endParaRPr lang="en-US" sz="2800" b="0" u="none" strike="noStrike">
              <a:solidFill>
                <a:schemeClr val="dk1"/>
              </a:solidFill>
              <a:effectLst/>
              <a:uFillTx/>
              <a:latin typeface="Avenir Next LT Pro"/>
            </a:endParaRPr>
          </a:p>
        </p:txBody>
      </p:sp>
      <p:sp>
        <p:nvSpPr>
          <p:cNvPr id="152" name="PlaceHolder 3"/>
          <p:cNvSpPr>
            <a:spLocks noGrp="1"/>
          </p:cNvSpPr>
          <p:nvPr>
            <p:ph type="dt" idx="49"/>
          </p:nvPr>
        </p:nvSpPr>
        <p:spPr>
          <a:xfrm>
            <a:off x="838080" y="6356520"/>
            <a:ext cx="2742840" cy="364680"/>
          </a:xfrm>
          <a:prstGeom prst="rect"/>
          <a:noFill/>
          <a:ln w="0">
            <a:noFill/>
          </a:ln>
        </p:spPr>
        <p:txBody>
          <a:bodyPr lIns="91440" tIns="45720" rIns="91440" bIns="45720" anchor="ctr">
            <a:noAutofit/>
          </a:bodyPr>
          <a:lstStyle>
            <a:lvl1pPr marL="0" indent="0" algn="l"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defTabSz="914400">
              <a:lnSpc>
                <a:spcPct val="100000"/>
              </a:lnSpc>
              <a:buNone/>
            </a:pPr>
            <a:r>
              <a:rPr lang="en-US" sz="1200" b="0" u="none" strike="noStrike" dirty="1">
                <a:solidFill>
                  <a:srgbClr val="8B8B8B"/>
                </a:solidFill>
                <a:effectLst/>
                <a:uFillTx/>
                <a:latin typeface="Avenir Next LT Pro"/>
              </a:rPr>
              <a:t>FTD</a:t>
            </a:r>
            <a:endParaRPr lang="en-US" sz="1200" b="0" u="none" strike="noStrike">
              <a:solidFill>
                <a:srgbClr val="000000"/>
              </a:solidFill>
              <a:effectLst/>
              <a:uFillTx/>
              <a:latin typeface="Times New Roman"/>
            </a:endParaRPr>
          </a:p>
        </p:txBody>
      </p:sp>
      <p:sp>
        <p:nvSpPr>
          <p:cNvPr id="153" name="PlaceHolder 4"/>
          <p:cNvSpPr>
            <a:spLocks noGrp="1"/>
          </p:cNvSpPr>
          <p:nvPr>
            <p:ph type="ftr" idx="50"/>
          </p:nvPr>
        </p:nvSpPr>
        <p:spPr>
          <a:xfrm>
            <a:off x="4038480" y="6356520"/>
            <a:ext cx="4114440" cy="364680"/>
          </a:xfrm>
          <a:prstGeom prst="rect"/>
          <a:noFill/>
          <a:ln w="0">
            <a:noFill/>
          </a:ln>
        </p:spPr>
        <p:txBody>
          <a:bodyPr lIns="91440" tIns="45720" rIns="91440" bIns="45720" anchor="ctr">
            <a:noAutofit/>
          </a:bodyPr>
          <a:lstStyle>
            <a:lvl1pPr marL="0" indent="0" algn="ct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ctr" defTabSz="914400">
              <a:lnSpc>
                <a:spcPct val="100000"/>
              </a:lnSpc>
              <a:buNone/>
            </a:pPr>
            <a:r>
              <a:rPr lang="en-US" sz="1200" b="0" u="none" strike="noStrike" dirty="1">
                <a:solidFill>
                  <a:srgbClr val="8B8B8B"/>
                </a:solidFill>
                <a:effectLst/>
                <a:uFillTx/>
                <a:latin typeface="Avenir Next LT Pro"/>
              </a:rPr>
              <a:t>FREE TEST DATA</a:t>
            </a:r>
            <a:endParaRPr lang="en-US" sz="1200" b="0" u="none" strike="noStrike">
              <a:solidFill>
                <a:srgbClr val="000000"/>
              </a:solidFill>
              <a:effectLst/>
              <a:uFillTx/>
              <a:latin typeface="Times New Roman"/>
            </a:endParaRPr>
          </a:p>
        </p:txBody>
      </p:sp>
      <p:sp>
        <p:nvSpPr>
          <p:cNvPr id="154" name="PlaceHolder 5"/>
          <p:cNvSpPr>
            <a:spLocks noGrp="1"/>
          </p:cNvSpPr>
          <p:nvPr>
            <p:ph type="sldNum" idx="51"/>
          </p:nvPr>
        </p:nvSpPr>
        <p:spPr>
          <a:xfrm>
            <a:off x="8610480" y="6356520"/>
            <a:ext cx="2742840" cy="364680"/>
          </a:xfrm>
          <a:prstGeom prst="rect"/>
          <a:noFill/>
          <a:ln w="0">
            <a:noFill/>
          </a:ln>
        </p:spPr>
        <p:txBody>
          <a:bodyPr lIns="91440" tIns="45720" rIns="91440" bIns="45720" anchor="ctr">
            <a:noAutofit/>
          </a:bodyPr>
          <a:lstStyle>
            <a:lvl1pPr marL="0" indent="0" algn="r" defTabSz="914400" rtl="0" eaLnBrk="0" latinLnBrk="0" hangingPunct="0">
              <a:lnSpc>
                <a:spcPct val="100000"/>
              </a:lnSpc>
              <a:buNone/>
              <a:defRPr lang="en-US" sz="1200" b="0" u="none" strike="noStrike" kern="1200">
                <a:solidFill>
                  <a:srgbClr val="8B8B8B"/>
                </a:solidFill>
                <a:effectLst/>
                <a:uFillTx/>
                <a:latin typeface="Avenir Next LT Pro"/>
                <a:ea typeface="Arial"/>
                <a:cs typeface="Arial"/>
              </a:defRPr>
            </a:lvl1pPr>
            <a:lvl2pPr marL="0" algn="l" defTabSz="914400" rtl="0" eaLnBrk="0" latinLnBrk="0" hangingPunct="0">
              <a:defRPr sz="1800" kern="1200">
                <a:solidFill>
                  <a:schemeClr val="phClr"/>
                </a:solidFill>
                <a:latin typeface="Arial"/>
                <a:ea typeface="Arial"/>
                <a:cs typeface="Arial"/>
              </a:defRPr>
            </a:lvl2pPr>
            <a:lvl3pPr marL="0" algn="l" defTabSz="914400" rtl="0" eaLnBrk="0" latinLnBrk="0" hangingPunct="0">
              <a:defRPr sz="1800" kern="1200">
                <a:solidFill>
                  <a:schemeClr val="phClr"/>
                </a:solidFill>
                <a:latin typeface="Arial"/>
                <a:ea typeface="Arial"/>
                <a:cs typeface="Arial"/>
              </a:defRPr>
            </a:lvl3pPr>
            <a:lvl4pPr marL="0" algn="l" defTabSz="914400" rtl="0" eaLnBrk="0" latinLnBrk="0" hangingPunct="0">
              <a:defRPr sz="1800" kern="1200">
                <a:solidFill>
                  <a:schemeClr val="phClr"/>
                </a:solidFill>
                <a:latin typeface="Arial"/>
                <a:ea typeface="Arial"/>
                <a:cs typeface="Arial"/>
              </a:defRPr>
            </a:lvl4pPr>
            <a:lvl5pPr marL="0" algn="l" defTabSz="914400" rtl="0" eaLnBrk="0" latinLnBrk="0" hangingPunct="0">
              <a:defRPr sz="1800" kern="1200">
                <a:solidFill>
                  <a:schemeClr val="phClr"/>
                </a:solidFill>
                <a:latin typeface="Arial"/>
                <a:ea typeface="Arial"/>
                <a:cs typeface="Arial"/>
              </a:defRPr>
            </a:lvl5pPr>
            <a:lvl6pPr marL="0" algn="l" defTabSz="914400" rtl="0" eaLnBrk="0" latinLnBrk="0" hangingPunct="0">
              <a:defRPr sz="1800" kern="1200">
                <a:solidFill>
                  <a:schemeClr val="phClr"/>
                </a:solidFill>
                <a:latin typeface="Arial"/>
                <a:ea typeface="Arial"/>
                <a:cs typeface="Arial"/>
              </a:defRPr>
            </a:lvl6pPr>
            <a:lvl7pPr marL="0" algn="l" defTabSz="914400" rtl="0" eaLnBrk="0" latinLnBrk="0" hangingPunct="0">
              <a:defRPr sz="1800" kern="1200">
                <a:solidFill>
                  <a:schemeClr val="phClr"/>
                </a:solidFill>
                <a:latin typeface="Arial"/>
                <a:ea typeface="Arial"/>
                <a:cs typeface="Arial"/>
              </a:defRPr>
            </a:lvl7pPr>
            <a:lvl8pPr marL="0" algn="l" defTabSz="914400" rtl="0" eaLnBrk="0" latinLnBrk="0" hangingPunct="0">
              <a:defRPr sz="1800" kern="1200">
                <a:solidFill>
                  <a:schemeClr val="phClr"/>
                </a:solidFill>
                <a:latin typeface="Arial"/>
                <a:ea typeface="Arial"/>
                <a:cs typeface="Arial"/>
              </a:defRPr>
            </a:lvl8pPr>
          </a:lstStyle>
          <a:p>
            <a:pPr indent="0" algn="r" defTabSz="914400">
              <a:lnSpc>
                <a:spcPct val="100000"/>
              </a:lnSpc>
              <a:buNone/>
            </a:pPr>
            <a:fld id="{F67A3E99-B217-4ACF-B04B-6AB17E4E49C7}" type="slidenum">
              <a:rPr lang="en-US" sz="1200" b="0" u="none" strike="noStrike">
                <a:solidFill>
                  <a:srgbClr val="8B8B8B"/>
                </a:solidFill>
                <a:effectLst/>
                <a:uFillTx/>
                <a:latin typeface="Avenir Next LT Pro"/>
              </a:rPr>
              <a:t>9</a:t>
            </a:fld>
            <a:endParaRPr lang="en-US" sz="1200" b="0" u="none" strike="noStrike">
              <a:solidFill>
                <a:srgbClr val="000000"/>
              </a:solidFill>
              <a:effectLst/>
              <a:uFillTx/>
              <a:latin typeface="Times New Roman"/>
            </a:endParaRPr>
          </a:p>
        </p:txBody>
      </p:sp>
    </p:spTree>
  </p:cSld>
  <p:clrMapOvr>
    <a:masterClrMapping/>
  </p:clrMapOvr>
  <mc:AlternateContent>
    <mc:Choice xmlns:p14="http://schemas.microsoft.com/office/powerpoint/2010/main" Requires="p14">
      <p:transition p14:dur="2000" spd="slow"/>
    </mc:Choice>
    <mc:Fallback>
      <p:transition spd="slow">
        <p:fade/>
      </p:transition>
    </mc:Fallback>
  </mc:AlternateContent>
  <p:timing>
    <p:tnLst>
      <p:par>
        <p:cTn id="1" restart="never" nodeType="tmRoot"/>
      </p:par>
    </p:tnLst>
  </p:timing>
</p:sld>
</file>

<file path=ppt/tags/tag1.xml><?xml version="1.0" encoding="utf-8"?>
<p:tagLst xmlns:p="http://schemas.openxmlformats.org/presentationml/2006/main">
  <p:tag name="AS_NET" val="7.0.5"/>
  <p:tag name="AS_OS" val="Unix 6.13.7.2"/>
  <p:tag name="AS_RELEASE_DATE" val="2013.12.17"/>
  <p:tag name="AS_TITLE" val="Spire.Presentation for .NET "/>
  <p:tag name="AS_VERSION" val="2.1.0.0"/>
</p:tagLst>
</file>

<file path=ppt/theme/theme1.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theme>
</file>

<file path=ppt/theme/theme2.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Beng" typeface="Vrinda"/>
        <a:font script="Gujr" typeface="Shruti"/>
        <a:font script="Thaa" typeface="MV Boli"/>
        <a:font script="Hebr" typeface="Times New Roman"/>
        <a:font script="Deva" typeface="Mangal"/>
        <a:font script="Ethi" typeface="Nyala"/>
        <a:font script="Cher" typeface="Plantagenet Cherokee"/>
        <a:font script="Arab" typeface="Times New Roman"/>
        <a:font script="Sinh" typeface="Iskoola Pota"/>
        <a:font script="Viet" typeface="Times New Roman"/>
        <a:font script="Thai" typeface="Angsana New"/>
        <a:font script="Yiii" typeface="Microsoft Yi Baiti"/>
        <a:font script="Laoo" typeface="DokChampa"/>
        <a:font script="Telu" typeface="Gautami"/>
        <a:font script="Orya" typeface="Kalinga"/>
        <a:font script="Hans" typeface="宋体"/>
        <a:font script="Taml" typeface="Latha"/>
        <a:font script="Knda" typeface="Tunga"/>
        <a:font script="Cans" typeface="Euphemia"/>
        <a:font script="Jpan" typeface="ＭＳ Ｐゴシック"/>
        <a:font script="Uigh" typeface="Microsoft Uighur"/>
        <a:font script="Geor" typeface="Sylfaen"/>
        <a:font script="Guru" typeface="Raavi"/>
        <a:font script="Hang" typeface="맑은 고딕"/>
        <a:font script="Tibt" typeface="Microsoft Himalaya"/>
        <a:font script="Mong" typeface="Mongolian Baiti"/>
        <a:font script="Mlym" typeface="Kartika"/>
        <a:font script="Khmr" typeface="MoolBoran"/>
        <a:font script="Syrc" typeface="Estrangelo Edessa"/>
        <a:font script="Hant" typeface="新細明體"/>
      </a:majorFont>
      <a:minorFont>
        <a:latin typeface="Calibri"/>
        <a:ea typeface=""/>
        <a:cs typeface=""/>
        <a:font script="Beng" typeface="Vrinda"/>
        <a:font script="Gujr" typeface="Shruti"/>
        <a:font script="Thaa" typeface="MV Boli"/>
        <a:font script="Hebr" typeface="Arial"/>
        <a:font script="Deva" typeface="Mangal"/>
        <a:font script="Ethi" typeface="Nyala"/>
        <a:font script="Cher" typeface="Plantagenet Cherokee"/>
        <a:font script="Arab" typeface="Arial"/>
        <a:font script="Sinh" typeface="Iskoola Pota"/>
        <a:font script="Viet" typeface="Arial"/>
        <a:font script="Thai" typeface="Cordia New"/>
        <a:font script="Yiii" typeface="Microsoft Yi Baiti"/>
        <a:font script="Laoo" typeface="DokChampa"/>
        <a:font script="Telu" typeface="Gautami"/>
        <a:font script="Orya" typeface="Kalinga"/>
        <a:font script="Hans" typeface="宋体"/>
        <a:font script="Taml" typeface="Latha"/>
        <a:font script="Knda" typeface="Tunga"/>
        <a:font script="Cans" typeface="Euphemia"/>
        <a:font script="Jpan" typeface="ＭＳ Ｐゴシック"/>
        <a:font script="Uigh" typeface="Microsoft Uighur"/>
        <a:font script="Geor" typeface="Sylfaen"/>
        <a:font script="Guru" typeface="Raavi"/>
        <a:font script="Hang" typeface="맑은 고딕"/>
        <a:font script="Tibt" typeface="Microsoft Himalaya"/>
        <a:font script="Mong" typeface="Mongolian Baiti"/>
        <a:font script="Mlym" typeface="Kartika"/>
        <a:font script="Khmr" typeface="DaunPenh"/>
        <a:font script="Syrc" typeface="Estrangelo Edessa"/>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theme/theme4.xml><?xml version="1.0" encoding="utf-8"?>
<a:theme xmlns:a="http://schemas.openxmlformats.org/drawingml/2006/main"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theme>
</file>

<file path=docProps/app.xml><?xml version="1.0" encoding="utf-8"?>
<Properties xmlns="http://schemas.openxmlformats.org/officeDocument/2006/extended-properties" xmlns:vt="http://schemas.openxmlformats.org/officeDocument/2006/docPropsVTypes">
  <TotalTime>1</TotalTime>
  <Application>Spire.Presentation for .NET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2025-03-21T10:57:45.9681731Z</dcterms:created>
  <dcterms:modified xsi:type="dcterms:W3CDTF">2025-03-21T10:57:45.9681734Z</dcterms:modified>
</cp:coreProperties>
</file>