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2D6C-2518-C64F-B170-496E5A9F8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ACA6-0264-6044-B722-BADDED1B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E7D0-2F84-0746-8FF6-8424DE6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B6B7-5FFA-694B-9F16-B07C7170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A8FB-03CB-6640-94F3-D732EA8A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221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C1D4-80E6-D746-8058-5029F26D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7C24A-F957-F140-AF0A-05FCA07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E4E6-C02A-EC40-8F5C-8642F494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6398-2391-4C49-A5B0-068267C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95B1-1907-9145-AAA3-D1102370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323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B5624-DC37-744F-9E3D-821B7E4E8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1CC73-E824-0543-AD2C-D18E8795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05B3-F0D7-E644-B6D4-532BB0B9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1641-469C-B14E-95A7-8133215E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99A0-C19D-DB4B-97C1-6F38F435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26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E445-D46F-AB40-8A4E-02D8036F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B9B-F538-1D4E-8002-325C6B6C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B513-A939-B446-85CB-806030B3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F478-9DF7-0044-A7A4-0D9B3250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8F6A-6928-CC4A-A50E-A624C5D6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44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2D7E-FB08-F641-AC87-94DFBCA8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48CA-F97E-3740-8C85-6D0F6163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C8D9-49C1-1B4F-BE8F-079B8C04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0C4D-1F14-8D4E-AC72-692FF6FD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2509-087C-B445-A0D5-10C392B6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80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19DA-19C6-1A46-9E03-9FF7F0A7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86F5-A22B-234B-BE10-0024660F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3122-2FA2-D143-A974-188198E4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78ED-8F69-E546-B579-A2EB3E08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B05D-3FBC-EA44-BC0C-13B32E69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D7A8-E148-7E4C-A707-EA4EFF51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06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A08B-52D8-E543-AEE8-FC316B1A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116-9860-B240-BA2C-9E8061DA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A73-A233-FF48-B444-A1D382FF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7675-33D9-1545-A008-DB51AB3E1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35B1-95E6-9149-8AF4-84E60ED6A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2A686-A718-2F48-BC10-17225EC7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CD3F5-7D0C-EF4C-B788-40F322EF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A9F0C-2661-A143-B5C1-CCF111BD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6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538A-646C-AE4B-9492-5E9D61E3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2961-3114-D14A-8AD1-27E3E4AC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59F5-D646-DC4A-A9E5-8B370BC2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9E042-7889-4A40-BBFC-0F9ACB7C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16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6998C-B702-F548-9BB0-9E80FAB8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15223-B857-B545-B9C1-0B244B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0B50D-3150-7C4E-B86E-2482664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917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FBD4-D627-9B49-B55F-B9A972BB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1CF1-B5B9-424A-B66E-E0A54357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808B-7B0A-7E48-8C39-7D6D3B05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A70BD-FB45-1D49-ABDE-376C1B02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6A3D-9D30-4F4A-9972-EE44EAC6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E147-0E6B-B048-9951-58728AC3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183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810C-1A17-714D-B5B1-5A694219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75130-B3CA-8642-96BF-C74B4B1E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07DB-EDFC-8B49-87B1-E4F287F8A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CF634-D0EE-0A49-A769-5E1E142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C67-16B8-C544-91C3-03D96120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DC2B-BAC0-8D41-A7B4-22697A5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74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B90E-C782-6E45-AA06-3803278E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5050-E4BD-1943-83E3-6E362B41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B82-DCF2-1B41-BEF4-04515092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1B961-A3E0-6140-B1A0-9E894B917E6A}" type="datetimeFigureOut">
              <a:rPr lang="fi-FI" smtClean="0"/>
              <a:t>11.5.2018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FEB7-DD73-BF4B-A232-7ADF1170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275F-D760-A749-BD52-19E11BA11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86EE-C8B5-2049-B1FC-18B8E3938B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518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610F3-EBDD-814E-B26A-1B108A348E0A}"/>
              </a:ext>
            </a:extLst>
          </p:cNvPr>
          <p:cNvSpPr txBox="1"/>
          <p:nvPr/>
        </p:nvSpPr>
        <p:spPr>
          <a:xfrm>
            <a:off x="4457700" y="2414588"/>
            <a:ext cx="1221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8000" dirty="0">
                <a:latin typeface="IBM Plex Sans" panose="020B0503050203000203" pitchFamily="34" charset="77"/>
              </a:rPr>
              <a:t>JL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21E872-BA60-D445-A4A7-A585FECCAFC2}"/>
              </a:ext>
            </a:extLst>
          </p:cNvPr>
          <p:cNvSpPr/>
          <p:nvPr/>
        </p:nvSpPr>
        <p:spPr>
          <a:xfrm>
            <a:off x="4078934" y="2100262"/>
            <a:ext cx="1952089" cy="195208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960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Jukka Lepistö</dc:creator>
  <cp:lastModifiedBy>Jukka Lepistö</cp:lastModifiedBy>
  <cp:revision>2</cp:revision>
  <dcterms:created xsi:type="dcterms:W3CDTF">2018-05-11T12:04:50Z</dcterms:created>
  <dcterms:modified xsi:type="dcterms:W3CDTF">2018-05-13T18:56:38Z</dcterms:modified>
</cp:coreProperties>
</file>