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7"/>
    <p:restoredTop sz="94737"/>
  </p:normalViewPr>
  <p:slideViewPr>
    <p:cSldViewPr snapToGrid="0" snapToObjects="1">
      <p:cViewPr varScale="1">
        <p:scale>
          <a:sx n="68" d="100"/>
          <a:sy n="68" d="100"/>
        </p:scale>
        <p:origin x="224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C8EB23-CE55-4F44-AF91-BC8E2011415B}" type="doc">
      <dgm:prSet loTypeId="urn:microsoft.com/office/officeart/2005/8/layout/target3" loCatId="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ACE5B216-5DD8-A448-9596-7755D9DDB725}">
      <dgm:prSet phldrT="[Text]"/>
      <dgm:spPr/>
      <dgm:t>
        <a:bodyPr/>
        <a:lstStyle/>
        <a:p>
          <a:pPr algn="l"/>
          <a:r>
            <a:rPr lang="en-US" dirty="0">
              <a:latin typeface="Gill Sans MT" panose="020B0502020104020203" pitchFamily="34" charset="77"/>
            </a:rPr>
            <a:t>AI</a:t>
          </a:r>
        </a:p>
      </dgm:t>
    </dgm:pt>
    <dgm:pt modelId="{8957F614-8445-EB48-9545-DDD1A2E91920}" type="parTrans" cxnId="{FD897B3E-DAF2-7C44-B18B-6B35751DAEA5}">
      <dgm:prSet/>
      <dgm:spPr/>
      <dgm:t>
        <a:bodyPr/>
        <a:lstStyle/>
        <a:p>
          <a:endParaRPr lang="en-US"/>
        </a:p>
      </dgm:t>
    </dgm:pt>
    <dgm:pt modelId="{582BE709-5196-144C-80BE-F367E17A868D}" type="sibTrans" cxnId="{FD897B3E-DAF2-7C44-B18B-6B35751DAEA5}">
      <dgm:prSet/>
      <dgm:spPr/>
      <dgm:t>
        <a:bodyPr/>
        <a:lstStyle/>
        <a:p>
          <a:endParaRPr lang="en-US"/>
        </a:p>
      </dgm:t>
    </dgm:pt>
    <dgm:pt modelId="{C2514430-9054-5F4D-B007-E7CBB8288C96}">
      <dgm:prSet phldrT="[Text]"/>
      <dgm:spPr/>
      <dgm:t>
        <a:bodyPr/>
        <a:lstStyle/>
        <a:p>
          <a:r>
            <a:rPr lang="en-US" dirty="0">
              <a:latin typeface="Gill Sans MT" panose="020B0502020104020203" pitchFamily="34" charset="77"/>
            </a:rPr>
            <a:t>Any technique that enables computers to mimic human behavior</a:t>
          </a:r>
        </a:p>
      </dgm:t>
    </dgm:pt>
    <dgm:pt modelId="{20A3263B-35B0-BD40-9B9D-73C14988CAF3}" type="parTrans" cxnId="{1271F655-780A-BF48-BA87-2BDB62A40581}">
      <dgm:prSet/>
      <dgm:spPr/>
      <dgm:t>
        <a:bodyPr/>
        <a:lstStyle/>
        <a:p>
          <a:endParaRPr lang="en-US"/>
        </a:p>
      </dgm:t>
    </dgm:pt>
    <dgm:pt modelId="{4A4B84BA-A4CD-CA4A-93FB-25A07E36E790}" type="sibTrans" cxnId="{1271F655-780A-BF48-BA87-2BDB62A40581}">
      <dgm:prSet/>
      <dgm:spPr/>
      <dgm:t>
        <a:bodyPr/>
        <a:lstStyle/>
        <a:p>
          <a:endParaRPr lang="en-US"/>
        </a:p>
      </dgm:t>
    </dgm:pt>
    <dgm:pt modelId="{AC8899C9-F177-0A4A-BE8E-20D7E3E90E65}">
      <dgm:prSet phldrT="[Text]"/>
      <dgm:spPr/>
      <dgm:t>
        <a:bodyPr/>
        <a:lstStyle/>
        <a:p>
          <a:pPr algn="l"/>
          <a:r>
            <a:rPr lang="en-US" dirty="0">
              <a:latin typeface="Gill Sans MT" panose="020B0502020104020203" pitchFamily="34" charset="77"/>
            </a:rPr>
            <a:t>ML</a:t>
          </a:r>
        </a:p>
      </dgm:t>
    </dgm:pt>
    <dgm:pt modelId="{A1248584-FCA2-954F-A9D1-62BAEA05436E}" type="parTrans" cxnId="{3CE0BED3-3829-B04D-A297-1AFC2A055154}">
      <dgm:prSet/>
      <dgm:spPr/>
      <dgm:t>
        <a:bodyPr/>
        <a:lstStyle/>
        <a:p>
          <a:endParaRPr lang="en-US"/>
        </a:p>
      </dgm:t>
    </dgm:pt>
    <dgm:pt modelId="{109E697C-4058-4A43-9895-9028A5104EBF}" type="sibTrans" cxnId="{3CE0BED3-3829-B04D-A297-1AFC2A055154}">
      <dgm:prSet/>
      <dgm:spPr/>
      <dgm:t>
        <a:bodyPr/>
        <a:lstStyle/>
        <a:p>
          <a:endParaRPr lang="en-US"/>
        </a:p>
      </dgm:t>
    </dgm:pt>
    <dgm:pt modelId="{ADF0F119-654D-BB41-85CE-05B6A9CD329F}">
      <dgm:prSet phldrT="[Text]"/>
      <dgm:spPr/>
      <dgm:t>
        <a:bodyPr/>
        <a:lstStyle/>
        <a:p>
          <a:pPr algn="l"/>
          <a:r>
            <a:rPr lang="en-US" dirty="0">
              <a:latin typeface="Gill Sans MT" panose="020B0502020104020203" pitchFamily="34" charset="77"/>
            </a:rPr>
            <a:t>DL</a:t>
          </a:r>
        </a:p>
      </dgm:t>
    </dgm:pt>
    <dgm:pt modelId="{3ADECCBB-1A4A-8545-A587-03355F09EF08}" type="parTrans" cxnId="{C2C97FD5-E8A7-8D41-BC06-AE9849EAF88D}">
      <dgm:prSet/>
      <dgm:spPr/>
      <dgm:t>
        <a:bodyPr/>
        <a:lstStyle/>
        <a:p>
          <a:endParaRPr lang="en-US"/>
        </a:p>
      </dgm:t>
    </dgm:pt>
    <dgm:pt modelId="{D693D7EC-A639-A54A-BEF3-EABF557BC631}" type="sibTrans" cxnId="{C2C97FD5-E8A7-8D41-BC06-AE9849EAF88D}">
      <dgm:prSet/>
      <dgm:spPr/>
      <dgm:t>
        <a:bodyPr/>
        <a:lstStyle/>
        <a:p>
          <a:endParaRPr lang="en-US"/>
        </a:p>
      </dgm:t>
    </dgm:pt>
    <dgm:pt modelId="{ED345D6F-F22C-C34C-9395-741A63BC9717}">
      <dgm:prSet phldrT="[Text]"/>
      <dgm:spPr/>
      <dgm:t>
        <a:bodyPr/>
        <a:lstStyle/>
        <a:p>
          <a:r>
            <a:rPr lang="en-US" dirty="0">
              <a:latin typeface="Gill Sans MT" panose="020B0502020104020203" pitchFamily="34" charset="77"/>
            </a:rPr>
            <a:t>Extract patterns from data using neural networks</a:t>
          </a:r>
        </a:p>
      </dgm:t>
    </dgm:pt>
    <dgm:pt modelId="{1A6446E4-10E0-6F44-9F8F-0FD80B299A62}" type="sibTrans" cxnId="{87FFD76B-A983-E94A-A684-7C9107DFCCC1}">
      <dgm:prSet/>
      <dgm:spPr/>
      <dgm:t>
        <a:bodyPr/>
        <a:lstStyle/>
        <a:p>
          <a:endParaRPr lang="en-US"/>
        </a:p>
      </dgm:t>
    </dgm:pt>
    <dgm:pt modelId="{8987B327-5394-1D49-8F99-401B696429EA}" type="parTrans" cxnId="{87FFD76B-A983-E94A-A684-7C9107DFCCC1}">
      <dgm:prSet/>
      <dgm:spPr/>
      <dgm:t>
        <a:bodyPr/>
        <a:lstStyle/>
        <a:p>
          <a:endParaRPr lang="en-US"/>
        </a:p>
      </dgm:t>
    </dgm:pt>
    <dgm:pt modelId="{EAAD8478-BEF1-B447-A82C-A6FFD3032635}">
      <dgm:prSet phldrT="[Text]"/>
      <dgm:spPr/>
      <dgm:t>
        <a:bodyPr/>
        <a:lstStyle/>
        <a:p>
          <a:r>
            <a:rPr lang="en-US" dirty="0">
              <a:latin typeface="Gill Sans MT" panose="020B0502020104020203" pitchFamily="34" charset="77"/>
            </a:rPr>
            <a:t>Ability to learn without explicitly being programmed</a:t>
          </a:r>
        </a:p>
      </dgm:t>
    </dgm:pt>
    <dgm:pt modelId="{CC6F2034-067A-9A4C-BC04-C0C43E975577}" type="sibTrans" cxnId="{E3F7D03A-0C2E-304C-8C8C-0B5102361202}">
      <dgm:prSet/>
      <dgm:spPr/>
      <dgm:t>
        <a:bodyPr/>
        <a:lstStyle/>
        <a:p>
          <a:endParaRPr lang="en-US"/>
        </a:p>
      </dgm:t>
    </dgm:pt>
    <dgm:pt modelId="{076D392C-028F-6345-9BA9-83047A7CEC7B}" type="parTrans" cxnId="{E3F7D03A-0C2E-304C-8C8C-0B5102361202}">
      <dgm:prSet/>
      <dgm:spPr/>
      <dgm:t>
        <a:bodyPr/>
        <a:lstStyle/>
        <a:p>
          <a:endParaRPr lang="en-US"/>
        </a:p>
      </dgm:t>
    </dgm:pt>
    <dgm:pt modelId="{86FB5AF2-ACDE-A447-8B96-D4EE13231AE9}" type="pres">
      <dgm:prSet presAssocID="{DBC8EB23-CE55-4F44-AF91-BC8E2011415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1FAF70F1-BB07-A54B-B04B-3F1CB1EB0F7E}" type="pres">
      <dgm:prSet presAssocID="{ACE5B216-5DD8-A448-9596-7755D9DDB725}" presName="circle1" presStyleLbl="node1" presStyleIdx="0" presStyleCnt="3"/>
      <dgm:spPr/>
    </dgm:pt>
    <dgm:pt modelId="{C8BFC699-278E-2E41-85B8-CC409E15F311}" type="pres">
      <dgm:prSet presAssocID="{ACE5B216-5DD8-A448-9596-7755D9DDB725}" presName="space" presStyleCnt="0"/>
      <dgm:spPr/>
    </dgm:pt>
    <dgm:pt modelId="{EBC3C10E-E2A8-8048-A41B-DF5D80B23F65}" type="pres">
      <dgm:prSet presAssocID="{ACE5B216-5DD8-A448-9596-7755D9DDB725}" presName="rect1" presStyleLbl="alignAcc1" presStyleIdx="0" presStyleCnt="3"/>
      <dgm:spPr/>
    </dgm:pt>
    <dgm:pt modelId="{2F9FAFD9-BD0B-B445-ADD6-1CD83510D5FA}" type="pres">
      <dgm:prSet presAssocID="{AC8899C9-F177-0A4A-BE8E-20D7E3E90E65}" presName="vertSpace2" presStyleLbl="node1" presStyleIdx="0" presStyleCnt="3"/>
      <dgm:spPr/>
    </dgm:pt>
    <dgm:pt modelId="{0991565A-E3A5-2A4C-889E-D614BF8112F3}" type="pres">
      <dgm:prSet presAssocID="{AC8899C9-F177-0A4A-BE8E-20D7E3E90E65}" presName="circle2" presStyleLbl="node1" presStyleIdx="1" presStyleCnt="3"/>
      <dgm:spPr/>
    </dgm:pt>
    <dgm:pt modelId="{91B94CD6-6739-5F45-BD6A-2165813D5F27}" type="pres">
      <dgm:prSet presAssocID="{AC8899C9-F177-0A4A-BE8E-20D7E3E90E65}" presName="rect2" presStyleLbl="alignAcc1" presStyleIdx="1" presStyleCnt="3"/>
      <dgm:spPr/>
    </dgm:pt>
    <dgm:pt modelId="{1F22E59D-799B-3749-A522-651E55D21B44}" type="pres">
      <dgm:prSet presAssocID="{ADF0F119-654D-BB41-85CE-05B6A9CD329F}" presName="vertSpace3" presStyleLbl="node1" presStyleIdx="1" presStyleCnt="3"/>
      <dgm:spPr/>
    </dgm:pt>
    <dgm:pt modelId="{4A021F97-C7F8-8848-91DD-53B23E34EC48}" type="pres">
      <dgm:prSet presAssocID="{ADF0F119-654D-BB41-85CE-05B6A9CD329F}" presName="circle3" presStyleLbl="node1" presStyleIdx="2" presStyleCnt="3"/>
      <dgm:spPr/>
    </dgm:pt>
    <dgm:pt modelId="{8B51BD4B-5E01-ED42-9E7E-776E84C02E09}" type="pres">
      <dgm:prSet presAssocID="{ADF0F119-654D-BB41-85CE-05B6A9CD329F}" presName="rect3" presStyleLbl="alignAcc1" presStyleIdx="2" presStyleCnt="3"/>
      <dgm:spPr/>
    </dgm:pt>
    <dgm:pt modelId="{7681517E-70FD-5841-BA5E-DCD4748A82BA}" type="pres">
      <dgm:prSet presAssocID="{ACE5B216-5DD8-A448-9596-7755D9DDB725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1468F4CA-A7CD-344E-839A-0888F59F5C82}" type="pres">
      <dgm:prSet presAssocID="{ACE5B216-5DD8-A448-9596-7755D9DDB725}" presName="rect1ChTx" presStyleLbl="alignAcc1" presStyleIdx="2" presStyleCnt="3" custScaleX="145729" custLinFactNeighborX="-23196">
        <dgm:presLayoutVars>
          <dgm:bulletEnabled val="1"/>
        </dgm:presLayoutVars>
      </dgm:prSet>
      <dgm:spPr/>
    </dgm:pt>
    <dgm:pt modelId="{53D2786A-5260-D840-B8AF-7DC36E7860AA}" type="pres">
      <dgm:prSet presAssocID="{AC8899C9-F177-0A4A-BE8E-20D7E3E90E65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999C135E-FA68-4E42-9ECE-F977F564D58D}" type="pres">
      <dgm:prSet presAssocID="{AC8899C9-F177-0A4A-BE8E-20D7E3E90E65}" presName="rect2ChTx" presStyleLbl="alignAcc1" presStyleIdx="2" presStyleCnt="3" custScaleX="146723" custLinFactNeighborX="-22864">
        <dgm:presLayoutVars>
          <dgm:bulletEnabled val="1"/>
        </dgm:presLayoutVars>
      </dgm:prSet>
      <dgm:spPr/>
    </dgm:pt>
    <dgm:pt modelId="{6E46BE3E-3887-0C47-9517-7F9E84B96C69}" type="pres">
      <dgm:prSet presAssocID="{ADF0F119-654D-BB41-85CE-05B6A9CD329F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6F29D1D0-65A0-AD43-891C-2612C5443A4B}" type="pres">
      <dgm:prSet presAssocID="{ADF0F119-654D-BB41-85CE-05B6A9CD329F}" presName="rect3ChTx" presStyleLbl="alignAcc1" presStyleIdx="2" presStyleCnt="3" custScaleX="146888" custLinFactNeighborX="-23528">
        <dgm:presLayoutVars>
          <dgm:bulletEnabled val="1"/>
        </dgm:presLayoutVars>
      </dgm:prSet>
      <dgm:spPr/>
    </dgm:pt>
  </dgm:ptLst>
  <dgm:cxnLst>
    <dgm:cxn modelId="{AFED9022-3164-9C43-A6AD-CE4E7F2C84CE}" type="presOf" srcId="{ADF0F119-654D-BB41-85CE-05B6A9CD329F}" destId="{8B51BD4B-5E01-ED42-9E7E-776E84C02E09}" srcOrd="0" destOrd="0" presId="urn:microsoft.com/office/officeart/2005/8/layout/target3"/>
    <dgm:cxn modelId="{4F1E013A-08E7-374D-84A7-2F5AEB10C40A}" type="presOf" srcId="{ED345D6F-F22C-C34C-9395-741A63BC9717}" destId="{6F29D1D0-65A0-AD43-891C-2612C5443A4B}" srcOrd="0" destOrd="0" presId="urn:microsoft.com/office/officeart/2005/8/layout/target3"/>
    <dgm:cxn modelId="{E3F7D03A-0C2E-304C-8C8C-0B5102361202}" srcId="{AC8899C9-F177-0A4A-BE8E-20D7E3E90E65}" destId="{EAAD8478-BEF1-B447-A82C-A6FFD3032635}" srcOrd="0" destOrd="0" parTransId="{076D392C-028F-6345-9BA9-83047A7CEC7B}" sibTransId="{CC6F2034-067A-9A4C-BC04-C0C43E975577}"/>
    <dgm:cxn modelId="{FD897B3E-DAF2-7C44-B18B-6B35751DAEA5}" srcId="{DBC8EB23-CE55-4F44-AF91-BC8E2011415B}" destId="{ACE5B216-5DD8-A448-9596-7755D9DDB725}" srcOrd="0" destOrd="0" parTransId="{8957F614-8445-EB48-9545-DDD1A2E91920}" sibTransId="{582BE709-5196-144C-80BE-F367E17A868D}"/>
    <dgm:cxn modelId="{1271F655-780A-BF48-BA87-2BDB62A40581}" srcId="{ACE5B216-5DD8-A448-9596-7755D9DDB725}" destId="{C2514430-9054-5F4D-B007-E7CBB8288C96}" srcOrd="0" destOrd="0" parTransId="{20A3263B-35B0-BD40-9B9D-73C14988CAF3}" sibTransId="{4A4B84BA-A4CD-CA4A-93FB-25A07E36E790}"/>
    <dgm:cxn modelId="{87FFD76B-A983-E94A-A684-7C9107DFCCC1}" srcId="{ADF0F119-654D-BB41-85CE-05B6A9CD329F}" destId="{ED345D6F-F22C-C34C-9395-741A63BC9717}" srcOrd="0" destOrd="0" parTransId="{8987B327-5394-1D49-8F99-401B696429EA}" sibTransId="{1A6446E4-10E0-6F44-9F8F-0FD80B299A62}"/>
    <dgm:cxn modelId="{9DF86E74-07F1-C448-AB50-C85E6BD88DFF}" type="presOf" srcId="{ACE5B216-5DD8-A448-9596-7755D9DDB725}" destId="{7681517E-70FD-5841-BA5E-DCD4748A82BA}" srcOrd="1" destOrd="0" presId="urn:microsoft.com/office/officeart/2005/8/layout/target3"/>
    <dgm:cxn modelId="{534B347B-E505-AA41-B073-D751CE629F50}" type="presOf" srcId="{ADF0F119-654D-BB41-85CE-05B6A9CD329F}" destId="{6E46BE3E-3887-0C47-9517-7F9E84B96C69}" srcOrd="1" destOrd="0" presId="urn:microsoft.com/office/officeart/2005/8/layout/target3"/>
    <dgm:cxn modelId="{40987E89-A495-D846-96FD-3AAF95496738}" type="presOf" srcId="{EAAD8478-BEF1-B447-A82C-A6FFD3032635}" destId="{999C135E-FA68-4E42-9ECE-F977F564D58D}" srcOrd="0" destOrd="0" presId="urn:microsoft.com/office/officeart/2005/8/layout/target3"/>
    <dgm:cxn modelId="{D21EA198-1F0B-6743-A771-A33D05D009A0}" type="presOf" srcId="{AC8899C9-F177-0A4A-BE8E-20D7E3E90E65}" destId="{53D2786A-5260-D840-B8AF-7DC36E7860AA}" srcOrd="1" destOrd="0" presId="urn:microsoft.com/office/officeart/2005/8/layout/target3"/>
    <dgm:cxn modelId="{E511D6A3-85DF-554F-8929-0D08F074AE53}" type="presOf" srcId="{DBC8EB23-CE55-4F44-AF91-BC8E2011415B}" destId="{86FB5AF2-ACDE-A447-8B96-D4EE13231AE9}" srcOrd="0" destOrd="0" presId="urn:microsoft.com/office/officeart/2005/8/layout/target3"/>
    <dgm:cxn modelId="{934379B5-15D5-4A4C-8DCB-38A04368AF0F}" type="presOf" srcId="{C2514430-9054-5F4D-B007-E7CBB8288C96}" destId="{1468F4CA-A7CD-344E-839A-0888F59F5C82}" srcOrd="0" destOrd="0" presId="urn:microsoft.com/office/officeart/2005/8/layout/target3"/>
    <dgm:cxn modelId="{3CE0BED3-3829-B04D-A297-1AFC2A055154}" srcId="{DBC8EB23-CE55-4F44-AF91-BC8E2011415B}" destId="{AC8899C9-F177-0A4A-BE8E-20D7E3E90E65}" srcOrd="1" destOrd="0" parTransId="{A1248584-FCA2-954F-A9D1-62BAEA05436E}" sibTransId="{109E697C-4058-4A43-9895-9028A5104EBF}"/>
    <dgm:cxn modelId="{C2C97FD5-E8A7-8D41-BC06-AE9849EAF88D}" srcId="{DBC8EB23-CE55-4F44-AF91-BC8E2011415B}" destId="{ADF0F119-654D-BB41-85CE-05B6A9CD329F}" srcOrd="2" destOrd="0" parTransId="{3ADECCBB-1A4A-8545-A587-03355F09EF08}" sibTransId="{D693D7EC-A639-A54A-BEF3-EABF557BC631}"/>
    <dgm:cxn modelId="{A3B00AE9-9DBC-3A4C-B341-1CD5955E9F7C}" type="presOf" srcId="{ACE5B216-5DD8-A448-9596-7755D9DDB725}" destId="{EBC3C10E-E2A8-8048-A41B-DF5D80B23F65}" srcOrd="0" destOrd="0" presId="urn:microsoft.com/office/officeart/2005/8/layout/target3"/>
    <dgm:cxn modelId="{F9BC1DF9-2302-724F-A8D5-82D7BDCCCBAA}" type="presOf" srcId="{AC8899C9-F177-0A4A-BE8E-20D7E3E90E65}" destId="{91B94CD6-6739-5F45-BD6A-2165813D5F27}" srcOrd="0" destOrd="0" presId="urn:microsoft.com/office/officeart/2005/8/layout/target3"/>
    <dgm:cxn modelId="{735C2B33-201D-D64D-A173-BE4E80C81B4E}" type="presParOf" srcId="{86FB5AF2-ACDE-A447-8B96-D4EE13231AE9}" destId="{1FAF70F1-BB07-A54B-B04B-3F1CB1EB0F7E}" srcOrd="0" destOrd="0" presId="urn:microsoft.com/office/officeart/2005/8/layout/target3"/>
    <dgm:cxn modelId="{D2D9FC10-0D24-3248-B539-DC92A0992745}" type="presParOf" srcId="{86FB5AF2-ACDE-A447-8B96-D4EE13231AE9}" destId="{C8BFC699-278E-2E41-85B8-CC409E15F311}" srcOrd="1" destOrd="0" presId="urn:microsoft.com/office/officeart/2005/8/layout/target3"/>
    <dgm:cxn modelId="{95AFA9D0-7348-A84F-9247-0518F063381B}" type="presParOf" srcId="{86FB5AF2-ACDE-A447-8B96-D4EE13231AE9}" destId="{EBC3C10E-E2A8-8048-A41B-DF5D80B23F65}" srcOrd="2" destOrd="0" presId="urn:microsoft.com/office/officeart/2005/8/layout/target3"/>
    <dgm:cxn modelId="{13F01A91-9644-7445-9D3F-AD09598A6801}" type="presParOf" srcId="{86FB5AF2-ACDE-A447-8B96-D4EE13231AE9}" destId="{2F9FAFD9-BD0B-B445-ADD6-1CD83510D5FA}" srcOrd="3" destOrd="0" presId="urn:microsoft.com/office/officeart/2005/8/layout/target3"/>
    <dgm:cxn modelId="{AEC6038F-CFC8-DF49-AB46-A7E5AD8EDFD1}" type="presParOf" srcId="{86FB5AF2-ACDE-A447-8B96-D4EE13231AE9}" destId="{0991565A-E3A5-2A4C-889E-D614BF8112F3}" srcOrd="4" destOrd="0" presId="urn:microsoft.com/office/officeart/2005/8/layout/target3"/>
    <dgm:cxn modelId="{701925DB-3FEA-A945-98B5-27A52E59A1CA}" type="presParOf" srcId="{86FB5AF2-ACDE-A447-8B96-D4EE13231AE9}" destId="{91B94CD6-6739-5F45-BD6A-2165813D5F27}" srcOrd="5" destOrd="0" presId="urn:microsoft.com/office/officeart/2005/8/layout/target3"/>
    <dgm:cxn modelId="{163E0577-AE24-B341-9EEE-DD7ECF245A3C}" type="presParOf" srcId="{86FB5AF2-ACDE-A447-8B96-D4EE13231AE9}" destId="{1F22E59D-799B-3749-A522-651E55D21B44}" srcOrd="6" destOrd="0" presId="urn:microsoft.com/office/officeart/2005/8/layout/target3"/>
    <dgm:cxn modelId="{6CF04005-DBAB-BB44-A1C8-97FB4401C635}" type="presParOf" srcId="{86FB5AF2-ACDE-A447-8B96-D4EE13231AE9}" destId="{4A021F97-C7F8-8848-91DD-53B23E34EC48}" srcOrd="7" destOrd="0" presId="urn:microsoft.com/office/officeart/2005/8/layout/target3"/>
    <dgm:cxn modelId="{A7B930FD-9C4D-AF4D-B920-0B08E10D30CB}" type="presParOf" srcId="{86FB5AF2-ACDE-A447-8B96-D4EE13231AE9}" destId="{8B51BD4B-5E01-ED42-9E7E-776E84C02E09}" srcOrd="8" destOrd="0" presId="urn:microsoft.com/office/officeart/2005/8/layout/target3"/>
    <dgm:cxn modelId="{E2579902-C5A3-9849-B128-33D473BEA84A}" type="presParOf" srcId="{86FB5AF2-ACDE-A447-8B96-D4EE13231AE9}" destId="{7681517E-70FD-5841-BA5E-DCD4748A82BA}" srcOrd="9" destOrd="0" presId="urn:microsoft.com/office/officeart/2005/8/layout/target3"/>
    <dgm:cxn modelId="{6D9386A0-09D0-CD4A-A506-14650DD6D913}" type="presParOf" srcId="{86FB5AF2-ACDE-A447-8B96-D4EE13231AE9}" destId="{1468F4CA-A7CD-344E-839A-0888F59F5C82}" srcOrd="10" destOrd="0" presId="urn:microsoft.com/office/officeart/2005/8/layout/target3"/>
    <dgm:cxn modelId="{D96742A9-8CD2-FF42-9DE4-9B5B85C3C3FB}" type="presParOf" srcId="{86FB5AF2-ACDE-A447-8B96-D4EE13231AE9}" destId="{53D2786A-5260-D840-B8AF-7DC36E7860AA}" srcOrd="11" destOrd="0" presId="urn:microsoft.com/office/officeart/2005/8/layout/target3"/>
    <dgm:cxn modelId="{14F68B17-727E-DA4F-9BBD-04A2B461C548}" type="presParOf" srcId="{86FB5AF2-ACDE-A447-8B96-D4EE13231AE9}" destId="{999C135E-FA68-4E42-9ECE-F977F564D58D}" srcOrd="12" destOrd="0" presId="urn:microsoft.com/office/officeart/2005/8/layout/target3"/>
    <dgm:cxn modelId="{C57CCD13-7C40-A54E-BF28-99C802360F55}" type="presParOf" srcId="{86FB5AF2-ACDE-A447-8B96-D4EE13231AE9}" destId="{6E46BE3E-3887-0C47-9517-7F9E84B96C69}" srcOrd="13" destOrd="0" presId="urn:microsoft.com/office/officeart/2005/8/layout/target3"/>
    <dgm:cxn modelId="{37289C6D-67A3-644B-AAE5-12DA7D63E38E}" type="presParOf" srcId="{86FB5AF2-ACDE-A447-8B96-D4EE13231AE9}" destId="{6F29D1D0-65A0-AD43-891C-2612C5443A4B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F70F1-BB07-A54B-B04B-3F1CB1EB0F7E}">
      <dsp:nvSpPr>
        <dsp:cNvPr id="0" name=""/>
        <dsp:cNvSpPr/>
      </dsp:nvSpPr>
      <dsp:spPr>
        <a:xfrm>
          <a:off x="-333467" y="270933"/>
          <a:ext cx="4876800" cy="487680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BC3C10E-E2A8-8048-A41B-DF5D80B23F65}">
      <dsp:nvSpPr>
        <dsp:cNvPr id="0" name=""/>
        <dsp:cNvSpPr/>
      </dsp:nvSpPr>
      <dsp:spPr>
        <a:xfrm>
          <a:off x="2104932" y="270933"/>
          <a:ext cx="5689599" cy="487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Gill Sans MT" panose="020B0502020104020203" pitchFamily="34" charset="77"/>
            </a:rPr>
            <a:t>AI</a:t>
          </a:r>
        </a:p>
      </dsp:txBody>
      <dsp:txXfrm>
        <a:off x="2104932" y="270933"/>
        <a:ext cx="2844799" cy="1463043"/>
      </dsp:txXfrm>
    </dsp:sp>
    <dsp:sp modelId="{0991565A-E3A5-2A4C-889E-D614BF8112F3}">
      <dsp:nvSpPr>
        <dsp:cNvPr id="0" name=""/>
        <dsp:cNvSpPr/>
      </dsp:nvSpPr>
      <dsp:spPr>
        <a:xfrm>
          <a:off x="519974" y="1733976"/>
          <a:ext cx="3169916" cy="3169916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1B94CD6-6739-5F45-BD6A-2165813D5F27}">
      <dsp:nvSpPr>
        <dsp:cNvPr id="0" name=""/>
        <dsp:cNvSpPr/>
      </dsp:nvSpPr>
      <dsp:spPr>
        <a:xfrm>
          <a:off x="2104932" y="1733976"/>
          <a:ext cx="5689599" cy="31699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50000"/>
              <a:hueOff val="268329"/>
              <a:satOff val="-6535"/>
              <a:lumOff val="2859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Gill Sans MT" panose="020B0502020104020203" pitchFamily="34" charset="77"/>
            </a:rPr>
            <a:t>ML</a:t>
          </a:r>
        </a:p>
      </dsp:txBody>
      <dsp:txXfrm>
        <a:off x="2104932" y="1733976"/>
        <a:ext cx="2844799" cy="1463038"/>
      </dsp:txXfrm>
    </dsp:sp>
    <dsp:sp modelId="{4A021F97-C7F8-8848-91DD-53B23E34EC48}">
      <dsp:nvSpPr>
        <dsp:cNvPr id="0" name=""/>
        <dsp:cNvSpPr/>
      </dsp:nvSpPr>
      <dsp:spPr>
        <a:xfrm>
          <a:off x="1373413" y="3197014"/>
          <a:ext cx="1463038" cy="1463038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B51BD4B-5E01-ED42-9E7E-776E84C02E09}">
      <dsp:nvSpPr>
        <dsp:cNvPr id="0" name=""/>
        <dsp:cNvSpPr/>
      </dsp:nvSpPr>
      <dsp:spPr>
        <a:xfrm>
          <a:off x="2104932" y="3197014"/>
          <a:ext cx="5689599" cy="14630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50000"/>
              <a:hueOff val="268329"/>
              <a:satOff val="-6535"/>
              <a:lumOff val="2859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Gill Sans MT" panose="020B0502020104020203" pitchFamily="34" charset="77"/>
            </a:rPr>
            <a:t>DL</a:t>
          </a:r>
        </a:p>
      </dsp:txBody>
      <dsp:txXfrm>
        <a:off x="2104932" y="3197014"/>
        <a:ext cx="2844799" cy="1463038"/>
      </dsp:txXfrm>
    </dsp:sp>
    <dsp:sp modelId="{1468F4CA-A7CD-344E-839A-0888F59F5C82}">
      <dsp:nvSpPr>
        <dsp:cNvPr id="0" name=""/>
        <dsp:cNvSpPr/>
      </dsp:nvSpPr>
      <dsp:spPr>
        <a:xfrm>
          <a:off x="3639403" y="270933"/>
          <a:ext cx="4145698" cy="146304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Gill Sans MT" panose="020B0502020104020203" pitchFamily="34" charset="77"/>
            </a:rPr>
            <a:t>Any technique that enables computers to mimic human behavior</a:t>
          </a:r>
        </a:p>
      </dsp:txBody>
      <dsp:txXfrm>
        <a:off x="3639403" y="270933"/>
        <a:ext cx="4145698" cy="1463043"/>
      </dsp:txXfrm>
    </dsp:sp>
    <dsp:sp modelId="{999C135E-FA68-4E42-9ECE-F977F564D58D}">
      <dsp:nvSpPr>
        <dsp:cNvPr id="0" name=""/>
        <dsp:cNvSpPr/>
      </dsp:nvSpPr>
      <dsp:spPr>
        <a:xfrm>
          <a:off x="3634709" y="1733976"/>
          <a:ext cx="4173975" cy="146303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latin typeface="Gill Sans MT" panose="020B0502020104020203" pitchFamily="34" charset="77"/>
            </a:rPr>
            <a:t>Ability to learn without explicitly being programmed</a:t>
          </a:r>
        </a:p>
      </dsp:txBody>
      <dsp:txXfrm>
        <a:off x="3634709" y="1733976"/>
        <a:ext cx="4173975" cy="1463038"/>
      </dsp:txXfrm>
    </dsp:sp>
    <dsp:sp modelId="{6F29D1D0-65A0-AD43-891C-2612C5443A4B}">
      <dsp:nvSpPr>
        <dsp:cNvPr id="0" name=""/>
        <dsp:cNvSpPr/>
      </dsp:nvSpPr>
      <dsp:spPr>
        <a:xfrm>
          <a:off x="3613473" y="3197014"/>
          <a:ext cx="4178669" cy="146303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latin typeface="Gill Sans MT" panose="020B0502020104020203" pitchFamily="34" charset="77"/>
            </a:rPr>
            <a:t>Extract patterns from data using neural networks</a:t>
          </a:r>
        </a:p>
      </dsp:txBody>
      <dsp:txXfrm>
        <a:off x="3613473" y="3197014"/>
        <a:ext cx="4178669" cy="1463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B6B7-DFCC-B74F-A231-772A376D7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21993-B251-9D4F-89B5-A54651D53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49C62-C824-AA45-8E76-2ACFB8D3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3088-81EB-784F-AD89-D20DDF9C7059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53A12-6682-E644-BE59-7AB3B90CA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4B427-B511-D744-AED5-DEABEC6B8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85F5-2C0D-754C-887E-90BF3AF9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BB91-49FA-AC43-9D13-4FBFC36BC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050E3-2239-9D41-8754-2F3316B78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C223-1665-184B-8320-659C6516C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3088-81EB-784F-AD89-D20DDF9C7059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A6172-AD9E-664D-B9D1-96110D6E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B36D7-B4A2-474C-8EEF-479BBD647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85F5-2C0D-754C-887E-90BF3AF9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0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DB6F51-F366-C542-812D-9C00C5B7C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FBFDA-1F77-BE4C-B66B-A9834D7EF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684FA-771F-2049-B0A0-907EBC8C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3088-81EB-784F-AD89-D20DDF9C7059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32AA0-72FD-024A-B13F-322AE1AA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FEA27-5AE4-6043-995D-EABAEF20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85F5-2C0D-754C-887E-90BF3AF9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4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94B1-FD46-324E-B882-6E3F8EC33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0BA7B-2552-8B4C-B147-529490055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83B71-67FC-7E40-B309-F75484530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3088-81EB-784F-AD89-D20DDF9C7059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02D80-24F2-6945-9F65-16819F46E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730E8-A182-064C-83B5-52539E46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85F5-2C0D-754C-887E-90BF3AF9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5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FE6F1-7A51-354B-834E-31D55EF34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05A0C-DD33-B948-A886-A3E70DD79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6B93F-1082-9B42-80FC-8A629F79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3088-81EB-784F-AD89-D20DDF9C7059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5DD72-7F94-FA48-9653-29C9FFE77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4BC8F-9F76-5445-8840-8843E53E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85F5-2C0D-754C-887E-90BF3AF9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2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E726-3572-6141-9B8E-AC7F37B0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FEDAC-FC19-CB4D-9D03-3C43E788C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D35BA-B412-0540-9BBA-91E8608C4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764BB-448F-F74C-B576-D5A7367EA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3088-81EB-784F-AD89-D20DDF9C7059}" type="datetimeFigureOut">
              <a:rPr lang="en-US" smtClean="0"/>
              <a:t>6/1/19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DC65B-DD86-4045-BB50-A50984A6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4D609-08C6-514A-80A7-642D920DC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85F5-2C0D-754C-887E-90BF3AF9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0A4F-357F-F34D-AAFC-70EA9ADCE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EB948-AF61-1B41-921F-A0987FB1E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4D9B9-76C5-544D-8F4C-C2D12C3A5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5C4DD0-F65A-9040-8431-5A40624B3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D39B1C-F5A1-7640-92D9-91D51EEDC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B0DEBD-F8AA-C54D-94AE-E83C2866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3088-81EB-784F-AD89-D20DDF9C7059}" type="datetimeFigureOut">
              <a:rPr lang="en-US" smtClean="0"/>
              <a:t>6/1/19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A9AA29-868D-8A4E-BBEF-425118656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D71D83-5D0D-6B48-B8A0-D6BA2227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85F5-2C0D-754C-887E-90BF3AF9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2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6DAA8-EA59-8F45-8B73-FDC06DB9F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C9D40-6F27-FA4D-916E-7C092F1A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3088-81EB-784F-AD89-D20DDF9C7059}" type="datetimeFigureOut">
              <a:rPr lang="en-US" smtClean="0"/>
              <a:t>6/1/19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33B4D-2AF7-3D4C-829C-142138299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3AD11-5A2D-D541-980B-B0E1EAC0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85F5-2C0D-754C-887E-90BF3AF9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FFB01-9383-0546-BDCD-A1E6E391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3088-81EB-784F-AD89-D20DDF9C7059}" type="datetimeFigureOut">
              <a:rPr lang="en-US" smtClean="0"/>
              <a:t>6/1/19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FC9DA-D335-FD45-867F-DE0AF7E75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D9514-6B2D-1945-99BA-7A6446D7F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85F5-2C0D-754C-887E-90BF3AF9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3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F35F-F0BB-AF47-AE26-1FE8E73F2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90B38-46F7-044F-B81A-CEF429FCA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AA754-90EC-3946-B2D8-0BF898E26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730CD-DB2E-F349-AFB8-E39F32BC0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3088-81EB-784F-AD89-D20DDF9C7059}" type="datetimeFigureOut">
              <a:rPr lang="en-US" smtClean="0"/>
              <a:t>6/1/19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C62C2-1E01-FA46-A404-89E112E9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27808-9ECC-1543-878A-9226AD5B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85F5-2C0D-754C-887E-90BF3AF9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2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0D1F-1F07-964B-B32D-E89272FF6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F08FF-8D45-DF4B-94B7-8891FE3A4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07C5B-ED6B-E145-9F10-A31C3D60E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99E0E-407A-4242-BB44-D8071C07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3088-81EB-784F-AD89-D20DDF9C7059}" type="datetimeFigureOut">
              <a:rPr lang="en-US" smtClean="0"/>
              <a:t>6/1/19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A08D7-5445-4548-AEC4-F510298C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670A0-1B14-9344-A6E2-ADA7AE62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85F5-2C0D-754C-887E-90BF3AF9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4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6C63F-F00F-2F49-839F-FBCCAC10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8071F-0448-D341-A85F-E34551AB5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88879-59DC-C240-A20F-5C78A4B359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03088-81EB-784F-AD89-D20DDF9C7059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4060B-73EA-5540-8407-9A13B0C81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9D4B8-28EF-EE4D-9315-8ED2DCF96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285F5-2C0D-754C-887E-90BF3AF9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7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592E2C0-9D25-E641-BCD0-9106B1ED5A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321140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101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100BC4FE-194F-AC48-85B7-1C79C71696EA}"/>
              </a:ext>
            </a:extLst>
          </p:cNvPr>
          <p:cNvGrpSpPr/>
          <p:nvPr/>
        </p:nvGrpSpPr>
        <p:grpSpPr>
          <a:xfrm>
            <a:off x="1638300" y="857250"/>
            <a:ext cx="5257800" cy="3714750"/>
            <a:chOff x="1638300" y="857250"/>
            <a:chExt cx="5257800" cy="371475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0FC90E39-464D-3646-BB6A-6404A7E38C1B}"/>
                    </a:ext>
                  </a:extLst>
                </p:cNvPr>
                <p:cNvSpPr/>
                <p:nvPr/>
              </p:nvSpPr>
              <p:spPr>
                <a:xfrm>
                  <a:off x="1752600" y="1562100"/>
                  <a:ext cx="838200" cy="8382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800" b="1" dirty="0">
                    <a:solidFill>
                      <a:schemeClr val="tx1"/>
                    </a:solidFill>
                    <a:latin typeface="Gill Sans MT" panose="020B0502020104020203" pitchFamily="34" charset="77"/>
                  </a:endParaRPr>
                </a:p>
              </p:txBody>
            </p:sp>
          </mc:Choice>
          <mc:Fallback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0FC90E39-464D-3646-BB6A-6404A7E38C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562100"/>
                  <a:ext cx="838200" cy="8382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F1F4A112-2515-E444-A57E-19B7985A3B11}"/>
                    </a:ext>
                  </a:extLst>
                </p:cNvPr>
                <p:cNvSpPr/>
                <p:nvPr/>
              </p:nvSpPr>
              <p:spPr>
                <a:xfrm>
                  <a:off x="1752600" y="2647950"/>
                  <a:ext cx="838200" cy="8382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28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F1F4A112-2515-E444-A57E-19B7985A3B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2647950"/>
                  <a:ext cx="838200" cy="8382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CC79D06-A927-354B-B665-C6324960CD3D}"/>
                    </a:ext>
                  </a:extLst>
                </p:cNvPr>
                <p:cNvSpPr/>
                <p:nvPr/>
              </p:nvSpPr>
              <p:spPr>
                <a:xfrm>
                  <a:off x="1752600" y="3733800"/>
                  <a:ext cx="838200" cy="8382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28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CC79D06-A927-354B-B665-C6324960CD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3733800"/>
                  <a:ext cx="838200" cy="8382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6ECC7FB-AFE7-2845-940A-79146F264009}"/>
                    </a:ext>
                  </a:extLst>
                </p:cNvPr>
                <p:cNvSpPr/>
                <p:nvPr/>
              </p:nvSpPr>
              <p:spPr>
                <a:xfrm>
                  <a:off x="3867150" y="2057400"/>
                  <a:ext cx="838200" cy="8382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8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8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6ECC7FB-AFE7-2845-940A-79146F2640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7150" y="2057400"/>
                  <a:ext cx="838200" cy="8382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3007A237-F409-D543-8AD7-CA9C358EFDA5}"/>
                    </a:ext>
                  </a:extLst>
                </p:cNvPr>
                <p:cNvSpPr/>
                <p:nvPr/>
              </p:nvSpPr>
              <p:spPr>
                <a:xfrm>
                  <a:off x="3867150" y="3181350"/>
                  <a:ext cx="838200" cy="8382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8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28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3007A237-F409-D543-8AD7-CA9C358EFD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7150" y="3181350"/>
                  <a:ext cx="838200" cy="8382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C9211A4-8359-9647-8732-C77EC01725FA}"/>
                </a:ext>
              </a:extLst>
            </p:cNvPr>
            <p:cNvSpPr/>
            <p:nvPr/>
          </p:nvSpPr>
          <p:spPr>
            <a:xfrm>
              <a:off x="5619750" y="2590800"/>
              <a:ext cx="838200" cy="838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D2F9ECA-AA91-E54A-B77B-B428791DD731}"/>
                </a:ext>
              </a:extLst>
            </p:cNvPr>
            <p:cNvCxnSpPr>
              <a:stCxn id="4" idx="6"/>
              <a:endCxn id="8" idx="2"/>
            </p:cNvCxnSpPr>
            <p:nvPr/>
          </p:nvCxnSpPr>
          <p:spPr>
            <a:xfrm>
              <a:off x="2590800" y="1981200"/>
              <a:ext cx="1276350" cy="49530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671B1FA-FBF1-5D4B-A210-CECD1433B9E7}"/>
                </a:ext>
              </a:extLst>
            </p:cNvPr>
            <p:cNvCxnSpPr>
              <a:cxnSpLocks/>
              <a:stCxn id="4" idx="6"/>
              <a:endCxn id="9" idx="2"/>
            </p:cNvCxnSpPr>
            <p:nvPr/>
          </p:nvCxnSpPr>
          <p:spPr>
            <a:xfrm>
              <a:off x="2590800" y="1981200"/>
              <a:ext cx="1276350" cy="161925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6697CD3-0571-DF43-8380-27A7742DAB82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 flipV="1">
              <a:off x="2590800" y="2476500"/>
              <a:ext cx="1276350" cy="167640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F29AE4E-79EF-DD46-A0EC-AB8F2B5DC5BF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 flipV="1">
              <a:off x="2590800" y="2476500"/>
              <a:ext cx="1276350" cy="59055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CC3FD84-8D21-DF4B-8EBA-41ED750AC191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>
              <a:off x="2590800" y="3067050"/>
              <a:ext cx="1276350" cy="53340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44692C7-C1B3-AE43-97D2-4368FC88EC2E}"/>
                </a:ext>
              </a:extLst>
            </p:cNvPr>
            <p:cNvCxnSpPr>
              <a:cxnSpLocks/>
              <a:stCxn id="7" idx="6"/>
              <a:endCxn id="9" idx="2"/>
            </p:cNvCxnSpPr>
            <p:nvPr/>
          </p:nvCxnSpPr>
          <p:spPr>
            <a:xfrm flipV="1">
              <a:off x="2590800" y="3600450"/>
              <a:ext cx="1276350" cy="55245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474A4DB-71A4-AB43-8EA9-AD5444A87770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 flipV="1">
              <a:off x="4705350" y="3009900"/>
              <a:ext cx="914400" cy="59055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B4272B2-B968-AB4B-BD3F-6AE5224F9D5E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4705350" y="2476500"/>
              <a:ext cx="914400" cy="53340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8AE174F-25A6-CC48-908B-9A595F62D3C1}"/>
                </a:ext>
              </a:extLst>
            </p:cNvPr>
            <p:cNvSpPr txBox="1"/>
            <p:nvPr/>
          </p:nvSpPr>
          <p:spPr>
            <a:xfrm>
              <a:off x="1638300" y="857250"/>
              <a:ext cx="10477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Gill Sans MT" panose="020B0502020104020203" pitchFamily="34" charset="77"/>
                </a:rPr>
                <a:t>Input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30391C7-8CB7-E345-BF66-559AD060872C}"/>
                </a:ext>
              </a:extLst>
            </p:cNvPr>
            <p:cNvSpPr txBox="1"/>
            <p:nvPr/>
          </p:nvSpPr>
          <p:spPr>
            <a:xfrm>
              <a:off x="3619500" y="895350"/>
              <a:ext cx="1409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Gill Sans MT" panose="020B0502020104020203" pitchFamily="34" charset="77"/>
                </a:rPr>
                <a:t>Hidden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738A1F8-A6A9-EA4B-B31C-71D460E52DDF}"/>
                </a:ext>
              </a:extLst>
            </p:cNvPr>
            <p:cNvSpPr txBox="1"/>
            <p:nvPr/>
          </p:nvSpPr>
          <p:spPr>
            <a:xfrm>
              <a:off x="5391150" y="914400"/>
              <a:ext cx="1504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Gill Sans MT" panose="020B0502020104020203" pitchFamily="34" charset="77"/>
                </a:rPr>
                <a:t>Output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DBA6FF4-9DBD-1C47-A8E4-0C9609663343}"/>
                    </a:ext>
                  </a:extLst>
                </p:cNvPr>
                <p:cNvSpPr/>
                <p:nvPr/>
              </p:nvSpPr>
              <p:spPr>
                <a:xfrm>
                  <a:off x="2898778" y="1777484"/>
                  <a:ext cx="79374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en-US" sz="2400" b="1" dirty="0">
                    <a:latin typeface="Gill Sans MT" panose="020B0502020104020203" pitchFamily="34" charset="77"/>
                  </a:endParaRPr>
                </a:p>
              </p:txBody>
            </p:sp>
          </mc:Choice>
          <mc:Fallback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DBA6FF4-9DBD-1C47-A8E4-0C96096633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8778" y="1777484"/>
                  <a:ext cx="793743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B06E67B6-0FA4-DE41-87A8-8D68B24E1DCD}"/>
                    </a:ext>
                  </a:extLst>
                </p:cNvPr>
                <p:cNvSpPr/>
                <p:nvPr/>
              </p:nvSpPr>
              <p:spPr>
                <a:xfrm>
                  <a:off x="2898778" y="2348880"/>
                  <a:ext cx="79374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oMath>
                    </m:oMathPara>
                  </a14:m>
                  <a:endParaRPr lang="en-US" sz="2400" b="1" dirty="0">
                    <a:latin typeface="Gill Sans MT" panose="020B0502020104020203" pitchFamily="34" charset="77"/>
                  </a:endParaRPr>
                </a:p>
              </p:txBody>
            </p:sp>
          </mc:Choice>
          <mc:Fallback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B06E67B6-0FA4-DE41-87A8-8D68B24E1D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8778" y="2348880"/>
                  <a:ext cx="793743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DEC86192-8F79-184F-8302-40DD38F481FF}"/>
                    </a:ext>
                  </a:extLst>
                </p:cNvPr>
                <p:cNvSpPr/>
                <p:nvPr/>
              </p:nvSpPr>
              <p:spPr>
                <a:xfrm>
                  <a:off x="3188946" y="3153544"/>
                  <a:ext cx="36580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2400" b="1" dirty="0">
                    <a:latin typeface="Gill Sans MT" panose="020B0502020104020203" pitchFamily="34" charset="77"/>
                  </a:endParaRPr>
                </a:p>
              </p:txBody>
            </p:sp>
          </mc:Choice>
          <mc:Fallback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DEC86192-8F79-184F-8302-40DD38F481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8946" y="3153544"/>
                  <a:ext cx="365806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6AFE9847-8C23-D64F-97CF-DCDB1FAEF2C7}"/>
                    </a:ext>
                  </a:extLst>
                </p:cNvPr>
                <p:cNvSpPr/>
                <p:nvPr/>
              </p:nvSpPr>
              <p:spPr>
                <a:xfrm>
                  <a:off x="2898778" y="3789040"/>
                  <a:ext cx="79374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sub>
                        </m:sSub>
                      </m:oMath>
                    </m:oMathPara>
                  </a14:m>
                  <a:endParaRPr lang="en-US" sz="2400" b="1" dirty="0">
                    <a:latin typeface="Gill Sans MT" panose="020B0502020104020203" pitchFamily="34" charset="77"/>
                  </a:endParaRPr>
                </a:p>
              </p:txBody>
            </p:sp>
          </mc:Choice>
          <mc:Fallback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6AFE9847-8C23-D64F-97CF-DCDB1FAEF2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8778" y="3789040"/>
                  <a:ext cx="793743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88382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38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Gill Sans MT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서승완[ 대학원석·박사통합과정재학 / 산업경영공학과 ]</dc:creator>
  <cp:lastModifiedBy>서승완[ 대학원석·박사통합과정재학 / 산업경영공학과 ]</cp:lastModifiedBy>
  <cp:revision>4</cp:revision>
  <dcterms:created xsi:type="dcterms:W3CDTF">2019-06-01T08:10:54Z</dcterms:created>
  <dcterms:modified xsi:type="dcterms:W3CDTF">2019-06-01T11:52:24Z</dcterms:modified>
</cp:coreProperties>
</file>