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CEF27-CEC5-49DC-8058-E81E555F0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CFFDBC-8EFA-4AFD-9C1D-C10EE72BB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98F76-95B5-4318-8BD8-82BE2ACE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09506-14F6-4428-BCFB-CB71A084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07C7F-A35B-4DC0-B2E8-8DB151C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5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2628D-838A-4BF4-B92C-3840FD87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C0699-8419-4BC5-A036-1A938FB9A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4545C-B24E-4466-8BD6-B3E67F8B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1E7C7-5C9C-4B31-B316-9DBEECE5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57EB6-D3EB-41AD-A36F-21504442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53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21A753-6BAA-4840-84AB-C33DCE326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970E7F-C6A9-4A9B-8512-8A22BDB18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C79D7-EAAC-43D6-A12D-AB0C95F7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65803-278B-47CD-922E-A1867C4C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561FD-1C15-4CD2-95B9-CF4E4363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0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858CC-684F-418F-BC59-7DDA2AD2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37CA1-41E6-49E5-A88A-13EE69FF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389E6-D1C2-4843-81E4-6EDB952F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4BF35-2E61-4C1C-A56B-60E20D38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BC251-E8F0-4F10-B3EE-26B557CA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8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DA49-14D5-4DE0-8EFE-B3BADDBC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D6B20-0F94-444B-84D0-43E8935F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811A6-0424-4B18-90D3-797CA451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BC7-EACF-45AC-A8D5-AE468DCE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DA2BE-2E5A-409A-A3B2-22D55119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6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591A2-D22A-4D62-8897-F35E078F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F8E72-2CC9-435A-AB92-2074899D4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EBA81A-666F-4EFF-9289-D64D9D372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C47F6-6C91-41B0-90FB-C9E8892C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6A02D-73FE-42CC-8B46-FB29B8E6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ECBF73-43C2-45EC-A782-C635C83E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6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D9F3E-2529-4B01-A7EF-C9530870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95D0E8-3F5B-4B78-A4E6-DF84B9366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E89AE-47A2-42C0-8D2F-F80F882D9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B745C7-C153-40D3-92B8-E6D1D6B88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CB3721-38BA-4316-AB6C-A7767AAB3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420585-8F72-448E-AF3C-26E8E01F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D06DE-D14E-4E56-8591-F5723A39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D3C59C-5514-44A1-BCC4-E494EC2C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3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60825-6CBA-4ED6-A33E-22FCE391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152884-C96E-4B1E-82B5-AE75C40E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A1D4E0-8249-4477-97EE-D3DE4755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790B20-CCA4-49C5-805E-A40DB9B3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2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CE2FC5-E31B-44C0-8C69-0905F3B4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AB8484-43C3-41C5-BF49-B8C2D015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FF859-13A4-4994-BDF5-FBA7CF07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91123-695C-46B3-8005-A0E3BC16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1221D-4557-41CA-8396-24F87D56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1C197-9193-46F5-9874-11160D2A0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1A77D-C4DA-4CED-BE6C-1B87B82B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D3223-3E11-4DE0-B4C5-0F578DA9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72A987-0707-496C-9E26-35956488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4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A9973-9BD8-482B-9CCA-37132104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5C4C0B-026B-49F2-B4D4-31EC82AF0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86C84B-D971-4383-B7D1-50EC863ED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E26B5-383A-416C-BA07-8955081A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775A2-3DF9-4F87-B6EE-3FEEF35F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8EBC4-8783-46D0-A405-CB20EE5D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8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5DE92E-D85B-47A5-8E99-85CD25B4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3B6F7-6E32-4EF1-9C9C-14C372FE8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DD86F-3395-48BB-B15F-062BFD3CB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60DB0-C1CC-4B7F-B6F9-613D95E8B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F7E3B-5C1B-4B18-868F-E7DCAB7FB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2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309D38B-07C4-405F-84B3-DEAF2304800B}"/>
              </a:ext>
            </a:extLst>
          </p:cNvPr>
          <p:cNvSpPr/>
          <p:nvPr/>
        </p:nvSpPr>
        <p:spPr>
          <a:xfrm>
            <a:off x="1316566" y="1458383"/>
            <a:ext cx="9690101" cy="39412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A114B71-A162-48B7-BB48-4C5470F21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55791"/>
              </p:ext>
            </p:extLst>
          </p:nvPr>
        </p:nvGraphicFramePr>
        <p:xfrm>
          <a:off x="1565500" y="162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239483817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47910418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08207119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3925935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703456208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699362481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855911345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60712107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390581532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2312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76274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83044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0919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149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65545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3665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744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1510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94B814F-124A-4C02-9FA9-1EAC27203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55988"/>
              </p:ext>
            </p:extLst>
          </p:nvPr>
        </p:nvGraphicFramePr>
        <p:xfrm>
          <a:off x="7051900" y="162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239483817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47910418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08207119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3925935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703456208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699362481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855911345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60712107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390581532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2312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76274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83044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0919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149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65545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3665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744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1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16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309D38B-07C4-405F-84B3-DEAF2304800B}"/>
              </a:ext>
            </a:extLst>
          </p:cNvPr>
          <p:cNvSpPr/>
          <p:nvPr/>
        </p:nvSpPr>
        <p:spPr>
          <a:xfrm>
            <a:off x="1316566" y="1458383"/>
            <a:ext cx="9690101" cy="39412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94B814F-124A-4C02-9FA9-1EAC27203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07181"/>
              </p:ext>
            </p:extLst>
          </p:nvPr>
        </p:nvGraphicFramePr>
        <p:xfrm>
          <a:off x="7051900" y="162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239483817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47910418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08207119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3925935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703456208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699362481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855911345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60712107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390581532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2312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76274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83044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0919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149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65545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3665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744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15108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43A65724-C89E-9B47-9F52-F30BEBC1B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968085"/>
              </p:ext>
            </p:extLst>
          </p:nvPr>
        </p:nvGraphicFramePr>
        <p:xfrm>
          <a:off x="1565500" y="162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239483817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47910418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08207119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3925935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703456208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699362481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855911345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60712107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390581532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2312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76274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83044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0919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149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65545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3665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744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1510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AE76588-398A-204D-9166-028A9B9C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295304"/>
              </p:ext>
            </p:extLst>
          </p:nvPr>
        </p:nvGraphicFramePr>
        <p:xfrm>
          <a:off x="1560443" y="1649896"/>
          <a:ext cx="1212574" cy="1162878"/>
        </p:xfrm>
        <a:graphic>
          <a:graphicData uri="http://schemas.openxmlformats.org/drawingml/2006/table">
            <a:tbl>
              <a:tblPr/>
              <a:tblGrid>
                <a:gridCol w="1212574">
                  <a:extLst>
                    <a:ext uri="{9D8B030D-6E8A-4147-A177-3AD203B41FA5}">
                      <a16:colId xmlns:a16="http://schemas.microsoft.com/office/drawing/2014/main" val="1816800603"/>
                    </a:ext>
                  </a:extLst>
                </a:gridCol>
              </a:tblGrid>
              <a:tr h="11628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lgDash"/>
                    </a:lnL>
                    <a:lnR w="38100" cmpd="sng">
                      <a:solidFill>
                        <a:srgbClr val="FF0000"/>
                      </a:solidFill>
                      <a:prstDash val="lgDash"/>
                    </a:lnR>
                    <a:lnT w="38100" cmpd="sng">
                      <a:solidFill>
                        <a:srgbClr val="FF0000"/>
                      </a:solidFill>
                      <a:prstDash val="lgDash"/>
                    </a:lnT>
                    <a:lnB w="38100" cmpd="sng">
                      <a:solidFill>
                        <a:srgbClr val="FF0000"/>
                      </a:solidFill>
                      <a:prstDash val="lg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16146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68D8C2B-EA2A-D14E-9332-44C169982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48711"/>
              </p:ext>
            </p:extLst>
          </p:nvPr>
        </p:nvGraphicFramePr>
        <p:xfrm>
          <a:off x="7060096" y="2050774"/>
          <a:ext cx="1212574" cy="1162878"/>
        </p:xfrm>
        <a:graphic>
          <a:graphicData uri="http://schemas.openxmlformats.org/drawingml/2006/table">
            <a:tbl>
              <a:tblPr/>
              <a:tblGrid>
                <a:gridCol w="1212574">
                  <a:extLst>
                    <a:ext uri="{9D8B030D-6E8A-4147-A177-3AD203B41FA5}">
                      <a16:colId xmlns:a16="http://schemas.microsoft.com/office/drawing/2014/main" val="1816800603"/>
                    </a:ext>
                  </a:extLst>
                </a:gridCol>
              </a:tblGrid>
              <a:tr h="11628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lgDash"/>
                    </a:lnL>
                    <a:lnR w="38100" cmpd="sng">
                      <a:solidFill>
                        <a:srgbClr val="FF0000"/>
                      </a:solidFill>
                      <a:prstDash val="lgDash"/>
                    </a:lnR>
                    <a:lnT w="38100" cmpd="sng">
                      <a:solidFill>
                        <a:srgbClr val="FF0000"/>
                      </a:solidFill>
                      <a:prstDash val="lgDash"/>
                    </a:lnT>
                    <a:lnB w="38100" cmpd="sng">
                      <a:solidFill>
                        <a:srgbClr val="FF0000"/>
                      </a:solidFill>
                      <a:prstDash val="lg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16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4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92050A1-8EC9-4E81-9A7D-B55CBBEC9D15}"/>
              </a:ext>
            </a:extLst>
          </p:cNvPr>
          <p:cNvSpPr/>
          <p:nvPr/>
        </p:nvSpPr>
        <p:spPr>
          <a:xfrm>
            <a:off x="740229" y="304799"/>
            <a:ext cx="7832876" cy="455264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74C75C-D400-448E-A1AF-A7CDEA485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21722"/>
              </p:ext>
            </p:extLst>
          </p:nvPr>
        </p:nvGraphicFramePr>
        <p:xfrm>
          <a:off x="2032000" y="2148840"/>
          <a:ext cx="252703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667053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4461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53111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87198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507395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3584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3250476"/>
                    </a:ext>
                  </a:extLst>
                </a:gridCol>
              </a:tblGrid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595359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406120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859060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838935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142615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604542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63208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811DC4C-C3E5-4B88-A5C1-6AF2A5C36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36815"/>
              </p:ext>
            </p:extLst>
          </p:nvPr>
        </p:nvGraphicFramePr>
        <p:xfrm>
          <a:off x="2022322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DF671D-84AD-4EB1-A544-589E66469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03912"/>
              </p:ext>
            </p:extLst>
          </p:nvPr>
        </p:nvGraphicFramePr>
        <p:xfrm>
          <a:off x="3381827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B12801-750D-40CF-9E70-AE3DDD1E3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53961"/>
              </p:ext>
            </p:extLst>
          </p:nvPr>
        </p:nvGraphicFramePr>
        <p:xfrm>
          <a:off x="4751008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D8EC626-00C3-49D6-86F2-45899A147412}"/>
              </a:ext>
            </a:extLst>
          </p:cNvPr>
          <p:cNvSpPr txBox="1"/>
          <p:nvPr/>
        </p:nvSpPr>
        <p:spPr>
          <a:xfrm>
            <a:off x="895048" y="880533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F76BA-6D15-4629-85C8-73E6C90B8849}"/>
              </a:ext>
            </a:extLst>
          </p:cNvPr>
          <p:cNvSpPr txBox="1"/>
          <p:nvPr/>
        </p:nvSpPr>
        <p:spPr>
          <a:xfrm>
            <a:off x="895048" y="3244334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1D7D71-C96F-4C30-B4B4-8ABC64CBB4D7}"/>
              </a:ext>
            </a:extLst>
          </p:cNvPr>
          <p:cNvSpPr/>
          <p:nvPr/>
        </p:nvSpPr>
        <p:spPr>
          <a:xfrm>
            <a:off x="2209354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1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A0A1C7-9CB4-4BDE-8A12-8647B9B1111D}"/>
              </a:ext>
            </a:extLst>
          </p:cNvPr>
          <p:cNvSpPr/>
          <p:nvPr/>
        </p:nvSpPr>
        <p:spPr>
          <a:xfrm>
            <a:off x="3626916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2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97E4EF-339E-4185-9DE3-0A0861BD7F4C}"/>
              </a:ext>
            </a:extLst>
          </p:cNvPr>
          <p:cNvSpPr/>
          <p:nvPr/>
        </p:nvSpPr>
        <p:spPr>
          <a:xfrm>
            <a:off x="4991259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3</a:t>
            </a:r>
            <a:endParaRPr lang="ko-KR" altLang="en-US" sz="12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8CA1E32-0ACB-42A4-8692-567AED550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31812"/>
              </p:ext>
            </p:extLst>
          </p:nvPr>
        </p:nvGraphicFramePr>
        <p:xfrm>
          <a:off x="7277704" y="2880359"/>
          <a:ext cx="1116390" cy="110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30">
                  <a:extLst>
                    <a:ext uri="{9D8B030D-6E8A-4147-A177-3AD203B41FA5}">
                      <a16:colId xmlns:a16="http://schemas.microsoft.com/office/drawing/2014/main" val="1971255286"/>
                    </a:ext>
                  </a:extLst>
                </a:gridCol>
                <a:gridCol w="372130">
                  <a:extLst>
                    <a:ext uri="{9D8B030D-6E8A-4147-A177-3AD203B41FA5}">
                      <a16:colId xmlns:a16="http://schemas.microsoft.com/office/drawing/2014/main" val="224086876"/>
                    </a:ext>
                  </a:extLst>
                </a:gridCol>
                <a:gridCol w="372130">
                  <a:extLst>
                    <a:ext uri="{9D8B030D-6E8A-4147-A177-3AD203B41FA5}">
                      <a16:colId xmlns:a16="http://schemas.microsoft.com/office/drawing/2014/main" val="3695708047"/>
                    </a:ext>
                  </a:extLst>
                </a:gridCol>
              </a:tblGrid>
              <a:tr h="3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854589"/>
                  </a:ext>
                </a:extLst>
              </a:tr>
              <a:tr h="3687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4102"/>
                  </a:ext>
                </a:extLst>
              </a:tr>
              <a:tr h="3687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89514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6F37A17-E1E8-47DF-91CB-CC1098119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67669"/>
              </p:ext>
            </p:extLst>
          </p:nvPr>
        </p:nvGraphicFramePr>
        <p:xfrm>
          <a:off x="5377541" y="2876851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109C46-0921-4905-BEED-BC8EF1A7A6FE}"/>
              </a:ext>
            </a:extLst>
          </p:cNvPr>
          <p:cNvCxnSpPr/>
          <p:nvPr/>
        </p:nvCxnSpPr>
        <p:spPr>
          <a:xfrm>
            <a:off x="2032000" y="2162629"/>
            <a:ext cx="3328610" cy="7257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D3858B-5FAC-484D-8383-E1267F0E9DB7}"/>
              </a:ext>
            </a:extLst>
          </p:cNvPr>
          <p:cNvCxnSpPr/>
          <p:nvPr/>
        </p:nvCxnSpPr>
        <p:spPr>
          <a:xfrm>
            <a:off x="3120571" y="3246362"/>
            <a:ext cx="3357639" cy="730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4F8D25B-9417-4A4D-A729-0F5DDBA13FD4}"/>
              </a:ext>
            </a:extLst>
          </p:cNvPr>
          <p:cNvCxnSpPr/>
          <p:nvPr/>
        </p:nvCxnSpPr>
        <p:spPr>
          <a:xfrm>
            <a:off x="3135086" y="2157790"/>
            <a:ext cx="3328609" cy="72087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DB568C-9F19-40F6-A635-949416CC62EB}"/>
              </a:ext>
            </a:extLst>
          </p:cNvPr>
          <p:cNvCxnSpPr/>
          <p:nvPr/>
        </p:nvCxnSpPr>
        <p:spPr>
          <a:xfrm>
            <a:off x="2027162" y="3246362"/>
            <a:ext cx="3352800" cy="730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BBC47D7-CB5C-4FCF-88EC-C388B0E83A69}"/>
              </a:ext>
            </a:extLst>
          </p:cNvPr>
          <p:cNvCxnSpPr/>
          <p:nvPr/>
        </p:nvCxnSpPr>
        <p:spPr>
          <a:xfrm>
            <a:off x="6458857" y="2873829"/>
            <a:ext cx="117565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636C22D-2276-419F-9621-7E7DA302FDC3}"/>
              </a:ext>
            </a:extLst>
          </p:cNvPr>
          <p:cNvCxnSpPr/>
          <p:nvPr/>
        </p:nvCxnSpPr>
        <p:spPr>
          <a:xfrm flipV="1">
            <a:off x="6478210" y="3246362"/>
            <a:ext cx="1151466" cy="73539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E1A3BA-C321-4B03-BEEC-4B46C094F28D}"/>
              </a:ext>
            </a:extLst>
          </p:cNvPr>
          <p:cNvCxnSpPr/>
          <p:nvPr/>
        </p:nvCxnSpPr>
        <p:spPr>
          <a:xfrm flipV="1">
            <a:off x="5379962" y="3236686"/>
            <a:ext cx="1901371" cy="75474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91FA4F-72B9-4623-A719-1B2F0F046B91}"/>
              </a:ext>
            </a:extLst>
          </p:cNvPr>
          <p:cNvSpPr/>
          <p:nvPr/>
        </p:nvSpPr>
        <p:spPr>
          <a:xfrm>
            <a:off x="4945297" y="3948276"/>
            <a:ext cx="2036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Elementwise multiplication</a:t>
            </a:r>
          </a:p>
          <a:p>
            <a:r>
              <a:rPr lang="en-US" altLang="ko-KR" sz="1200" dirty="0"/>
              <a:t>(image value x filter value)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0C1B48-63AD-491B-AF90-5CC9B93998A5}"/>
              </a:ext>
            </a:extLst>
          </p:cNvPr>
          <p:cNvSpPr/>
          <p:nvPr/>
        </p:nvSpPr>
        <p:spPr>
          <a:xfrm>
            <a:off x="7291773" y="3953114"/>
            <a:ext cx="1147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Feature map1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4A810-52A5-4AD8-A989-193E8D9C69EF}"/>
              </a:ext>
            </a:extLst>
          </p:cNvPr>
          <p:cNvSpPr txBox="1"/>
          <p:nvPr/>
        </p:nvSpPr>
        <p:spPr>
          <a:xfrm>
            <a:off x="6456439" y="208561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37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92050A1-8EC9-4E81-9A7D-B55CBBEC9D15}"/>
              </a:ext>
            </a:extLst>
          </p:cNvPr>
          <p:cNvSpPr/>
          <p:nvPr/>
        </p:nvSpPr>
        <p:spPr>
          <a:xfrm>
            <a:off x="740229" y="304799"/>
            <a:ext cx="7832876" cy="455264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74C75C-D400-448E-A1AF-A7CDEA485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79582"/>
              </p:ext>
            </p:extLst>
          </p:nvPr>
        </p:nvGraphicFramePr>
        <p:xfrm>
          <a:off x="2032000" y="2148840"/>
          <a:ext cx="252703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667053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4461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53111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87198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507395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3584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3250476"/>
                    </a:ext>
                  </a:extLst>
                </a:gridCol>
              </a:tblGrid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595359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406120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859060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838935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142615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604542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63208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811DC4C-C3E5-4B88-A5C1-6AF2A5C36382}"/>
              </a:ext>
            </a:extLst>
          </p:cNvPr>
          <p:cNvGraphicFramePr>
            <a:graphicFrameLocks noGrp="1"/>
          </p:cNvGraphicFramePr>
          <p:nvPr/>
        </p:nvGraphicFramePr>
        <p:xfrm>
          <a:off x="2022322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DF671D-84AD-4EB1-A544-589E664698D4}"/>
              </a:ext>
            </a:extLst>
          </p:cNvPr>
          <p:cNvGraphicFramePr>
            <a:graphicFrameLocks noGrp="1"/>
          </p:cNvGraphicFramePr>
          <p:nvPr/>
        </p:nvGraphicFramePr>
        <p:xfrm>
          <a:off x="3381827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B12801-750D-40CF-9E70-AE3DDD1E3532}"/>
              </a:ext>
            </a:extLst>
          </p:cNvPr>
          <p:cNvGraphicFramePr>
            <a:graphicFrameLocks noGrp="1"/>
          </p:cNvGraphicFramePr>
          <p:nvPr/>
        </p:nvGraphicFramePr>
        <p:xfrm>
          <a:off x="4751008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D8EC626-00C3-49D6-86F2-45899A147412}"/>
              </a:ext>
            </a:extLst>
          </p:cNvPr>
          <p:cNvSpPr txBox="1"/>
          <p:nvPr/>
        </p:nvSpPr>
        <p:spPr>
          <a:xfrm>
            <a:off x="895048" y="880533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F76BA-6D15-4629-85C8-73E6C90B8849}"/>
              </a:ext>
            </a:extLst>
          </p:cNvPr>
          <p:cNvSpPr txBox="1"/>
          <p:nvPr/>
        </p:nvSpPr>
        <p:spPr>
          <a:xfrm>
            <a:off x="895048" y="3244334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1D7D71-C96F-4C30-B4B4-8ABC64CBB4D7}"/>
              </a:ext>
            </a:extLst>
          </p:cNvPr>
          <p:cNvSpPr/>
          <p:nvPr/>
        </p:nvSpPr>
        <p:spPr>
          <a:xfrm>
            <a:off x="2209354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1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A0A1C7-9CB4-4BDE-8A12-8647B9B1111D}"/>
              </a:ext>
            </a:extLst>
          </p:cNvPr>
          <p:cNvSpPr/>
          <p:nvPr/>
        </p:nvSpPr>
        <p:spPr>
          <a:xfrm>
            <a:off x="3626916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2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97E4EF-339E-4185-9DE3-0A0861BD7F4C}"/>
              </a:ext>
            </a:extLst>
          </p:cNvPr>
          <p:cNvSpPr/>
          <p:nvPr/>
        </p:nvSpPr>
        <p:spPr>
          <a:xfrm>
            <a:off x="4991259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3</a:t>
            </a:r>
            <a:endParaRPr lang="ko-KR" altLang="en-US" sz="12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8CA1E32-0ACB-42A4-8692-567AED550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269065"/>
              </p:ext>
            </p:extLst>
          </p:nvPr>
        </p:nvGraphicFramePr>
        <p:xfrm>
          <a:off x="7277704" y="2880359"/>
          <a:ext cx="1116390" cy="110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30">
                  <a:extLst>
                    <a:ext uri="{9D8B030D-6E8A-4147-A177-3AD203B41FA5}">
                      <a16:colId xmlns:a16="http://schemas.microsoft.com/office/drawing/2014/main" val="1971255286"/>
                    </a:ext>
                  </a:extLst>
                </a:gridCol>
                <a:gridCol w="372130">
                  <a:extLst>
                    <a:ext uri="{9D8B030D-6E8A-4147-A177-3AD203B41FA5}">
                      <a16:colId xmlns:a16="http://schemas.microsoft.com/office/drawing/2014/main" val="224086876"/>
                    </a:ext>
                  </a:extLst>
                </a:gridCol>
                <a:gridCol w="372130">
                  <a:extLst>
                    <a:ext uri="{9D8B030D-6E8A-4147-A177-3AD203B41FA5}">
                      <a16:colId xmlns:a16="http://schemas.microsoft.com/office/drawing/2014/main" val="3695708047"/>
                    </a:ext>
                  </a:extLst>
                </a:gridCol>
              </a:tblGrid>
              <a:tr h="3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854589"/>
                  </a:ext>
                </a:extLst>
              </a:tr>
              <a:tr h="3687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4102"/>
                  </a:ext>
                </a:extLst>
              </a:tr>
              <a:tr h="3687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89514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6F37A17-E1E8-47DF-91CB-CC1098119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14997"/>
              </p:ext>
            </p:extLst>
          </p:nvPr>
        </p:nvGraphicFramePr>
        <p:xfrm>
          <a:off x="5377541" y="2876851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109C46-0921-4905-BEED-BC8EF1A7A6FE}"/>
              </a:ext>
            </a:extLst>
          </p:cNvPr>
          <p:cNvCxnSpPr>
            <a:cxnSpLocks/>
          </p:cNvCxnSpPr>
          <p:nvPr/>
        </p:nvCxnSpPr>
        <p:spPr>
          <a:xfrm>
            <a:off x="2767390" y="2148114"/>
            <a:ext cx="2612572" cy="764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D3858B-5FAC-484D-8383-E1267F0E9DB7}"/>
              </a:ext>
            </a:extLst>
          </p:cNvPr>
          <p:cNvCxnSpPr>
            <a:cxnSpLocks/>
          </p:cNvCxnSpPr>
          <p:nvPr/>
        </p:nvCxnSpPr>
        <p:spPr>
          <a:xfrm>
            <a:off x="3831771" y="3241524"/>
            <a:ext cx="2646439" cy="7353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4F8D25B-9417-4A4D-A729-0F5DDBA13FD4}"/>
              </a:ext>
            </a:extLst>
          </p:cNvPr>
          <p:cNvCxnSpPr>
            <a:cxnSpLocks/>
          </p:cNvCxnSpPr>
          <p:nvPr/>
        </p:nvCxnSpPr>
        <p:spPr>
          <a:xfrm>
            <a:off x="3836610" y="2143276"/>
            <a:ext cx="2627085" cy="7353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DB568C-9F19-40F6-A635-949416CC62EB}"/>
              </a:ext>
            </a:extLst>
          </p:cNvPr>
          <p:cNvCxnSpPr>
            <a:cxnSpLocks/>
          </p:cNvCxnSpPr>
          <p:nvPr/>
        </p:nvCxnSpPr>
        <p:spPr>
          <a:xfrm>
            <a:off x="2757714" y="3251200"/>
            <a:ext cx="2622248" cy="7257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BBC47D7-CB5C-4FCF-88EC-C388B0E83A69}"/>
              </a:ext>
            </a:extLst>
          </p:cNvPr>
          <p:cNvCxnSpPr>
            <a:cxnSpLocks/>
          </p:cNvCxnSpPr>
          <p:nvPr/>
        </p:nvCxnSpPr>
        <p:spPr>
          <a:xfrm>
            <a:off x="6458857" y="2873829"/>
            <a:ext cx="1562705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636C22D-2276-419F-9621-7E7DA302FDC3}"/>
              </a:ext>
            </a:extLst>
          </p:cNvPr>
          <p:cNvCxnSpPr>
            <a:cxnSpLocks/>
          </p:cNvCxnSpPr>
          <p:nvPr/>
        </p:nvCxnSpPr>
        <p:spPr>
          <a:xfrm flipV="1">
            <a:off x="6478210" y="3241524"/>
            <a:ext cx="1538514" cy="7402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E1A3BA-C321-4B03-BEEC-4B46C094F28D}"/>
              </a:ext>
            </a:extLst>
          </p:cNvPr>
          <p:cNvCxnSpPr>
            <a:cxnSpLocks/>
          </p:cNvCxnSpPr>
          <p:nvPr/>
        </p:nvCxnSpPr>
        <p:spPr>
          <a:xfrm flipV="1">
            <a:off x="5379962" y="3241524"/>
            <a:ext cx="2264228" cy="74990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91FA4F-72B9-4623-A719-1B2F0F046B91}"/>
              </a:ext>
            </a:extLst>
          </p:cNvPr>
          <p:cNvSpPr/>
          <p:nvPr/>
        </p:nvSpPr>
        <p:spPr>
          <a:xfrm>
            <a:off x="4945297" y="3948276"/>
            <a:ext cx="2036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Elementwise multiplication</a:t>
            </a:r>
          </a:p>
          <a:p>
            <a:r>
              <a:rPr lang="en-US" altLang="ko-KR" sz="1200" dirty="0"/>
              <a:t>(image value x filter value)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0C1B48-63AD-491B-AF90-5CC9B93998A5}"/>
              </a:ext>
            </a:extLst>
          </p:cNvPr>
          <p:cNvSpPr/>
          <p:nvPr/>
        </p:nvSpPr>
        <p:spPr>
          <a:xfrm>
            <a:off x="7291773" y="3953114"/>
            <a:ext cx="1147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Feature map1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4A810-52A5-4AD8-A989-193E8D9C69EF}"/>
              </a:ext>
            </a:extLst>
          </p:cNvPr>
          <p:cNvSpPr txBox="1"/>
          <p:nvPr/>
        </p:nvSpPr>
        <p:spPr>
          <a:xfrm>
            <a:off x="6456439" y="208561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84B82-A99B-4638-9691-2A1EE86BA560}"/>
              </a:ext>
            </a:extLst>
          </p:cNvPr>
          <p:cNvSpPr txBox="1"/>
          <p:nvPr/>
        </p:nvSpPr>
        <p:spPr>
          <a:xfrm>
            <a:off x="2660953" y="1865478"/>
            <a:ext cx="885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Stride 2</a:t>
            </a:r>
            <a:endParaRPr lang="ko-KR" altLang="en-US" sz="1050" dirty="0"/>
          </a:p>
        </p:txBody>
      </p:sp>
      <p:sp>
        <p:nvSpPr>
          <p:cNvPr id="37" name="화살표: 아래로 구부러짐 36">
            <a:extLst>
              <a:ext uri="{FF2B5EF4-FFF2-40B4-BE49-F238E27FC236}">
                <a16:creationId xmlns:a16="http://schemas.microsoft.com/office/drawing/2014/main" id="{E2B15A40-34F8-4AD1-BB3A-AFFAA960C659}"/>
              </a:ext>
            </a:extLst>
          </p:cNvPr>
          <p:cNvSpPr/>
          <p:nvPr/>
        </p:nvSpPr>
        <p:spPr>
          <a:xfrm>
            <a:off x="2032000" y="1935238"/>
            <a:ext cx="769257" cy="198362"/>
          </a:xfrm>
          <a:prstGeom prst="curvedDownArrow">
            <a:avLst>
              <a:gd name="adj1" fmla="val 0"/>
              <a:gd name="adj2" fmla="val 35249"/>
              <a:gd name="adj3" fmla="val 25000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1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92050A1-8EC9-4E81-9A7D-B55CBBEC9D15}"/>
              </a:ext>
            </a:extLst>
          </p:cNvPr>
          <p:cNvSpPr/>
          <p:nvPr/>
        </p:nvSpPr>
        <p:spPr>
          <a:xfrm>
            <a:off x="740229" y="304799"/>
            <a:ext cx="7832876" cy="455264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74C75C-D400-448E-A1AF-A7CDEA485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34132"/>
              </p:ext>
            </p:extLst>
          </p:nvPr>
        </p:nvGraphicFramePr>
        <p:xfrm>
          <a:off x="2032000" y="2148840"/>
          <a:ext cx="252703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667053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4461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53111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87198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507395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3584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3250476"/>
                    </a:ext>
                  </a:extLst>
                </a:gridCol>
              </a:tblGrid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595359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406120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859060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838935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142615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604542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63208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811DC4C-C3E5-4B88-A5C1-6AF2A5C36382}"/>
              </a:ext>
            </a:extLst>
          </p:cNvPr>
          <p:cNvGraphicFramePr>
            <a:graphicFrameLocks noGrp="1"/>
          </p:cNvGraphicFramePr>
          <p:nvPr/>
        </p:nvGraphicFramePr>
        <p:xfrm>
          <a:off x="2022322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DF671D-84AD-4EB1-A544-589E664698D4}"/>
              </a:ext>
            </a:extLst>
          </p:cNvPr>
          <p:cNvGraphicFramePr>
            <a:graphicFrameLocks noGrp="1"/>
          </p:cNvGraphicFramePr>
          <p:nvPr/>
        </p:nvGraphicFramePr>
        <p:xfrm>
          <a:off x="3381827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B12801-750D-40CF-9E70-AE3DDD1E3532}"/>
              </a:ext>
            </a:extLst>
          </p:cNvPr>
          <p:cNvGraphicFramePr>
            <a:graphicFrameLocks noGrp="1"/>
          </p:cNvGraphicFramePr>
          <p:nvPr/>
        </p:nvGraphicFramePr>
        <p:xfrm>
          <a:off x="4751008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D8EC626-00C3-49D6-86F2-45899A147412}"/>
              </a:ext>
            </a:extLst>
          </p:cNvPr>
          <p:cNvSpPr txBox="1"/>
          <p:nvPr/>
        </p:nvSpPr>
        <p:spPr>
          <a:xfrm>
            <a:off x="895048" y="880533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F76BA-6D15-4629-85C8-73E6C90B8849}"/>
              </a:ext>
            </a:extLst>
          </p:cNvPr>
          <p:cNvSpPr txBox="1"/>
          <p:nvPr/>
        </p:nvSpPr>
        <p:spPr>
          <a:xfrm>
            <a:off x="895048" y="3244334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1D7D71-C96F-4C30-B4B4-8ABC64CBB4D7}"/>
              </a:ext>
            </a:extLst>
          </p:cNvPr>
          <p:cNvSpPr/>
          <p:nvPr/>
        </p:nvSpPr>
        <p:spPr>
          <a:xfrm>
            <a:off x="2209354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1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A0A1C7-9CB4-4BDE-8A12-8647B9B1111D}"/>
              </a:ext>
            </a:extLst>
          </p:cNvPr>
          <p:cNvSpPr/>
          <p:nvPr/>
        </p:nvSpPr>
        <p:spPr>
          <a:xfrm>
            <a:off x="3626916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2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97E4EF-339E-4185-9DE3-0A0861BD7F4C}"/>
              </a:ext>
            </a:extLst>
          </p:cNvPr>
          <p:cNvSpPr/>
          <p:nvPr/>
        </p:nvSpPr>
        <p:spPr>
          <a:xfrm>
            <a:off x="4991259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3</a:t>
            </a:r>
            <a:endParaRPr lang="ko-KR" altLang="en-US" sz="12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8CA1E32-0ACB-42A4-8692-567AED550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49631"/>
              </p:ext>
            </p:extLst>
          </p:nvPr>
        </p:nvGraphicFramePr>
        <p:xfrm>
          <a:off x="7277704" y="2880359"/>
          <a:ext cx="1116390" cy="110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30">
                  <a:extLst>
                    <a:ext uri="{9D8B030D-6E8A-4147-A177-3AD203B41FA5}">
                      <a16:colId xmlns:a16="http://schemas.microsoft.com/office/drawing/2014/main" val="1971255286"/>
                    </a:ext>
                  </a:extLst>
                </a:gridCol>
                <a:gridCol w="372130">
                  <a:extLst>
                    <a:ext uri="{9D8B030D-6E8A-4147-A177-3AD203B41FA5}">
                      <a16:colId xmlns:a16="http://schemas.microsoft.com/office/drawing/2014/main" val="224086876"/>
                    </a:ext>
                  </a:extLst>
                </a:gridCol>
                <a:gridCol w="372130">
                  <a:extLst>
                    <a:ext uri="{9D8B030D-6E8A-4147-A177-3AD203B41FA5}">
                      <a16:colId xmlns:a16="http://schemas.microsoft.com/office/drawing/2014/main" val="3695708047"/>
                    </a:ext>
                  </a:extLst>
                </a:gridCol>
              </a:tblGrid>
              <a:tr h="3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854589"/>
                  </a:ext>
                </a:extLst>
              </a:tr>
              <a:tr h="3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4102"/>
                  </a:ext>
                </a:extLst>
              </a:tr>
              <a:tr h="3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89514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6F37A17-E1E8-47DF-91CB-CC1098119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43227"/>
              </p:ext>
            </p:extLst>
          </p:nvPr>
        </p:nvGraphicFramePr>
        <p:xfrm>
          <a:off x="5377541" y="2876851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109C46-0921-4905-BEED-BC8EF1A7A6FE}"/>
              </a:ext>
            </a:extLst>
          </p:cNvPr>
          <p:cNvCxnSpPr>
            <a:cxnSpLocks/>
          </p:cNvCxnSpPr>
          <p:nvPr/>
        </p:nvCxnSpPr>
        <p:spPr>
          <a:xfrm flipV="1">
            <a:off x="3483429" y="2888343"/>
            <a:ext cx="1877181" cy="7257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D3858B-5FAC-484D-8383-E1267F0E9DB7}"/>
              </a:ext>
            </a:extLst>
          </p:cNvPr>
          <p:cNvCxnSpPr>
            <a:cxnSpLocks/>
          </p:cNvCxnSpPr>
          <p:nvPr/>
        </p:nvCxnSpPr>
        <p:spPr>
          <a:xfrm flipV="1">
            <a:off x="4562324" y="3976914"/>
            <a:ext cx="1915886" cy="7208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4F8D25B-9417-4A4D-A729-0F5DDBA13FD4}"/>
              </a:ext>
            </a:extLst>
          </p:cNvPr>
          <p:cNvCxnSpPr>
            <a:cxnSpLocks/>
          </p:cNvCxnSpPr>
          <p:nvPr/>
        </p:nvCxnSpPr>
        <p:spPr>
          <a:xfrm flipV="1">
            <a:off x="4552648" y="2878667"/>
            <a:ext cx="1911047" cy="7257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DB568C-9F19-40F6-A635-949416CC62EB}"/>
              </a:ext>
            </a:extLst>
          </p:cNvPr>
          <p:cNvCxnSpPr>
            <a:cxnSpLocks/>
          </p:cNvCxnSpPr>
          <p:nvPr/>
        </p:nvCxnSpPr>
        <p:spPr>
          <a:xfrm flipV="1">
            <a:off x="3478590" y="3976914"/>
            <a:ext cx="1901372" cy="7208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BBC47D7-CB5C-4FCF-88EC-C388B0E83A69}"/>
              </a:ext>
            </a:extLst>
          </p:cNvPr>
          <p:cNvCxnSpPr>
            <a:cxnSpLocks/>
          </p:cNvCxnSpPr>
          <p:nvPr/>
        </p:nvCxnSpPr>
        <p:spPr>
          <a:xfrm>
            <a:off x="6458857" y="2873829"/>
            <a:ext cx="1930400" cy="72571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636C22D-2276-419F-9621-7E7DA302FDC3}"/>
              </a:ext>
            </a:extLst>
          </p:cNvPr>
          <p:cNvCxnSpPr>
            <a:cxnSpLocks/>
          </p:cNvCxnSpPr>
          <p:nvPr/>
        </p:nvCxnSpPr>
        <p:spPr>
          <a:xfrm>
            <a:off x="6478210" y="3981752"/>
            <a:ext cx="1925561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E1A3BA-C321-4B03-BEEC-4B46C094F28D}"/>
              </a:ext>
            </a:extLst>
          </p:cNvPr>
          <p:cNvCxnSpPr>
            <a:cxnSpLocks/>
          </p:cNvCxnSpPr>
          <p:nvPr/>
        </p:nvCxnSpPr>
        <p:spPr>
          <a:xfrm flipV="1">
            <a:off x="5379962" y="3991429"/>
            <a:ext cx="2646438" cy="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91FA4F-72B9-4623-A719-1B2F0F046B91}"/>
              </a:ext>
            </a:extLst>
          </p:cNvPr>
          <p:cNvSpPr/>
          <p:nvPr/>
        </p:nvSpPr>
        <p:spPr>
          <a:xfrm>
            <a:off x="4945297" y="3948276"/>
            <a:ext cx="2036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Elementwise multiplication</a:t>
            </a:r>
          </a:p>
          <a:p>
            <a:r>
              <a:rPr lang="en-US" altLang="ko-KR" sz="1200" dirty="0"/>
              <a:t>(image value x filter value)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0C1B48-63AD-491B-AF90-5CC9B93998A5}"/>
              </a:ext>
            </a:extLst>
          </p:cNvPr>
          <p:cNvSpPr/>
          <p:nvPr/>
        </p:nvSpPr>
        <p:spPr>
          <a:xfrm>
            <a:off x="7291773" y="3953114"/>
            <a:ext cx="1147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Feature map1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4A810-52A5-4AD8-A989-193E8D9C69EF}"/>
              </a:ext>
            </a:extLst>
          </p:cNvPr>
          <p:cNvSpPr txBox="1"/>
          <p:nvPr/>
        </p:nvSpPr>
        <p:spPr>
          <a:xfrm>
            <a:off x="6456439" y="208561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9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13B615A-E673-4E65-9A61-C61B17BB800C}"/>
              </a:ext>
            </a:extLst>
          </p:cNvPr>
          <p:cNvCxnSpPr>
            <a:cxnSpLocks/>
          </p:cNvCxnSpPr>
          <p:nvPr/>
        </p:nvCxnSpPr>
        <p:spPr>
          <a:xfrm>
            <a:off x="5379962" y="2888343"/>
            <a:ext cx="2636762" cy="72087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64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0FCB3AF5-FED1-4E91-897B-6517DF8C2E0A}"/>
              </a:ext>
            </a:extLst>
          </p:cNvPr>
          <p:cNvGrpSpPr/>
          <p:nvPr/>
        </p:nvGrpSpPr>
        <p:grpSpPr>
          <a:xfrm>
            <a:off x="3746500" y="1007533"/>
            <a:ext cx="4813300" cy="2861734"/>
            <a:chOff x="3746500" y="1007533"/>
            <a:chExt cx="4813300" cy="2861734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A1F5B1C-A812-4A22-B946-7917C00AB3B4}"/>
                </a:ext>
              </a:extLst>
            </p:cNvPr>
            <p:cNvSpPr/>
            <p:nvPr/>
          </p:nvSpPr>
          <p:spPr>
            <a:xfrm>
              <a:off x="3746500" y="1007533"/>
              <a:ext cx="4813300" cy="28617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E27945-1255-44AA-B44A-EDC6382A82AB}"/>
                </a:ext>
              </a:extLst>
            </p:cNvPr>
            <p:cNvSpPr txBox="1"/>
            <p:nvPr/>
          </p:nvSpPr>
          <p:spPr>
            <a:xfrm>
              <a:off x="5897033" y="1117601"/>
              <a:ext cx="1481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5355AC7-143B-4F84-A6C0-3589DE26DDA5}"/>
                </a:ext>
              </a:extLst>
            </p:cNvPr>
            <p:cNvGrpSpPr/>
            <p:nvPr/>
          </p:nvGrpSpPr>
          <p:grpSpPr>
            <a:xfrm>
              <a:off x="3928534" y="1193800"/>
              <a:ext cx="4436533" cy="2561167"/>
              <a:chOff x="3928534" y="1193800"/>
              <a:chExt cx="4436533" cy="256116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E63AE6-CACE-483B-90CD-D8B493D8E07A}"/>
                  </a:ext>
                </a:extLst>
              </p:cNvPr>
              <p:cNvSpPr txBox="1"/>
              <p:nvPr/>
            </p:nvSpPr>
            <p:spPr>
              <a:xfrm>
                <a:off x="5909734" y="3395134"/>
                <a:ext cx="1481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0</a:t>
                </a:r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1D73D6-5BD2-451B-9C13-974A3CCD642A}"/>
                  </a:ext>
                </a:extLst>
              </p:cNvPr>
              <p:cNvSpPr txBox="1"/>
              <p:nvPr/>
            </p:nvSpPr>
            <p:spPr>
              <a:xfrm>
                <a:off x="8153400" y="3395134"/>
                <a:ext cx="1481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x</a:t>
                </a:r>
                <a:endParaRPr lang="ko-KR" altLang="en-US" dirty="0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36E3DECF-40C9-4C18-9D35-A1930BF8A70F}"/>
                  </a:ext>
                </a:extLst>
              </p:cNvPr>
              <p:cNvGrpSpPr/>
              <p:nvPr/>
            </p:nvGrpSpPr>
            <p:grpSpPr>
              <a:xfrm>
                <a:off x="3932767" y="1193800"/>
                <a:ext cx="4432300" cy="2561167"/>
                <a:chOff x="3932767" y="1193800"/>
                <a:chExt cx="4432300" cy="2561167"/>
              </a:xfrm>
            </p:grpSpPr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BA98E048-F2F5-498D-8162-D9094C6ECA96}"/>
                    </a:ext>
                  </a:extLst>
                </p:cNvPr>
                <p:cNvCxnSpPr/>
                <p:nvPr/>
              </p:nvCxnSpPr>
              <p:spPr>
                <a:xfrm>
                  <a:off x="3932767" y="3429000"/>
                  <a:ext cx="4432300" cy="0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5D6D404C-2DCD-4006-B061-DD081156C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193800"/>
                  <a:ext cx="0" cy="2561167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27D85B7-24A4-43BA-80C2-67022AF90A98}"/>
                  </a:ext>
                </a:extLst>
              </p:cNvPr>
              <p:cNvGrpSpPr/>
              <p:nvPr/>
            </p:nvGrpSpPr>
            <p:grpSpPr>
              <a:xfrm>
                <a:off x="3928534" y="1320801"/>
                <a:ext cx="4309533" cy="2108200"/>
                <a:chOff x="3928534" y="1320801"/>
                <a:chExt cx="4309533" cy="2108200"/>
              </a:xfrm>
            </p:grpSpPr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FC0A59F7-5765-4E22-8AE1-5AE8AB4563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320801"/>
                  <a:ext cx="2142067" cy="210819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56D85E65-0FF8-4120-8937-3EFFBC39D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28534" y="3429000"/>
                  <a:ext cx="2167466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F105BEE-AB2B-47D4-83AC-F8275FB6B67B}"/>
                    </a:ext>
                  </a:extLst>
                </p:cNvPr>
                <p:cNvSpPr txBox="1"/>
                <p:nvPr/>
              </p:nvSpPr>
              <p:spPr>
                <a:xfrm>
                  <a:off x="4031365" y="1957239"/>
                  <a:ext cx="2783070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F105BEE-AB2B-47D4-83AC-F8275FB6B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365" y="1957239"/>
                  <a:ext cx="2783070" cy="617861"/>
                </a:xfrm>
                <a:prstGeom prst="rect">
                  <a:avLst/>
                </a:prstGeom>
                <a:blipFill>
                  <a:blip r:embed="rId2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935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0792D6FC-68DB-43FD-80E2-3CA621F0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047" y="1025727"/>
            <a:ext cx="64389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4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C4C9475-3F54-4F6E-B6C7-E8D0AC45370F}"/>
              </a:ext>
            </a:extLst>
          </p:cNvPr>
          <p:cNvGrpSpPr/>
          <p:nvPr/>
        </p:nvGrpSpPr>
        <p:grpSpPr>
          <a:xfrm>
            <a:off x="2459566" y="859365"/>
            <a:ext cx="6874933" cy="4552648"/>
            <a:chOff x="2459566" y="859365"/>
            <a:chExt cx="6874933" cy="455264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88BF591-F70B-4281-83ED-05B0A9ADD1B3}"/>
                </a:ext>
              </a:extLst>
            </p:cNvPr>
            <p:cNvSpPr/>
            <p:nvPr/>
          </p:nvSpPr>
          <p:spPr>
            <a:xfrm>
              <a:off x="2459566" y="859365"/>
              <a:ext cx="6874933" cy="4552648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ADFF662-28AE-4033-A8E1-A5A8974FB174}"/>
                </a:ext>
              </a:extLst>
            </p:cNvPr>
            <p:cNvGrpSpPr/>
            <p:nvPr/>
          </p:nvGrpSpPr>
          <p:grpSpPr>
            <a:xfrm>
              <a:off x="2596620" y="899552"/>
              <a:ext cx="6713792" cy="4368862"/>
              <a:chOff x="2596620" y="899552"/>
              <a:chExt cx="6713792" cy="4368862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5042552-7061-43B9-A7DA-ACDBB8C8BC11}"/>
                  </a:ext>
                </a:extLst>
              </p:cNvPr>
              <p:cNvGrpSpPr/>
              <p:nvPr/>
            </p:nvGrpSpPr>
            <p:grpSpPr>
              <a:xfrm>
                <a:off x="2596620" y="1294517"/>
                <a:ext cx="6328464" cy="3675417"/>
                <a:chOff x="615420" y="934683"/>
                <a:chExt cx="6328464" cy="3675417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F13E7CF3-67AE-44B2-B4C6-D1BCE1740A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458643" y="934683"/>
                  <a:ext cx="2485241" cy="1893183"/>
                </a:xfrm>
                <a:prstGeom prst="rect">
                  <a:avLst/>
                </a:prstGeom>
              </p:spPr>
            </p:pic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id="{B026884D-5B12-4296-833F-4817113E9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5420" y="3388250"/>
                  <a:ext cx="3677180" cy="1152119"/>
                </a:xfrm>
                <a:prstGeom prst="rect">
                  <a:avLst/>
                </a:prstGeom>
              </p:spPr>
            </p:pic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AE81B372-E24B-445D-B8A8-FACC2AB46C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31456"/>
                <a:stretch/>
              </p:blipFill>
              <p:spPr>
                <a:xfrm>
                  <a:off x="647665" y="935566"/>
                  <a:ext cx="3564502" cy="2317348"/>
                </a:xfrm>
                <a:prstGeom prst="rect">
                  <a:avLst/>
                </a:prstGeom>
              </p:spPr>
            </p:pic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FBD48E1B-240D-4A93-A075-7486077575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95635" y="3069167"/>
                  <a:ext cx="2266275" cy="1540933"/>
                </a:xfrm>
                <a:prstGeom prst="rect">
                  <a:avLst/>
                </a:prstGeom>
              </p:spPr>
            </p:pic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D84BEF0-8916-402D-94D7-A7EFDBD731E4}"/>
                  </a:ext>
                </a:extLst>
              </p:cNvPr>
              <p:cNvSpPr/>
              <p:nvPr/>
            </p:nvSpPr>
            <p:spPr>
              <a:xfrm>
                <a:off x="6208777" y="929185"/>
                <a:ext cx="2416046" cy="393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20000"/>
                  </a:lnSpc>
                </a:pP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조명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(illumination)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B54B39E-4057-42AD-8E15-84CAB41680E8}"/>
                  </a:ext>
                </a:extLst>
              </p:cNvPr>
              <p:cNvSpPr/>
              <p:nvPr/>
            </p:nvSpPr>
            <p:spPr>
              <a:xfrm>
                <a:off x="3082150" y="4832319"/>
                <a:ext cx="2480166" cy="393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20000"/>
                  </a:lnSpc>
                </a:pP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변형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(deformation)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5B7A31E-6F1F-47E8-B7EC-AE3EBD66A86B}"/>
                  </a:ext>
                </a:extLst>
              </p:cNvPr>
              <p:cNvSpPr/>
              <p:nvPr/>
            </p:nvSpPr>
            <p:spPr>
              <a:xfrm>
                <a:off x="3100324" y="899552"/>
                <a:ext cx="2223686" cy="393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20000"/>
                  </a:lnSpc>
                </a:pP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숨김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(occlusion)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67B7E5B-1980-4BE5-A020-3695CCE2B6E6}"/>
                  </a:ext>
                </a:extLst>
              </p:cNvPr>
              <p:cNvSpPr/>
              <p:nvPr/>
            </p:nvSpPr>
            <p:spPr>
              <a:xfrm>
                <a:off x="5624788" y="4874652"/>
                <a:ext cx="3685624" cy="393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20000"/>
                  </a:lnSpc>
                </a:pP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배경 교착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(background clutter)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079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A4E7956-82A1-4277-A7D8-40987021833B}"/>
              </a:ext>
            </a:extLst>
          </p:cNvPr>
          <p:cNvGrpSpPr/>
          <p:nvPr/>
        </p:nvGrpSpPr>
        <p:grpSpPr>
          <a:xfrm>
            <a:off x="2459566" y="1083733"/>
            <a:ext cx="6294967" cy="4677834"/>
            <a:chOff x="2459566" y="1083733"/>
            <a:chExt cx="6294967" cy="4677834"/>
          </a:xfrm>
        </p:grpSpPr>
        <p:sp>
          <p:nvSpPr>
            <p:cNvPr id="321" name="사각형: 둥근 모서리 320">
              <a:extLst>
                <a:ext uri="{FF2B5EF4-FFF2-40B4-BE49-F238E27FC236}">
                  <a16:creationId xmlns:a16="http://schemas.microsoft.com/office/drawing/2014/main" id="{F2C64A54-9530-483A-85AA-F5DEED8C4CDD}"/>
                </a:ext>
              </a:extLst>
            </p:cNvPr>
            <p:cNvSpPr/>
            <p:nvPr/>
          </p:nvSpPr>
          <p:spPr>
            <a:xfrm>
              <a:off x="2459566" y="1083733"/>
              <a:ext cx="6294967" cy="467783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7" name="그룹 986">
              <a:extLst>
                <a:ext uri="{FF2B5EF4-FFF2-40B4-BE49-F238E27FC236}">
                  <a16:creationId xmlns:a16="http://schemas.microsoft.com/office/drawing/2014/main" id="{52E4EA12-5E57-43C1-A584-BCE3D22E5E7A}"/>
                </a:ext>
              </a:extLst>
            </p:cNvPr>
            <p:cNvGrpSpPr/>
            <p:nvPr/>
          </p:nvGrpSpPr>
          <p:grpSpPr>
            <a:xfrm>
              <a:off x="2535767" y="1172633"/>
              <a:ext cx="6151033" cy="4500032"/>
              <a:chOff x="2535767" y="1172633"/>
              <a:chExt cx="6151033" cy="4500032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76F28EBF-DF67-4F72-A504-37DDBE72974C}"/>
                  </a:ext>
                </a:extLst>
              </p:cNvPr>
              <p:cNvSpPr/>
              <p:nvPr/>
            </p:nvSpPr>
            <p:spPr>
              <a:xfrm>
                <a:off x="2535767" y="2353733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AF78684-7785-4701-B8A9-46D7B31043A1}"/>
                  </a:ext>
                </a:extLst>
              </p:cNvPr>
              <p:cNvSpPr/>
              <p:nvPr/>
            </p:nvSpPr>
            <p:spPr>
              <a:xfrm>
                <a:off x="2535767" y="2806699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C129A67-BA82-4B6C-A1A4-A0E2C958675F}"/>
                  </a:ext>
                </a:extLst>
              </p:cNvPr>
              <p:cNvSpPr/>
              <p:nvPr/>
            </p:nvSpPr>
            <p:spPr>
              <a:xfrm>
                <a:off x="2535767" y="32723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9F8663F-50AA-499A-A6D6-1ABFC5FC5CFE}"/>
                  </a:ext>
                </a:extLst>
              </p:cNvPr>
              <p:cNvSpPr/>
              <p:nvPr/>
            </p:nvSpPr>
            <p:spPr>
              <a:xfrm>
                <a:off x="2535767" y="37168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94C7B6F-2500-4700-8B39-358F0346460B}"/>
                  </a:ext>
                </a:extLst>
              </p:cNvPr>
              <p:cNvSpPr/>
              <p:nvPr/>
            </p:nvSpPr>
            <p:spPr>
              <a:xfrm>
                <a:off x="2535767" y="4178298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7B7E73A-3A5C-49BB-BC23-DA786BA6E037}"/>
                  </a:ext>
                </a:extLst>
              </p:cNvPr>
              <p:cNvSpPr/>
              <p:nvPr/>
            </p:nvSpPr>
            <p:spPr>
              <a:xfrm>
                <a:off x="3966634" y="1172633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A1A9714-7000-45D2-9159-1C8908A8FCDF}"/>
                  </a:ext>
                </a:extLst>
              </p:cNvPr>
              <p:cNvSpPr/>
              <p:nvPr/>
            </p:nvSpPr>
            <p:spPr>
              <a:xfrm>
                <a:off x="3966634" y="1625599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E83EC88-CC48-4503-BCCF-012937D48676}"/>
                  </a:ext>
                </a:extLst>
              </p:cNvPr>
              <p:cNvSpPr/>
              <p:nvPr/>
            </p:nvSpPr>
            <p:spPr>
              <a:xfrm>
                <a:off x="3966634" y="20912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E072DDC-F982-4ABB-B4E8-476BF970A5F5}"/>
                  </a:ext>
                </a:extLst>
              </p:cNvPr>
              <p:cNvSpPr/>
              <p:nvPr/>
            </p:nvSpPr>
            <p:spPr>
              <a:xfrm>
                <a:off x="3966634" y="25357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B387426-EEB4-4886-B599-DB944064068A}"/>
                  </a:ext>
                </a:extLst>
              </p:cNvPr>
              <p:cNvSpPr/>
              <p:nvPr/>
            </p:nvSpPr>
            <p:spPr>
              <a:xfrm>
                <a:off x="3966634" y="2997198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DF9C82C-9A98-4937-8175-DB521C51DBD3}"/>
                  </a:ext>
                </a:extLst>
              </p:cNvPr>
              <p:cNvSpPr/>
              <p:nvPr/>
            </p:nvSpPr>
            <p:spPr>
              <a:xfrm>
                <a:off x="3966634" y="3509433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E311FBAA-AC51-4B36-A34A-EC7E5D23FCC7}"/>
                  </a:ext>
                </a:extLst>
              </p:cNvPr>
              <p:cNvSpPr/>
              <p:nvPr/>
            </p:nvSpPr>
            <p:spPr>
              <a:xfrm>
                <a:off x="3966634" y="3962399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7AF8EF9-941C-4C4C-83EA-70BAAEC1E32E}"/>
                  </a:ext>
                </a:extLst>
              </p:cNvPr>
              <p:cNvSpPr/>
              <p:nvPr/>
            </p:nvSpPr>
            <p:spPr>
              <a:xfrm>
                <a:off x="3966634" y="44280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81D5D65C-7455-4F8E-8297-F7394B9F7B16}"/>
                  </a:ext>
                </a:extLst>
              </p:cNvPr>
              <p:cNvSpPr/>
              <p:nvPr/>
            </p:nvSpPr>
            <p:spPr>
              <a:xfrm>
                <a:off x="3966634" y="48725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EC1E476-2FFC-41DC-9864-840FED72AD31}"/>
                  </a:ext>
                </a:extLst>
              </p:cNvPr>
              <p:cNvSpPr/>
              <p:nvPr/>
            </p:nvSpPr>
            <p:spPr>
              <a:xfrm>
                <a:off x="3966634" y="5333998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0B0373C-4052-4B40-9C5F-D3B94072FA8B}"/>
                  </a:ext>
                </a:extLst>
              </p:cNvPr>
              <p:cNvSpPr/>
              <p:nvPr/>
            </p:nvSpPr>
            <p:spPr>
              <a:xfrm>
                <a:off x="5448301" y="1172633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4100BFD-8C3A-4A95-A25B-8D799AE69C9E}"/>
                  </a:ext>
                </a:extLst>
              </p:cNvPr>
              <p:cNvSpPr/>
              <p:nvPr/>
            </p:nvSpPr>
            <p:spPr>
              <a:xfrm>
                <a:off x="5448301" y="1625599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17DF1F12-D4FD-4D79-B40C-4844E6D19590}"/>
                  </a:ext>
                </a:extLst>
              </p:cNvPr>
              <p:cNvSpPr/>
              <p:nvPr/>
            </p:nvSpPr>
            <p:spPr>
              <a:xfrm>
                <a:off x="5448301" y="20912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A9C0754-48C7-4483-9827-A50D58B898B4}"/>
                  </a:ext>
                </a:extLst>
              </p:cNvPr>
              <p:cNvSpPr/>
              <p:nvPr/>
            </p:nvSpPr>
            <p:spPr>
              <a:xfrm>
                <a:off x="5448301" y="25357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DAB6E46-9907-4D20-B4FF-626F7E8187AB}"/>
                  </a:ext>
                </a:extLst>
              </p:cNvPr>
              <p:cNvSpPr/>
              <p:nvPr/>
            </p:nvSpPr>
            <p:spPr>
              <a:xfrm>
                <a:off x="5448301" y="2997198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AE6B9339-AF01-4775-88DA-8B390E4880C0}"/>
                  </a:ext>
                </a:extLst>
              </p:cNvPr>
              <p:cNvSpPr/>
              <p:nvPr/>
            </p:nvSpPr>
            <p:spPr>
              <a:xfrm>
                <a:off x="5448301" y="3509433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1989A35-76D9-4E7C-9EC0-252AB25304D2}"/>
                  </a:ext>
                </a:extLst>
              </p:cNvPr>
              <p:cNvSpPr/>
              <p:nvPr/>
            </p:nvSpPr>
            <p:spPr>
              <a:xfrm>
                <a:off x="5448301" y="3962399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3144EE4-9939-44FE-8CEF-2330EF144E91}"/>
                  </a:ext>
                </a:extLst>
              </p:cNvPr>
              <p:cNvSpPr/>
              <p:nvPr/>
            </p:nvSpPr>
            <p:spPr>
              <a:xfrm>
                <a:off x="5448301" y="44280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7E2DCC7-99F9-4B1A-AA08-26AD0B1DB8A3}"/>
                  </a:ext>
                </a:extLst>
              </p:cNvPr>
              <p:cNvSpPr/>
              <p:nvPr/>
            </p:nvSpPr>
            <p:spPr>
              <a:xfrm>
                <a:off x="5448301" y="48725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3A31F1E7-E7C9-4419-9882-B46C343B302B}"/>
                  </a:ext>
                </a:extLst>
              </p:cNvPr>
              <p:cNvSpPr/>
              <p:nvPr/>
            </p:nvSpPr>
            <p:spPr>
              <a:xfrm>
                <a:off x="5448301" y="5333998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540743C-0A74-4A2D-B371-445EB6010C03}"/>
                  </a:ext>
                </a:extLst>
              </p:cNvPr>
              <p:cNvSpPr/>
              <p:nvPr/>
            </p:nvSpPr>
            <p:spPr>
              <a:xfrm>
                <a:off x="6929970" y="1172633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453BFBA8-2887-4418-A2FB-6CF417B41E78}"/>
                  </a:ext>
                </a:extLst>
              </p:cNvPr>
              <p:cNvSpPr/>
              <p:nvPr/>
            </p:nvSpPr>
            <p:spPr>
              <a:xfrm>
                <a:off x="6929970" y="1625599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AB23A97-0CDA-4B9D-A3B5-1C42EF263E98}"/>
                  </a:ext>
                </a:extLst>
              </p:cNvPr>
              <p:cNvSpPr/>
              <p:nvPr/>
            </p:nvSpPr>
            <p:spPr>
              <a:xfrm>
                <a:off x="6929970" y="20912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7057AE38-0EA1-4FB0-ABE3-EA14FEFE2D09}"/>
                  </a:ext>
                </a:extLst>
              </p:cNvPr>
              <p:cNvSpPr/>
              <p:nvPr/>
            </p:nvSpPr>
            <p:spPr>
              <a:xfrm>
                <a:off x="6929970" y="25357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03CBCEC6-2EF9-4BB8-835B-65C33A506B9A}"/>
                  </a:ext>
                </a:extLst>
              </p:cNvPr>
              <p:cNvSpPr/>
              <p:nvPr/>
            </p:nvSpPr>
            <p:spPr>
              <a:xfrm>
                <a:off x="6929970" y="2997198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3A4BBFE0-EFF9-48D5-80A1-F74E00BB1701}"/>
                  </a:ext>
                </a:extLst>
              </p:cNvPr>
              <p:cNvSpPr/>
              <p:nvPr/>
            </p:nvSpPr>
            <p:spPr>
              <a:xfrm>
                <a:off x="6929970" y="3509433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E1551975-7B28-4218-A6F7-0453B4BD8B36}"/>
                  </a:ext>
                </a:extLst>
              </p:cNvPr>
              <p:cNvSpPr/>
              <p:nvPr/>
            </p:nvSpPr>
            <p:spPr>
              <a:xfrm>
                <a:off x="6929970" y="3962399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D0876D7F-818D-4FFA-AED5-3F4B5692540C}"/>
                  </a:ext>
                </a:extLst>
              </p:cNvPr>
              <p:cNvSpPr/>
              <p:nvPr/>
            </p:nvSpPr>
            <p:spPr>
              <a:xfrm>
                <a:off x="6929970" y="44280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E0D88B8E-05B0-4800-A587-234746827950}"/>
                  </a:ext>
                </a:extLst>
              </p:cNvPr>
              <p:cNvSpPr/>
              <p:nvPr/>
            </p:nvSpPr>
            <p:spPr>
              <a:xfrm>
                <a:off x="6929970" y="48725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57748BC3-14C0-41D3-B204-CFFE7897A581}"/>
                  </a:ext>
                </a:extLst>
              </p:cNvPr>
              <p:cNvSpPr/>
              <p:nvPr/>
            </p:nvSpPr>
            <p:spPr>
              <a:xfrm>
                <a:off x="6929970" y="5333998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06594AF3-D1C9-4A98-8C11-C14434284310}"/>
                  </a:ext>
                </a:extLst>
              </p:cNvPr>
              <p:cNvSpPr/>
              <p:nvPr/>
            </p:nvSpPr>
            <p:spPr>
              <a:xfrm>
                <a:off x="8348133" y="2806699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FC897045-1067-4E61-9FE6-DAF8E5404917}"/>
                  </a:ext>
                </a:extLst>
              </p:cNvPr>
              <p:cNvSpPr/>
              <p:nvPr/>
            </p:nvSpPr>
            <p:spPr>
              <a:xfrm>
                <a:off x="8348133" y="32723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69D6EE6-099C-41F5-8712-69536CDD53D5}"/>
                  </a:ext>
                </a:extLst>
              </p:cNvPr>
              <p:cNvSpPr/>
              <p:nvPr/>
            </p:nvSpPr>
            <p:spPr>
              <a:xfrm>
                <a:off x="8348133" y="37168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311CBFC-9680-45BD-B7F5-5A8D8B3C54D4}"/>
                  </a:ext>
                </a:extLst>
              </p:cNvPr>
              <p:cNvCxnSpPr>
                <a:stCxn id="2" idx="6"/>
                <a:endCxn id="8" idx="2"/>
              </p:cNvCxnSpPr>
              <p:nvPr/>
            </p:nvCxnSpPr>
            <p:spPr>
              <a:xfrm flipV="1">
                <a:off x="2874434" y="1341967"/>
                <a:ext cx="1092200" cy="118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30B8DFCD-F258-4EFF-97E1-452E1FA4FAEF}"/>
                  </a:ext>
                </a:extLst>
              </p:cNvPr>
              <p:cNvCxnSpPr>
                <a:stCxn id="2" idx="6"/>
                <a:endCxn id="9" idx="2"/>
              </p:cNvCxnSpPr>
              <p:nvPr/>
            </p:nvCxnSpPr>
            <p:spPr>
              <a:xfrm flipV="1">
                <a:off x="2874434" y="1794933"/>
                <a:ext cx="1092200" cy="728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FDFD5193-EDEB-4534-9048-7C3666DA8095}"/>
                  </a:ext>
                </a:extLst>
              </p:cNvPr>
              <p:cNvCxnSpPr>
                <a:stCxn id="2" idx="6"/>
                <a:endCxn id="10" idx="2"/>
              </p:cNvCxnSpPr>
              <p:nvPr/>
            </p:nvCxnSpPr>
            <p:spPr>
              <a:xfrm flipV="1">
                <a:off x="2874434" y="2260599"/>
                <a:ext cx="1092200" cy="2624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BBA7F8EF-579D-49B7-85F2-1C8D087ABFC6}"/>
                  </a:ext>
                </a:extLst>
              </p:cNvPr>
              <p:cNvCxnSpPr>
                <a:stCxn id="2" idx="6"/>
                <a:endCxn id="11" idx="2"/>
              </p:cNvCxnSpPr>
              <p:nvPr/>
            </p:nvCxnSpPr>
            <p:spPr>
              <a:xfrm>
                <a:off x="2874434" y="2523067"/>
                <a:ext cx="1092200" cy="182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28F5753-C562-41F7-919A-0EC359A1E8B7}"/>
                  </a:ext>
                </a:extLst>
              </p:cNvPr>
              <p:cNvCxnSpPr>
                <a:stCxn id="2" idx="6"/>
                <a:endCxn id="12" idx="2"/>
              </p:cNvCxnSpPr>
              <p:nvPr/>
            </p:nvCxnSpPr>
            <p:spPr>
              <a:xfrm>
                <a:off x="2874434" y="2523067"/>
                <a:ext cx="1092200" cy="6434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301668C-8A2F-42B8-AFCD-FB35F1785308}"/>
                  </a:ext>
                </a:extLst>
              </p:cNvPr>
              <p:cNvCxnSpPr>
                <a:stCxn id="2" idx="6"/>
                <a:endCxn id="13" idx="2"/>
              </p:cNvCxnSpPr>
              <p:nvPr/>
            </p:nvCxnSpPr>
            <p:spPr>
              <a:xfrm>
                <a:off x="2874434" y="2523067"/>
                <a:ext cx="1092200" cy="1155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BC8F2FF-5571-4F41-9CC8-EE6C9D96A85F}"/>
                  </a:ext>
                </a:extLst>
              </p:cNvPr>
              <p:cNvCxnSpPr>
                <a:stCxn id="2" idx="6"/>
                <a:endCxn id="14" idx="2"/>
              </p:cNvCxnSpPr>
              <p:nvPr/>
            </p:nvCxnSpPr>
            <p:spPr>
              <a:xfrm>
                <a:off x="2874434" y="2523067"/>
                <a:ext cx="1092200" cy="1608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FF44D1D0-0007-4214-A468-3793CEDCDA8B}"/>
                  </a:ext>
                </a:extLst>
              </p:cNvPr>
              <p:cNvCxnSpPr>
                <a:stCxn id="2" idx="6"/>
                <a:endCxn id="15" idx="2"/>
              </p:cNvCxnSpPr>
              <p:nvPr/>
            </p:nvCxnSpPr>
            <p:spPr>
              <a:xfrm>
                <a:off x="2874434" y="2523067"/>
                <a:ext cx="1092200" cy="2074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2D322AF9-203B-4ECC-AA0C-B7B8C874EE69}"/>
                  </a:ext>
                </a:extLst>
              </p:cNvPr>
              <p:cNvCxnSpPr>
                <a:stCxn id="2" idx="6"/>
                <a:endCxn id="16" idx="2"/>
              </p:cNvCxnSpPr>
              <p:nvPr/>
            </p:nvCxnSpPr>
            <p:spPr>
              <a:xfrm>
                <a:off x="2874434" y="2523067"/>
                <a:ext cx="1092200" cy="25188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DBCD1EF1-B15E-44C7-BCBE-F23C632D1135}"/>
                  </a:ext>
                </a:extLst>
              </p:cNvPr>
              <p:cNvCxnSpPr>
                <a:stCxn id="2" idx="6"/>
                <a:endCxn id="17" idx="2"/>
              </p:cNvCxnSpPr>
              <p:nvPr/>
            </p:nvCxnSpPr>
            <p:spPr>
              <a:xfrm>
                <a:off x="2874434" y="2523067"/>
                <a:ext cx="1092200" cy="2980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84CDF45-9DF0-4782-A35D-7E7EF0DFF767}"/>
                  </a:ext>
                </a:extLst>
              </p:cNvPr>
              <p:cNvCxnSpPr>
                <a:cxnSpLocks/>
                <a:stCxn id="4" idx="6"/>
                <a:endCxn id="8" idx="2"/>
              </p:cNvCxnSpPr>
              <p:nvPr/>
            </p:nvCxnSpPr>
            <p:spPr>
              <a:xfrm flipV="1">
                <a:off x="2874434" y="1341967"/>
                <a:ext cx="1092200" cy="16340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354256C6-3470-4DC0-A8DC-234308A1A7C1}"/>
                  </a:ext>
                </a:extLst>
              </p:cNvPr>
              <p:cNvCxnSpPr>
                <a:cxnSpLocks/>
                <a:stCxn id="4" idx="6"/>
                <a:endCxn id="9" idx="2"/>
              </p:cNvCxnSpPr>
              <p:nvPr/>
            </p:nvCxnSpPr>
            <p:spPr>
              <a:xfrm flipV="1">
                <a:off x="2874434" y="1794933"/>
                <a:ext cx="1092200" cy="118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A933C9B-78C1-4960-A559-F29767942372}"/>
                  </a:ext>
                </a:extLst>
              </p:cNvPr>
              <p:cNvCxnSpPr>
                <a:cxnSpLocks/>
                <a:stCxn id="4" idx="6"/>
                <a:endCxn id="10" idx="2"/>
              </p:cNvCxnSpPr>
              <p:nvPr/>
            </p:nvCxnSpPr>
            <p:spPr>
              <a:xfrm flipV="1">
                <a:off x="2874434" y="2260599"/>
                <a:ext cx="1092200" cy="7154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37223206-699E-4F1E-AAC5-DF5082C38FD5}"/>
                  </a:ext>
                </a:extLst>
              </p:cNvPr>
              <p:cNvCxnSpPr>
                <a:cxnSpLocks/>
                <a:stCxn id="4" idx="6"/>
                <a:endCxn id="11" idx="2"/>
              </p:cNvCxnSpPr>
              <p:nvPr/>
            </p:nvCxnSpPr>
            <p:spPr>
              <a:xfrm flipV="1">
                <a:off x="2874434" y="2705099"/>
                <a:ext cx="1092200" cy="270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316D4A2-BA9C-45E3-8955-89B8B050FFF6}"/>
                  </a:ext>
                </a:extLst>
              </p:cNvPr>
              <p:cNvCxnSpPr>
                <a:cxnSpLocks/>
                <a:stCxn id="4" idx="6"/>
                <a:endCxn id="12" idx="2"/>
              </p:cNvCxnSpPr>
              <p:nvPr/>
            </p:nvCxnSpPr>
            <p:spPr>
              <a:xfrm>
                <a:off x="2874434" y="2976033"/>
                <a:ext cx="1092200" cy="1904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3A052FD0-6DBF-4969-9874-5CDBB31182F9}"/>
                  </a:ext>
                </a:extLst>
              </p:cNvPr>
              <p:cNvCxnSpPr>
                <a:cxnSpLocks/>
                <a:stCxn id="4" idx="6"/>
                <a:endCxn id="13" idx="2"/>
              </p:cNvCxnSpPr>
              <p:nvPr/>
            </p:nvCxnSpPr>
            <p:spPr>
              <a:xfrm>
                <a:off x="2874434" y="2976033"/>
                <a:ext cx="1092200" cy="7027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15861750-A15D-4554-A0F8-D42CC1784CB9}"/>
                  </a:ext>
                </a:extLst>
              </p:cNvPr>
              <p:cNvCxnSpPr>
                <a:cxnSpLocks/>
                <a:stCxn id="4" idx="6"/>
                <a:endCxn id="14" idx="2"/>
              </p:cNvCxnSpPr>
              <p:nvPr/>
            </p:nvCxnSpPr>
            <p:spPr>
              <a:xfrm>
                <a:off x="2874434" y="2976033"/>
                <a:ext cx="1092200" cy="1155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CEB2A407-A95F-493A-BE38-D2AE69D6E773}"/>
                  </a:ext>
                </a:extLst>
              </p:cNvPr>
              <p:cNvCxnSpPr>
                <a:cxnSpLocks/>
                <a:stCxn id="4" idx="6"/>
                <a:endCxn id="15" idx="2"/>
              </p:cNvCxnSpPr>
              <p:nvPr/>
            </p:nvCxnSpPr>
            <p:spPr>
              <a:xfrm>
                <a:off x="2874434" y="2976033"/>
                <a:ext cx="1092200" cy="16213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DB0E145B-295C-4CE4-8BA4-EBD9BF01151A}"/>
                  </a:ext>
                </a:extLst>
              </p:cNvPr>
              <p:cNvCxnSpPr>
                <a:cxnSpLocks/>
                <a:stCxn id="4" idx="6"/>
                <a:endCxn id="16" idx="2"/>
              </p:cNvCxnSpPr>
              <p:nvPr/>
            </p:nvCxnSpPr>
            <p:spPr>
              <a:xfrm>
                <a:off x="2874434" y="2976033"/>
                <a:ext cx="1092200" cy="20658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5DE400C-A364-4963-83C6-A7314C128443}"/>
                  </a:ext>
                </a:extLst>
              </p:cNvPr>
              <p:cNvCxnSpPr>
                <a:cxnSpLocks/>
                <a:stCxn id="4" idx="6"/>
                <a:endCxn id="17" idx="2"/>
              </p:cNvCxnSpPr>
              <p:nvPr/>
            </p:nvCxnSpPr>
            <p:spPr>
              <a:xfrm>
                <a:off x="2874434" y="2976033"/>
                <a:ext cx="1092200" cy="25272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21F9D837-1A03-4CB1-A067-7BD0259B4B8C}"/>
                  </a:ext>
                </a:extLst>
              </p:cNvPr>
              <p:cNvCxnSpPr>
                <a:cxnSpLocks/>
                <a:stCxn id="5" idx="6"/>
                <a:endCxn id="8" idx="2"/>
              </p:cNvCxnSpPr>
              <p:nvPr/>
            </p:nvCxnSpPr>
            <p:spPr>
              <a:xfrm flipV="1">
                <a:off x="2874434" y="1341967"/>
                <a:ext cx="1092200" cy="2099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24FF01E6-5E90-4A36-BF97-A71C383456DE}"/>
                  </a:ext>
                </a:extLst>
              </p:cNvPr>
              <p:cNvCxnSpPr>
                <a:cxnSpLocks/>
                <a:stCxn id="5" idx="6"/>
                <a:endCxn id="9" idx="2"/>
              </p:cNvCxnSpPr>
              <p:nvPr/>
            </p:nvCxnSpPr>
            <p:spPr>
              <a:xfrm flipV="1">
                <a:off x="2874434" y="1794933"/>
                <a:ext cx="1092200" cy="1646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01DFE01D-FD46-4813-8182-218125BFCFD5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2874434" y="2260599"/>
                <a:ext cx="1092200" cy="118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35120817-37B7-449D-B37A-6B3ABFAA21B7}"/>
                  </a:ext>
                </a:extLst>
              </p:cNvPr>
              <p:cNvCxnSpPr>
                <a:cxnSpLocks/>
                <a:stCxn id="5" idx="6"/>
                <a:endCxn id="11" idx="2"/>
              </p:cNvCxnSpPr>
              <p:nvPr/>
            </p:nvCxnSpPr>
            <p:spPr>
              <a:xfrm flipV="1">
                <a:off x="2874434" y="2705099"/>
                <a:ext cx="1092200" cy="736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E1714417-6619-453E-8A74-EABCAA32FF3A}"/>
                  </a:ext>
                </a:extLst>
              </p:cNvPr>
              <p:cNvCxnSpPr>
                <a:cxnSpLocks/>
                <a:stCxn id="5" idx="6"/>
                <a:endCxn id="12" idx="2"/>
              </p:cNvCxnSpPr>
              <p:nvPr/>
            </p:nvCxnSpPr>
            <p:spPr>
              <a:xfrm flipV="1">
                <a:off x="2874434" y="3166532"/>
                <a:ext cx="1092200" cy="2751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D27C1A96-538A-44D7-A7F1-A30DA0F8247C}"/>
                  </a:ext>
                </a:extLst>
              </p:cNvPr>
              <p:cNvCxnSpPr>
                <a:cxnSpLocks/>
                <a:stCxn id="5" idx="6"/>
                <a:endCxn id="13" idx="2"/>
              </p:cNvCxnSpPr>
              <p:nvPr/>
            </p:nvCxnSpPr>
            <p:spPr>
              <a:xfrm>
                <a:off x="2874434" y="3441699"/>
                <a:ext cx="1092200" cy="237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5DE308FA-F5C8-4DF4-AC61-B639DA6711E2}"/>
                  </a:ext>
                </a:extLst>
              </p:cNvPr>
              <p:cNvCxnSpPr>
                <a:cxnSpLocks/>
                <a:stCxn id="5" idx="6"/>
                <a:endCxn id="14" idx="2"/>
              </p:cNvCxnSpPr>
              <p:nvPr/>
            </p:nvCxnSpPr>
            <p:spPr>
              <a:xfrm>
                <a:off x="2874434" y="3441699"/>
                <a:ext cx="1092200" cy="6900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80B39DB7-5674-4BBF-819E-DB96BD242CDE}"/>
                  </a:ext>
                </a:extLst>
              </p:cNvPr>
              <p:cNvCxnSpPr>
                <a:cxnSpLocks/>
                <a:stCxn id="5" idx="6"/>
                <a:endCxn id="15" idx="2"/>
              </p:cNvCxnSpPr>
              <p:nvPr/>
            </p:nvCxnSpPr>
            <p:spPr>
              <a:xfrm>
                <a:off x="2874434" y="3441699"/>
                <a:ext cx="1092200" cy="1155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E2A3575F-CE43-4D71-9E26-DDEB71C59C15}"/>
                  </a:ext>
                </a:extLst>
              </p:cNvPr>
              <p:cNvCxnSpPr>
                <a:cxnSpLocks/>
                <a:stCxn id="5" idx="6"/>
                <a:endCxn id="16" idx="2"/>
              </p:cNvCxnSpPr>
              <p:nvPr/>
            </p:nvCxnSpPr>
            <p:spPr>
              <a:xfrm>
                <a:off x="2874434" y="3441699"/>
                <a:ext cx="1092200" cy="1600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DE073BC2-B3F7-4DC8-8AAA-4F1C00BE7E82}"/>
                  </a:ext>
                </a:extLst>
              </p:cNvPr>
              <p:cNvCxnSpPr>
                <a:cxnSpLocks/>
                <a:stCxn id="5" idx="6"/>
                <a:endCxn id="17" idx="2"/>
              </p:cNvCxnSpPr>
              <p:nvPr/>
            </p:nvCxnSpPr>
            <p:spPr>
              <a:xfrm>
                <a:off x="2874434" y="3441699"/>
                <a:ext cx="1092200" cy="20616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59B44707-6480-498A-A22A-EF2BA4FAE382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 flipV="1">
                <a:off x="2874434" y="1341967"/>
                <a:ext cx="1092200" cy="25442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239E4FF1-1666-43B8-A9B0-08D99EC097C1}"/>
                  </a:ext>
                </a:extLst>
              </p:cNvPr>
              <p:cNvCxnSpPr>
                <a:cxnSpLocks/>
                <a:stCxn id="6" idx="6"/>
                <a:endCxn id="9" idx="2"/>
              </p:cNvCxnSpPr>
              <p:nvPr/>
            </p:nvCxnSpPr>
            <p:spPr>
              <a:xfrm flipV="1">
                <a:off x="2874434" y="1794933"/>
                <a:ext cx="1092200" cy="2091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BA3576A3-F7F0-4D32-A326-B414165DDED2}"/>
                  </a:ext>
                </a:extLst>
              </p:cNvPr>
              <p:cNvCxnSpPr>
                <a:cxnSpLocks/>
                <a:stCxn id="6" idx="6"/>
                <a:endCxn id="10" idx="2"/>
              </p:cNvCxnSpPr>
              <p:nvPr/>
            </p:nvCxnSpPr>
            <p:spPr>
              <a:xfrm flipV="1">
                <a:off x="2874434" y="2260599"/>
                <a:ext cx="1092200" cy="1625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3A7FFB26-45F1-45BD-9DDD-E7BF6F4F995B}"/>
                  </a:ext>
                </a:extLst>
              </p:cNvPr>
              <p:cNvCxnSpPr>
                <a:cxnSpLocks/>
                <a:stCxn id="6" idx="6"/>
                <a:endCxn id="11" idx="2"/>
              </p:cNvCxnSpPr>
              <p:nvPr/>
            </p:nvCxnSpPr>
            <p:spPr>
              <a:xfrm flipV="1">
                <a:off x="2874434" y="2705099"/>
                <a:ext cx="1092200" cy="118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E4685A2A-C536-43AE-8F03-C330080BA459}"/>
                  </a:ext>
                </a:extLst>
              </p:cNvPr>
              <p:cNvCxnSpPr>
                <a:cxnSpLocks/>
                <a:stCxn id="6" idx="6"/>
                <a:endCxn id="12" idx="2"/>
              </p:cNvCxnSpPr>
              <p:nvPr/>
            </p:nvCxnSpPr>
            <p:spPr>
              <a:xfrm flipV="1">
                <a:off x="2874434" y="3166532"/>
                <a:ext cx="1092200" cy="7196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F5B63CC6-D2BF-45AE-ADD4-B49BD4DFE18F}"/>
                  </a:ext>
                </a:extLst>
              </p:cNvPr>
              <p:cNvCxnSpPr>
                <a:cxnSpLocks/>
                <a:stCxn id="6" idx="6"/>
                <a:endCxn id="13" idx="2"/>
              </p:cNvCxnSpPr>
              <p:nvPr/>
            </p:nvCxnSpPr>
            <p:spPr>
              <a:xfrm flipV="1">
                <a:off x="2874434" y="3678767"/>
                <a:ext cx="1092200" cy="207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77482C6F-EB1A-4770-B5D0-0CEF79486600}"/>
                  </a:ext>
                </a:extLst>
              </p:cNvPr>
              <p:cNvCxnSpPr>
                <a:cxnSpLocks/>
                <a:stCxn id="6" idx="6"/>
                <a:endCxn id="14" idx="2"/>
              </p:cNvCxnSpPr>
              <p:nvPr/>
            </p:nvCxnSpPr>
            <p:spPr>
              <a:xfrm>
                <a:off x="2874434" y="3886199"/>
                <a:ext cx="1092200" cy="2455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56C46E96-2AEA-496D-A9A0-FBCFFA86CFBA}"/>
                  </a:ext>
                </a:extLst>
              </p:cNvPr>
              <p:cNvCxnSpPr>
                <a:cxnSpLocks/>
                <a:stCxn id="6" idx="6"/>
                <a:endCxn id="15" idx="2"/>
              </p:cNvCxnSpPr>
              <p:nvPr/>
            </p:nvCxnSpPr>
            <p:spPr>
              <a:xfrm>
                <a:off x="2874434" y="3886199"/>
                <a:ext cx="1092200" cy="711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D460C7-AA67-4C86-B4CA-7FD2E9B0C611}"/>
                  </a:ext>
                </a:extLst>
              </p:cNvPr>
              <p:cNvCxnSpPr>
                <a:cxnSpLocks/>
                <a:stCxn id="6" idx="6"/>
                <a:endCxn id="16" idx="2"/>
              </p:cNvCxnSpPr>
              <p:nvPr/>
            </p:nvCxnSpPr>
            <p:spPr>
              <a:xfrm>
                <a:off x="2874434" y="3886199"/>
                <a:ext cx="1092200" cy="1155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9B9C9DF8-79A3-4C0D-B6BE-0C7450B6D6D2}"/>
                  </a:ext>
                </a:extLst>
              </p:cNvPr>
              <p:cNvCxnSpPr>
                <a:cxnSpLocks/>
                <a:stCxn id="6" idx="6"/>
                <a:endCxn id="17" idx="2"/>
              </p:cNvCxnSpPr>
              <p:nvPr/>
            </p:nvCxnSpPr>
            <p:spPr>
              <a:xfrm>
                <a:off x="2874434" y="3886199"/>
                <a:ext cx="1092200" cy="16171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82C7E7A-5C03-4AAB-8A38-EA6D91764077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 flipV="1">
                <a:off x="2874434" y="1341967"/>
                <a:ext cx="1092200" cy="30056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0707813D-2CD5-4227-B35A-BA1D3E63E406}"/>
                  </a:ext>
                </a:extLst>
              </p:cNvPr>
              <p:cNvCxnSpPr>
                <a:cxnSpLocks/>
                <a:stCxn id="7" idx="6"/>
                <a:endCxn id="9" idx="2"/>
              </p:cNvCxnSpPr>
              <p:nvPr/>
            </p:nvCxnSpPr>
            <p:spPr>
              <a:xfrm flipV="1">
                <a:off x="2874434" y="1794933"/>
                <a:ext cx="1092200" cy="25526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DE019DD5-2F73-4C5C-9FCB-59F50860A6AC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 flipV="1">
                <a:off x="2874434" y="2260599"/>
                <a:ext cx="1092200" cy="2087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24E6DB65-71A4-4D6E-9F19-72BD62B87838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 flipV="1">
                <a:off x="2874434" y="2705099"/>
                <a:ext cx="1092200" cy="16425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6F545CC0-BE75-4739-9A63-86A444964A2E}"/>
                  </a:ext>
                </a:extLst>
              </p:cNvPr>
              <p:cNvCxnSpPr>
                <a:cxnSpLocks/>
                <a:stCxn id="7" idx="6"/>
                <a:endCxn id="12" idx="2"/>
              </p:cNvCxnSpPr>
              <p:nvPr/>
            </p:nvCxnSpPr>
            <p:spPr>
              <a:xfrm flipV="1">
                <a:off x="2874434" y="3166532"/>
                <a:ext cx="1092200" cy="118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CAE8465C-F94E-48A8-A8D5-AD65227D3486}"/>
                  </a:ext>
                </a:extLst>
              </p:cNvPr>
              <p:cNvCxnSpPr>
                <a:cxnSpLocks/>
                <a:stCxn id="7" idx="6"/>
                <a:endCxn id="13" idx="2"/>
              </p:cNvCxnSpPr>
              <p:nvPr/>
            </p:nvCxnSpPr>
            <p:spPr>
              <a:xfrm flipV="1">
                <a:off x="2874434" y="3678767"/>
                <a:ext cx="1092200" cy="668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C08E6E7D-B1DE-4459-9B3B-4765D9F8EF5E}"/>
                  </a:ext>
                </a:extLst>
              </p:cNvPr>
              <p:cNvCxnSpPr>
                <a:cxnSpLocks/>
                <a:stCxn id="7" idx="6"/>
                <a:endCxn id="14" idx="2"/>
              </p:cNvCxnSpPr>
              <p:nvPr/>
            </p:nvCxnSpPr>
            <p:spPr>
              <a:xfrm flipV="1">
                <a:off x="2874434" y="4131733"/>
                <a:ext cx="1092200" cy="215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085E66CA-03B6-4B65-BB5E-695F1CB42FBD}"/>
                  </a:ext>
                </a:extLst>
              </p:cNvPr>
              <p:cNvCxnSpPr>
                <a:cxnSpLocks/>
                <a:stCxn id="7" idx="6"/>
                <a:endCxn id="15" idx="2"/>
              </p:cNvCxnSpPr>
              <p:nvPr/>
            </p:nvCxnSpPr>
            <p:spPr>
              <a:xfrm>
                <a:off x="2874434" y="4347632"/>
                <a:ext cx="1092200" cy="2497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DE1C5A22-A237-4588-B5BC-0C10220704A6}"/>
                  </a:ext>
                </a:extLst>
              </p:cNvPr>
              <p:cNvCxnSpPr>
                <a:cxnSpLocks/>
                <a:stCxn id="7" idx="6"/>
                <a:endCxn id="16" idx="2"/>
              </p:cNvCxnSpPr>
              <p:nvPr/>
            </p:nvCxnSpPr>
            <p:spPr>
              <a:xfrm>
                <a:off x="2874434" y="4347632"/>
                <a:ext cx="1092200" cy="6942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7E4BC6CD-A3A3-4830-8E2B-7338F75C6CEF}"/>
                  </a:ext>
                </a:extLst>
              </p:cNvPr>
              <p:cNvCxnSpPr>
                <a:cxnSpLocks/>
                <a:stCxn id="7" idx="6"/>
                <a:endCxn id="17" idx="2"/>
              </p:cNvCxnSpPr>
              <p:nvPr/>
            </p:nvCxnSpPr>
            <p:spPr>
              <a:xfrm>
                <a:off x="2874434" y="4347632"/>
                <a:ext cx="1092200" cy="1155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911FE98B-858C-4A51-95D8-E2476A39166E}"/>
                  </a:ext>
                </a:extLst>
              </p:cNvPr>
              <p:cNvCxnSpPr>
                <a:stCxn id="8" idx="6"/>
                <a:endCxn id="18" idx="2"/>
              </p:cNvCxnSpPr>
              <p:nvPr/>
            </p:nvCxnSpPr>
            <p:spPr>
              <a:xfrm>
                <a:off x="4305301" y="1341967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DC1EFD32-B847-420D-9944-2459B768FB55}"/>
                  </a:ext>
                </a:extLst>
              </p:cNvPr>
              <p:cNvCxnSpPr>
                <a:stCxn id="8" idx="6"/>
                <a:endCxn id="19" idx="2"/>
              </p:cNvCxnSpPr>
              <p:nvPr/>
            </p:nvCxnSpPr>
            <p:spPr>
              <a:xfrm>
                <a:off x="4305301" y="1341967"/>
                <a:ext cx="1143000" cy="45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42FB5FB6-CA12-42A9-BACC-A697E173B547}"/>
                  </a:ext>
                </a:extLst>
              </p:cNvPr>
              <p:cNvCxnSpPr>
                <a:stCxn id="8" idx="6"/>
                <a:endCxn id="20" idx="2"/>
              </p:cNvCxnSpPr>
              <p:nvPr/>
            </p:nvCxnSpPr>
            <p:spPr>
              <a:xfrm>
                <a:off x="4305301" y="1341967"/>
                <a:ext cx="1143000" cy="91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8FDF75B2-E0BD-4F1A-888C-34BB8D1A7C21}"/>
                  </a:ext>
                </a:extLst>
              </p:cNvPr>
              <p:cNvCxnSpPr>
                <a:stCxn id="8" idx="6"/>
                <a:endCxn id="21" idx="2"/>
              </p:cNvCxnSpPr>
              <p:nvPr/>
            </p:nvCxnSpPr>
            <p:spPr>
              <a:xfrm>
                <a:off x="4305301" y="1341967"/>
                <a:ext cx="1143000" cy="1363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21A896CA-1DBE-47B7-B616-F0424A316037}"/>
                  </a:ext>
                </a:extLst>
              </p:cNvPr>
              <p:cNvCxnSpPr>
                <a:stCxn id="8" idx="6"/>
                <a:endCxn id="22" idx="2"/>
              </p:cNvCxnSpPr>
              <p:nvPr/>
            </p:nvCxnSpPr>
            <p:spPr>
              <a:xfrm>
                <a:off x="4305301" y="1341967"/>
                <a:ext cx="1143000" cy="1824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9CF90D1E-3651-45D4-818D-345B1AA0B126}"/>
                  </a:ext>
                </a:extLst>
              </p:cNvPr>
              <p:cNvCxnSpPr>
                <a:stCxn id="8" idx="6"/>
                <a:endCxn id="23" idx="2"/>
              </p:cNvCxnSpPr>
              <p:nvPr/>
            </p:nvCxnSpPr>
            <p:spPr>
              <a:xfrm>
                <a:off x="4305301" y="1341967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F265468A-8A31-4E41-A0BA-F2FC871B9E2A}"/>
                  </a:ext>
                </a:extLst>
              </p:cNvPr>
              <p:cNvCxnSpPr>
                <a:stCxn id="8" idx="6"/>
                <a:endCxn id="24" idx="2"/>
              </p:cNvCxnSpPr>
              <p:nvPr/>
            </p:nvCxnSpPr>
            <p:spPr>
              <a:xfrm>
                <a:off x="4305301" y="1341967"/>
                <a:ext cx="1143000" cy="2789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41976419-5552-48B7-A0BB-9C9C8465CD06}"/>
                  </a:ext>
                </a:extLst>
              </p:cNvPr>
              <p:cNvCxnSpPr>
                <a:stCxn id="8" idx="6"/>
                <a:endCxn id="25" idx="2"/>
              </p:cNvCxnSpPr>
              <p:nvPr/>
            </p:nvCxnSpPr>
            <p:spPr>
              <a:xfrm>
                <a:off x="4305301" y="1341967"/>
                <a:ext cx="1143000" cy="3255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19D13F08-475E-4E88-B3A2-4B0DC6C63B44}"/>
                  </a:ext>
                </a:extLst>
              </p:cNvPr>
              <p:cNvCxnSpPr>
                <a:stCxn id="8" idx="6"/>
                <a:endCxn id="26" idx="2"/>
              </p:cNvCxnSpPr>
              <p:nvPr/>
            </p:nvCxnSpPr>
            <p:spPr>
              <a:xfrm>
                <a:off x="4305301" y="1341967"/>
                <a:ext cx="1143000" cy="36999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F7755F7F-E3B7-4C38-9A19-3A892E99C664}"/>
                  </a:ext>
                </a:extLst>
              </p:cNvPr>
              <p:cNvCxnSpPr>
                <a:stCxn id="8" idx="6"/>
                <a:endCxn id="27" idx="2"/>
              </p:cNvCxnSpPr>
              <p:nvPr/>
            </p:nvCxnSpPr>
            <p:spPr>
              <a:xfrm>
                <a:off x="4305301" y="1341967"/>
                <a:ext cx="1143000" cy="4161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F8DF8816-C7EF-4B36-9E61-69FD65CAD39B}"/>
                  </a:ext>
                </a:extLst>
              </p:cNvPr>
              <p:cNvCxnSpPr>
                <a:cxnSpLocks/>
                <a:stCxn id="9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45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55F310BB-4185-4305-B17D-49BFEC2631A2}"/>
                  </a:ext>
                </a:extLst>
              </p:cNvPr>
              <p:cNvCxnSpPr>
                <a:cxnSpLocks/>
                <a:stCxn id="9" idx="6"/>
                <a:endCxn id="19" idx="2"/>
              </p:cNvCxnSpPr>
              <p:nvPr/>
            </p:nvCxnSpPr>
            <p:spPr>
              <a:xfrm>
                <a:off x="4305301" y="1794933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9373EF30-5BBA-4525-905D-E1D0EED70E03}"/>
                  </a:ext>
                </a:extLst>
              </p:cNvPr>
              <p:cNvCxnSpPr>
                <a:cxnSpLocks/>
                <a:stCxn id="9" idx="6"/>
                <a:endCxn id="20" idx="2"/>
              </p:cNvCxnSpPr>
              <p:nvPr/>
            </p:nvCxnSpPr>
            <p:spPr>
              <a:xfrm>
                <a:off x="4305301" y="1794933"/>
                <a:ext cx="1143000" cy="465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AFB7E840-F0BC-411C-895D-88C04BB75361}"/>
                  </a:ext>
                </a:extLst>
              </p:cNvPr>
              <p:cNvCxnSpPr>
                <a:cxnSpLocks/>
                <a:stCxn id="9" idx="6"/>
                <a:endCxn id="21" idx="2"/>
              </p:cNvCxnSpPr>
              <p:nvPr/>
            </p:nvCxnSpPr>
            <p:spPr>
              <a:xfrm>
                <a:off x="4305301" y="1794933"/>
                <a:ext cx="1143000" cy="91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E29A0303-000D-4325-A02B-96434FEF3BDC}"/>
                  </a:ext>
                </a:extLst>
              </p:cNvPr>
              <p:cNvCxnSpPr>
                <a:cxnSpLocks/>
                <a:stCxn id="9" idx="6"/>
                <a:endCxn id="22" idx="2"/>
              </p:cNvCxnSpPr>
              <p:nvPr/>
            </p:nvCxnSpPr>
            <p:spPr>
              <a:xfrm>
                <a:off x="4305301" y="1794933"/>
                <a:ext cx="1143000" cy="1371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E39B498C-C551-4C61-BDE8-94513BA5648F}"/>
                  </a:ext>
                </a:extLst>
              </p:cNvPr>
              <p:cNvCxnSpPr>
                <a:cxnSpLocks/>
                <a:stCxn id="9" idx="6"/>
                <a:endCxn id="23" idx="2"/>
              </p:cNvCxnSpPr>
              <p:nvPr/>
            </p:nvCxnSpPr>
            <p:spPr>
              <a:xfrm>
                <a:off x="4305301" y="1794933"/>
                <a:ext cx="1143000" cy="1883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D272B03D-26DC-442F-B502-8D8FD5CED491}"/>
                  </a:ext>
                </a:extLst>
              </p:cNvPr>
              <p:cNvCxnSpPr>
                <a:cxnSpLocks/>
                <a:stCxn id="9" idx="6"/>
                <a:endCxn id="24" idx="2"/>
              </p:cNvCxnSpPr>
              <p:nvPr/>
            </p:nvCxnSpPr>
            <p:spPr>
              <a:xfrm>
                <a:off x="4305301" y="1794933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EFBFEEB6-E57D-4B4D-9CC2-1904C52EFBEB}"/>
                  </a:ext>
                </a:extLst>
              </p:cNvPr>
              <p:cNvCxnSpPr>
                <a:cxnSpLocks/>
                <a:stCxn id="9" idx="6"/>
                <a:endCxn id="25" idx="2"/>
              </p:cNvCxnSpPr>
              <p:nvPr/>
            </p:nvCxnSpPr>
            <p:spPr>
              <a:xfrm>
                <a:off x="4305301" y="1794933"/>
                <a:ext cx="1143000" cy="2802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9168542D-EF6E-49F5-A099-F6E62C6B8D7C}"/>
                  </a:ext>
                </a:extLst>
              </p:cNvPr>
              <p:cNvCxnSpPr>
                <a:cxnSpLocks/>
                <a:stCxn id="9" idx="6"/>
                <a:endCxn id="26" idx="2"/>
              </p:cNvCxnSpPr>
              <p:nvPr/>
            </p:nvCxnSpPr>
            <p:spPr>
              <a:xfrm>
                <a:off x="4305301" y="1794933"/>
                <a:ext cx="1143000" cy="3246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C5FC7C73-6AA6-48CF-BB8D-B1B04C9B72BF}"/>
                  </a:ext>
                </a:extLst>
              </p:cNvPr>
              <p:cNvCxnSpPr>
                <a:cxnSpLocks/>
                <a:stCxn id="9" idx="6"/>
                <a:endCxn id="27" idx="2"/>
              </p:cNvCxnSpPr>
              <p:nvPr/>
            </p:nvCxnSpPr>
            <p:spPr>
              <a:xfrm>
                <a:off x="4305301" y="1794933"/>
                <a:ext cx="1143000" cy="37083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2341CBBC-07D2-4F2A-9C9F-E06BB77C028C}"/>
                  </a:ext>
                </a:extLst>
              </p:cNvPr>
              <p:cNvCxnSpPr>
                <a:cxnSpLocks/>
                <a:stCxn id="10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91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1562C913-2FB6-407E-9D34-D4034481851D}"/>
                  </a:ext>
                </a:extLst>
              </p:cNvPr>
              <p:cNvCxnSpPr>
                <a:cxnSpLocks/>
                <a:stCxn id="10" idx="6"/>
                <a:endCxn id="19" idx="2"/>
              </p:cNvCxnSpPr>
              <p:nvPr/>
            </p:nvCxnSpPr>
            <p:spPr>
              <a:xfrm flipV="1">
                <a:off x="4305301" y="1794933"/>
                <a:ext cx="1143000" cy="465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>
                <a:extLst>
                  <a:ext uri="{FF2B5EF4-FFF2-40B4-BE49-F238E27FC236}">
                    <a16:creationId xmlns:a16="http://schemas.microsoft.com/office/drawing/2014/main" id="{BA243AE2-D41A-403B-AF83-EE2839651780}"/>
                  </a:ext>
                </a:extLst>
              </p:cNvPr>
              <p:cNvCxnSpPr>
                <a:cxnSpLocks/>
                <a:stCxn id="10" idx="6"/>
                <a:endCxn id="20" idx="2"/>
              </p:cNvCxnSpPr>
              <p:nvPr/>
            </p:nvCxnSpPr>
            <p:spPr>
              <a:xfrm>
                <a:off x="4305301" y="2260599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>
                <a:extLst>
                  <a:ext uri="{FF2B5EF4-FFF2-40B4-BE49-F238E27FC236}">
                    <a16:creationId xmlns:a16="http://schemas.microsoft.com/office/drawing/2014/main" id="{47D9285D-5C08-4CC9-B5CD-0A00CBF2E5CA}"/>
                  </a:ext>
                </a:extLst>
              </p:cNvPr>
              <p:cNvCxnSpPr>
                <a:cxnSpLocks/>
                <a:stCxn id="10" idx="6"/>
                <a:endCxn id="21" idx="2"/>
              </p:cNvCxnSpPr>
              <p:nvPr/>
            </p:nvCxnSpPr>
            <p:spPr>
              <a:xfrm>
                <a:off x="4305301" y="2260599"/>
                <a:ext cx="1143000" cy="444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>
                <a:extLst>
                  <a:ext uri="{FF2B5EF4-FFF2-40B4-BE49-F238E27FC236}">
                    <a16:creationId xmlns:a16="http://schemas.microsoft.com/office/drawing/2014/main" id="{EFC57343-C742-4845-99C5-65A58D7C087A}"/>
                  </a:ext>
                </a:extLst>
              </p:cNvPr>
              <p:cNvCxnSpPr>
                <a:cxnSpLocks/>
                <a:stCxn id="10" idx="6"/>
                <a:endCxn id="22" idx="2"/>
              </p:cNvCxnSpPr>
              <p:nvPr/>
            </p:nvCxnSpPr>
            <p:spPr>
              <a:xfrm>
                <a:off x="4305301" y="2260599"/>
                <a:ext cx="1143000" cy="905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27CE23D0-3586-4E2B-B202-CF0AEDA17CD1}"/>
                  </a:ext>
                </a:extLst>
              </p:cNvPr>
              <p:cNvCxnSpPr>
                <a:cxnSpLocks/>
                <a:stCxn id="10" idx="6"/>
                <a:endCxn id="23" idx="2"/>
              </p:cNvCxnSpPr>
              <p:nvPr/>
            </p:nvCxnSpPr>
            <p:spPr>
              <a:xfrm>
                <a:off x="4305301" y="2260599"/>
                <a:ext cx="1143000" cy="1418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48A49F40-2870-48F5-9846-52382360B21E}"/>
                  </a:ext>
                </a:extLst>
              </p:cNvPr>
              <p:cNvCxnSpPr>
                <a:cxnSpLocks/>
                <a:stCxn id="10" idx="6"/>
                <a:endCxn id="24" idx="2"/>
              </p:cNvCxnSpPr>
              <p:nvPr/>
            </p:nvCxnSpPr>
            <p:spPr>
              <a:xfrm>
                <a:off x="4305301" y="2260599"/>
                <a:ext cx="1143000" cy="1871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13962DC8-C600-4B38-AB52-B54F1D352449}"/>
                  </a:ext>
                </a:extLst>
              </p:cNvPr>
              <p:cNvCxnSpPr>
                <a:cxnSpLocks/>
                <a:stCxn id="10" idx="6"/>
                <a:endCxn id="25" idx="2"/>
              </p:cNvCxnSpPr>
              <p:nvPr/>
            </p:nvCxnSpPr>
            <p:spPr>
              <a:xfrm>
                <a:off x="4305301" y="2260599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F92A3CC5-3DF9-434D-A1BF-ADD6275038A6}"/>
                  </a:ext>
                </a:extLst>
              </p:cNvPr>
              <p:cNvCxnSpPr>
                <a:cxnSpLocks/>
                <a:stCxn id="10" idx="6"/>
                <a:endCxn id="26" idx="2"/>
              </p:cNvCxnSpPr>
              <p:nvPr/>
            </p:nvCxnSpPr>
            <p:spPr>
              <a:xfrm>
                <a:off x="4305301" y="2260599"/>
                <a:ext cx="1143000" cy="2781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5515A658-1775-4A66-850A-D8CFFF0B8D31}"/>
                  </a:ext>
                </a:extLst>
              </p:cNvPr>
              <p:cNvCxnSpPr>
                <a:cxnSpLocks/>
                <a:stCxn id="10" idx="6"/>
                <a:endCxn id="27" idx="2"/>
              </p:cNvCxnSpPr>
              <p:nvPr/>
            </p:nvCxnSpPr>
            <p:spPr>
              <a:xfrm>
                <a:off x="4305301" y="2260599"/>
                <a:ext cx="1143000" cy="3242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>
                <a:extLst>
                  <a:ext uri="{FF2B5EF4-FFF2-40B4-BE49-F238E27FC236}">
                    <a16:creationId xmlns:a16="http://schemas.microsoft.com/office/drawing/2014/main" id="{3CAEA518-C0E4-4E50-A106-AF120DD07F15}"/>
                  </a:ext>
                </a:extLst>
              </p:cNvPr>
              <p:cNvCxnSpPr>
                <a:cxnSpLocks/>
                <a:stCxn id="11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1363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직선 연결선 309">
                <a:extLst>
                  <a:ext uri="{FF2B5EF4-FFF2-40B4-BE49-F238E27FC236}">
                    <a16:creationId xmlns:a16="http://schemas.microsoft.com/office/drawing/2014/main" id="{E626270A-CA4C-4676-A17E-91D9F0D5FC6D}"/>
                  </a:ext>
                </a:extLst>
              </p:cNvPr>
              <p:cNvCxnSpPr>
                <a:cxnSpLocks/>
                <a:stCxn id="11" idx="6"/>
                <a:endCxn id="19" idx="2"/>
              </p:cNvCxnSpPr>
              <p:nvPr/>
            </p:nvCxnSpPr>
            <p:spPr>
              <a:xfrm flipV="1">
                <a:off x="4305301" y="1794933"/>
                <a:ext cx="1143000" cy="91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2B5183AD-3426-47B6-BD81-9F1B21AFB747}"/>
                  </a:ext>
                </a:extLst>
              </p:cNvPr>
              <p:cNvCxnSpPr>
                <a:cxnSpLocks/>
                <a:stCxn id="11" idx="6"/>
                <a:endCxn id="20" idx="2"/>
              </p:cNvCxnSpPr>
              <p:nvPr/>
            </p:nvCxnSpPr>
            <p:spPr>
              <a:xfrm flipV="1">
                <a:off x="4305301" y="2260599"/>
                <a:ext cx="1143000" cy="444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7FAA49EA-E351-4E51-A012-1DFD76BF727A}"/>
                  </a:ext>
                </a:extLst>
              </p:cNvPr>
              <p:cNvCxnSpPr>
                <a:cxnSpLocks/>
                <a:stCxn id="11" idx="6"/>
                <a:endCxn id="21" idx="2"/>
              </p:cNvCxnSpPr>
              <p:nvPr/>
            </p:nvCxnSpPr>
            <p:spPr>
              <a:xfrm>
                <a:off x="4305301" y="2705099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 312">
                <a:extLst>
                  <a:ext uri="{FF2B5EF4-FFF2-40B4-BE49-F238E27FC236}">
                    <a16:creationId xmlns:a16="http://schemas.microsoft.com/office/drawing/2014/main" id="{961E8733-C4CC-4A52-9E80-41F25FCFA120}"/>
                  </a:ext>
                </a:extLst>
              </p:cNvPr>
              <p:cNvCxnSpPr>
                <a:cxnSpLocks/>
                <a:stCxn id="11" idx="6"/>
                <a:endCxn id="22" idx="2"/>
              </p:cNvCxnSpPr>
              <p:nvPr/>
            </p:nvCxnSpPr>
            <p:spPr>
              <a:xfrm>
                <a:off x="4305301" y="2705099"/>
                <a:ext cx="1143000" cy="461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>
                <a:extLst>
                  <a:ext uri="{FF2B5EF4-FFF2-40B4-BE49-F238E27FC236}">
                    <a16:creationId xmlns:a16="http://schemas.microsoft.com/office/drawing/2014/main" id="{ED896598-3D99-497C-B18D-56A21F3165C4}"/>
                  </a:ext>
                </a:extLst>
              </p:cNvPr>
              <p:cNvCxnSpPr>
                <a:cxnSpLocks/>
                <a:stCxn id="11" idx="6"/>
                <a:endCxn id="23" idx="2"/>
              </p:cNvCxnSpPr>
              <p:nvPr/>
            </p:nvCxnSpPr>
            <p:spPr>
              <a:xfrm>
                <a:off x="4305301" y="2705099"/>
                <a:ext cx="1143000" cy="973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CE11A84E-CF1A-4899-B5F9-1FBD928D6367}"/>
                  </a:ext>
                </a:extLst>
              </p:cNvPr>
              <p:cNvCxnSpPr>
                <a:cxnSpLocks/>
                <a:stCxn id="11" idx="6"/>
                <a:endCxn id="24" idx="2"/>
              </p:cNvCxnSpPr>
              <p:nvPr/>
            </p:nvCxnSpPr>
            <p:spPr>
              <a:xfrm>
                <a:off x="4305301" y="2705099"/>
                <a:ext cx="1143000" cy="14266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직선 연결선 315">
                <a:extLst>
                  <a:ext uri="{FF2B5EF4-FFF2-40B4-BE49-F238E27FC236}">
                    <a16:creationId xmlns:a16="http://schemas.microsoft.com/office/drawing/2014/main" id="{D45E6C1B-AD46-44E4-BA0E-376251FC2CF2}"/>
                  </a:ext>
                </a:extLst>
              </p:cNvPr>
              <p:cNvCxnSpPr>
                <a:cxnSpLocks/>
                <a:stCxn id="11" idx="6"/>
                <a:endCxn id="25" idx="2"/>
              </p:cNvCxnSpPr>
              <p:nvPr/>
            </p:nvCxnSpPr>
            <p:spPr>
              <a:xfrm>
                <a:off x="4305301" y="2705099"/>
                <a:ext cx="1143000" cy="1892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 316">
                <a:extLst>
                  <a:ext uri="{FF2B5EF4-FFF2-40B4-BE49-F238E27FC236}">
                    <a16:creationId xmlns:a16="http://schemas.microsoft.com/office/drawing/2014/main" id="{F701BC3B-5913-4508-AD31-018EE5293928}"/>
                  </a:ext>
                </a:extLst>
              </p:cNvPr>
              <p:cNvCxnSpPr>
                <a:cxnSpLocks/>
                <a:stCxn id="11" idx="6"/>
                <a:endCxn id="26" idx="2"/>
              </p:cNvCxnSpPr>
              <p:nvPr/>
            </p:nvCxnSpPr>
            <p:spPr>
              <a:xfrm>
                <a:off x="4305301" y="2705099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직선 연결선 317">
                <a:extLst>
                  <a:ext uri="{FF2B5EF4-FFF2-40B4-BE49-F238E27FC236}">
                    <a16:creationId xmlns:a16="http://schemas.microsoft.com/office/drawing/2014/main" id="{CBB1786E-EF85-454E-8910-D16AF95CECBF}"/>
                  </a:ext>
                </a:extLst>
              </p:cNvPr>
              <p:cNvCxnSpPr>
                <a:cxnSpLocks/>
                <a:stCxn id="11" idx="6"/>
                <a:endCxn id="27" idx="2"/>
              </p:cNvCxnSpPr>
              <p:nvPr/>
            </p:nvCxnSpPr>
            <p:spPr>
              <a:xfrm>
                <a:off x="4305301" y="2705099"/>
                <a:ext cx="1143000" cy="27982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직선 연결선 339">
                <a:extLst>
                  <a:ext uri="{FF2B5EF4-FFF2-40B4-BE49-F238E27FC236}">
                    <a16:creationId xmlns:a16="http://schemas.microsoft.com/office/drawing/2014/main" id="{4F62FE2A-BEC5-4CBD-BEE1-1787C9E5442F}"/>
                  </a:ext>
                </a:extLst>
              </p:cNvPr>
              <p:cNvCxnSpPr>
                <a:cxnSpLocks/>
                <a:stCxn id="12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1824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>
                <a:extLst>
                  <a:ext uri="{FF2B5EF4-FFF2-40B4-BE49-F238E27FC236}">
                    <a16:creationId xmlns:a16="http://schemas.microsoft.com/office/drawing/2014/main" id="{371069D6-F9C4-4EF2-BE41-A7C06D109269}"/>
                  </a:ext>
                </a:extLst>
              </p:cNvPr>
              <p:cNvCxnSpPr>
                <a:cxnSpLocks/>
                <a:stCxn id="12" idx="6"/>
                <a:endCxn id="19" idx="2"/>
              </p:cNvCxnSpPr>
              <p:nvPr/>
            </p:nvCxnSpPr>
            <p:spPr>
              <a:xfrm flipV="1">
                <a:off x="4305301" y="1794933"/>
                <a:ext cx="1143000" cy="1371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>
                <a:extLst>
                  <a:ext uri="{FF2B5EF4-FFF2-40B4-BE49-F238E27FC236}">
                    <a16:creationId xmlns:a16="http://schemas.microsoft.com/office/drawing/2014/main" id="{FCBE2D98-7387-4313-936C-1A7182534129}"/>
                  </a:ext>
                </a:extLst>
              </p:cNvPr>
              <p:cNvCxnSpPr>
                <a:cxnSpLocks/>
                <a:stCxn id="12" idx="6"/>
                <a:endCxn id="20" idx="2"/>
              </p:cNvCxnSpPr>
              <p:nvPr/>
            </p:nvCxnSpPr>
            <p:spPr>
              <a:xfrm flipV="1">
                <a:off x="4305301" y="2260599"/>
                <a:ext cx="1143000" cy="905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>
                <a:extLst>
                  <a:ext uri="{FF2B5EF4-FFF2-40B4-BE49-F238E27FC236}">
                    <a16:creationId xmlns:a16="http://schemas.microsoft.com/office/drawing/2014/main" id="{0C04ED51-A50C-46D6-BEE7-1BF883DB7A08}"/>
                  </a:ext>
                </a:extLst>
              </p:cNvPr>
              <p:cNvCxnSpPr>
                <a:cxnSpLocks/>
                <a:stCxn id="12" idx="6"/>
                <a:endCxn id="21" idx="2"/>
              </p:cNvCxnSpPr>
              <p:nvPr/>
            </p:nvCxnSpPr>
            <p:spPr>
              <a:xfrm flipV="1">
                <a:off x="4305301" y="2705099"/>
                <a:ext cx="1143000" cy="461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A91E5A3B-A221-451F-BD20-2DB632275AE9}"/>
                  </a:ext>
                </a:extLst>
              </p:cNvPr>
              <p:cNvCxnSpPr>
                <a:cxnSpLocks/>
                <a:stCxn id="12" idx="6"/>
                <a:endCxn id="22" idx="2"/>
              </p:cNvCxnSpPr>
              <p:nvPr/>
            </p:nvCxnSpPr>
            <p:spPr>
              <a:xfrm>
                <a:off x="4305301" y="3166532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>
                <a:extLst>
                  <a:ext uri="{FF2B5EF4-FFF2-40B4-BE49-F238E27FC236}">
                    <a16:creationId xmlns:a16="http://schemas.microsoft.com/office/drawing/2014/main" id="{D57C7650-08DA-4D80-B253-F26484804824}"/>
                  </a:ext>
                </a:extLst>
              </p:cNvPr>
              <p:cNvCxnSpPr>
                <a:cxnSpLocks/>
                <a:stCxn id="12" idx="6"/>
                <a:endCxn id="23" idx="2"/>
              </p:cNvCxnSpPr>
              <p:nvPr/>
            </p:nvCxnSpPr>
            <p:spPr>
              <a:xfrm>
                <a:off x="4305301" y="3166532"/>
                <a:ext cx="1143000" cy="5122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직선 연결선 345">
                <a:extLst>
                  <a:ext uri="{FF2B5EF4-FFF2-40B4-BE49-F238E27FC236}">
                    <a16:creationId xmlns:a16="http://schemas.microsoft.com/office/drawing/2014/main" id="{7B903E09-EFBA-4157-8865-75D3BD56F9C6}"/>
                  </a:ext>
                </a:extLst>
              </p:cNvPr>
              <p:cNvCxnSpPr>
                <a:cxnSpLocks/>
                <a:stCxn id="12" idx="6"/>
                <a:endCxn id="24" idx="2"/>
              </p:cNvCxnSpPr>
              <p:nvPr/>
            </p:nvCxnSpPr>
            <p:spPr>
              <a:xfrm>
                <a:off x="4305301" y="3166532"/>
                <a:ext cx="1143000" cy="9652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직선 연결선 346">
                <a:extLst>
                  <a:ext uri="{FF2B5EF4-FFF2-40B4-BE49-F238E27FC236}">
                    <a16:creationId xmlns:a16="http://schemas.microsoft.com/office/drawing/2014/main" id="{3325CD79-CF44-4131-927A-BC690EC6B230}"/>
                  </a:ext>
                </a:extLst>
              </p:cNvPr>
              <p:cNvCxnSpPr>
                <a:cxnSpLocks/>
                <a:stCxn id="12" idx="6"/>
                <a:endCxn id="25" idx="2"/>
              </p:cNvCxnSpPr>
              <p:nvPr/>
            </p:nvCxnSpPr>
            <p:spPr>
              <a:xfrm>
                <a:off x="4305301" y="3166532"/>
                <a:ext cx="1143000" cy="14308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3F53816D-E5F0-4EEA-A70F-23809C57AA45}"/>
                  </a:ext>
                </a:extLst>
              </p:cNvPr>
              <p:cNvCxnSpPr>
                <a:cxnSpLocks/>
                <a:stCxn id="12" idx="6"/>
                <a:endCxn id="26" idx="2"/>
              </p:cNvCxnSpPr>
              <p:nvPr/>
            </p:nvCxnSpPr>
            <p:spPr>
              <a:xfrm>
                <a:off x="4305301" y="3166532"/>
                <a:ext cx="1143000" cy="1875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15B22716-1169-4627-B897-B250F1240211}"/>
                  </a:ext>
                </a:extLst>
              </p:cNvPr>
              <p:cNvCxnSpPr>
                <a:cxnSpLocks/>
                <a:stCxn id="12" idx="6"/>
                <a:endCxn id="27" idx="2"/>
              </p:cNvCxnSpPr>
              <p:nvPr/>
            </p:nvCxnSpPr>
            <p:spPr>
              <a:xfrm>
                <a:off x="4305301" y="3166532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직선 연결선 369">
                <a:extLst>
                  <a:ext uri="{FF2B5EF4-FFF2-40B4-BE49-F238E27FC236}">
                    <a16:creationId xmlns:a16="http://schemas.microsoft.com/office/drawing/2014/main" id="{D4D1FEAB-3795-45BE-8DB7-12E30A1674F3}"/>
                  </a:ext>
                </a:extLst>
              </p:cNvPr>
              <p:cNvCxnSpPr>
                <a:cxnSpLocks/>
                <a:stCxn id="13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직선 연결선 370">
                <a:extLst>
                  <a:ext uri="{FF2B5EF4-FFF2-40B4-BE49-F238E27FC236}">
                    <a16:creationId xmlns:a16="http://schemas.microsoft.com/office/drawing/2014/main" id="{0990DEFB-78BB-442E-8D27-90197CCB4D62}"/>
                  </a:ext>
                </a:extLst>
              </p:cNvPr>
              <p:cNvCxnSpPr>
                <a:cxnSpLocks/>
                <a:stCxn id="13" idx="6"/>
                <a:endCxn id="19" idx="2"/>
              </p:cNvCxnSpPr>
              <p:nvPr/>
            </p:nvCxnSpPr>
            <p:spPr>
              <a:xfrm flipV="1">
                <a:off x="4305301" y="1794933"/>
                <a:ext cx="1143000" cy="1883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직선 연결선 371">
                <a:extLst>
                  <a:ext uri="{FF2B5EF4-FFF2-40B4-BE49-F238E27FC236}">
                    <a16:creationId xmlns:a16="http://schemas.microsoft.com/office/drawing/2014/main" id="{B3610485-EF78-40D1-8083-1AF7B64CC20C}"/>
                  </a:ext>
                </a:extLst>
              </p:cNvPr>
              <p:cNvCxnSpPr>
                <a:cxnSpLocks/>
                <a:stCxn id="13" idx="6"/>
                <a:endCxn id="20" idx="2"/>
              </p:cNvCxnSpPr>
              <p:nvPr/>
            </p:nvCxnSpPr>
            <p:spPr>
              <a:xfrm flipV="1">
                <a:off x="4305301" y="2260599"/>
                <a:ext cx="1143000" cy="1418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>
                <a:extLst>
                  <a:ext uri="{FF2B5EF4-FFF2-40B4-BE49-F238E27FC236}">
                    <a16:creationId xmlns:a16="http://schemas.microsoft.com/office/drawing/2014/main" id="{D207E172-7DA6-4FDF-AD65-D83615CCCB6D}"/>
                  </a:ext>
                </a:extLst>
              </p:cNvPr>
              <p:cNvCxnSpPr>
                <a:cxnSpLocks/>
                <a:stCxn id="13" idx="6"/>
                <a:endCxn id="21" idx="2"/>
              </p:cNvCxnSpPr>
              <p:nvPr/>
            </p:nvCxnSpPr>
            <p:spPr>
              <a:xfrm flipV="1">
                <a:off x="4305301" y="2705099"/>
                <a:ext cx="1143000" cy="973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>
                <a:extLst>
                  <a:ext uri="{FF2B5EF4-FFF2-40B4-BE49-F238E27FC236}">
                    <a16:creationId xmlns:a16="http://schemas.microsoft.com/office/drawing/2014/main" id="{6EE12EB6-7F99-4AB1-A579-4D2AB9CE468E}"/>
                  </a:ext>
                </a:extLst>
              </p:cNvPr>
              <p:cNvCxnSpPr>
                <a:cxnSpLocks/>
                <a:stCxn id="13" idx="6"/>
                <a:endCxn id="22" idx="2"/>
              </p:cNvCxnSpPr>
              <p:nvPr/>
            </p:nvCxnSpPr>
            <p:spPr>
              <a:xfrm flipV="1">
                <a:off x="4305301" y="3166532"/>
                <a:ext cx="1143000" cy="5122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직선 연결선 374">
                <a:extLst>
                  <a:ext uri="{FF2B5EF4-FFF2-40B4-BE49-F238E27FC236}">
                    <a16:creationId xmlns:a16="http://schemas.microsoft.com/office/drawing/2014/main" id="{F5E74A03-DACA-4E53-9980-24E327BAAA21}"/>
                  </a:ext>
                </a:extLst>
              </p:cNvPr>
              <p:cNvCxnSpPr>
                <a:cxnSpLocks/>
                <a:stCxn id="13" idx="6"/>
                <a:endCxn id="23" idx="2"/>
              </p:cNvCxnSpPr>
              <p:nvPr/>
            </p:nvCxnSpPr>
            <p:spPr>
              <a:xfrm>
                <a:off x="4305301" y="3678767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직선 연결선 375">
                <a:extLst>
                  <a:ext uri="{FF2B5EF4-FFF2-40B4-BE49-F238E27FC236}">
                    <a16:creationId xmlns:a16="http://schemas.microsoft.com/office/drawing/2014/main" id="{F17BD2CE-59F3-4D9E-ABB8-C2C466D41150}"/>
                  </a:ext>
                </a:extLst>
              </p:cNvPr>
              <p:cNvCxnSpPr>
                <a:cxnSpLocks/>
                <a:stCxn id="13" idx="6"/>
                <a:endCxn id="24" idx="2"/>
              </p:cNvCxnSpPr>
              <p:nvPr/>
            </p:nvCxnSpPr>
            <p:spPr>
              <a:xfrm>
                <a:off x="4305301" y="3678767"/>
                <a:ext cx="1143000" cy="45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직선 연결선 376">
                <a:extLst>
                  <a:ext uri="{FF2B5EF4-FFF2-40B4-BE49-F238E27FC236}">
                    <a16:creationId xmlns:a16="http://schemas.microsoft.com/office/drawing/2014/main" id="{C7BA674A-EC71-4CB9-9A30-2DF40375F209}"/>
                  </a:ext>
                </a:extLst>
              </p:cNvPr>
              <p:cNvCxnSpPr>
                <a:cxnSpLocks/>
                <a:stCxn id="13" idx="6"/>
                <a:endCxn id="25" idx="2"/>
              </p:cNvCxnSpPr>
              <p:nvPr/>
            </p:nvCxnSpPr>
            <p:spPr>
              <a:xfrm>
                <a:off x="4305301" y="3678767"/>
                <a:ext cx="1143000" cy="91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직선 연결선 377">
                <a:extLst>
                  <a:ext uri="{FF2B5EF4-FFF2-40B4-BE49-F238E27FC236}">
                    <a16:creationId xmlns:a16="http://schemas.microsoft.com/office/drawing/2014/main" id="{C2AF8B71-1483-4FD8-85B7-9D497CF39F59}"/>
                  </a:ext>
                </a:extLst>
              </p:cNvPr>
              <p:cNvCxnSpPr>
                <a:cxnSpLocks/>
                <a:stCxn id="13" idx="6"/>
                <a:endCxn id="26" idx="2"/>
              </p:cNvCxnSpPr>
              <p:nvPr/>
            </p:nvCxnSpPr>
            <p:spPr>
              <a:xfrm>
                <a:off x="4305301" y="3678767"/>
                <a:ext cx="1143000" cy="1363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직선 연결선 378">
                <a:extLst>
                  <a:ext uri="{FF2B5EF4-FFF2-40B4-BE49-F238E27FC236}">
                    <a16:creationId xmlns:a16="http://schemas.microsoft.com/office/drawing/2014/main" id="{AD411C06-CF72-453E-8AED-FF57839B0993}"/>
                  </a:ext>
                </a:extLst>
              </p:cNvPr>
              <p:cNvCxnSpPr>
                <a:cxnSpLocks/>
                <a:stCxn id="13" idx="6"/>
                <a:endCxn id="27" idx="2"/>
              </p:cNvCxnSpPr>
              <p:nvPr/>
            </p:nvCxnSpPr>
            <p:spPr>
              <a:xfrm>
                <a:off x="4305301" y="3678767"/>
                <a:ext cx="1143000" cy="1824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직선 연결선 399">
                <a:extLst>
                  <a:ext uri="{FF2B5EF4-FFF2-40B4-BE49-F238E27FC236}">
                    <a16:creationId xmlns:a16="http://schemas.microsoft.com/office/drawing/2014/main" id="{E4716BFD-031D-4738-B695-E37EA6C4EAFB}"/>
                  </a:ext>
                </a:extLst>
              </p:cNvPr>
              <p:cNvCxnSpPr>
                <a:cxnSpLocks/>
                <a:stCxn id="14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2789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직선 연결선 400">
                <a:extLst>
                  <a:ext uri="{FF2B5EF4-FFF2-40B4-BE49-F238E27FC236}">
                    <a16:creationId xmlns:a16="http://schemas.microsoft.com/office/drawing/2014/main" id="{73CE5DC9-F686-4485-9F2E-9A71B3734973}"/>
                  </a:ext>
                </a:extLst>
              </p:cNvPr>
              <p:cNvCxnSpPr>
                <a:cxnSpLocks/>
                <a:stCxn id="14" idx="6"/>
                <a:endCxn id="19" idx="2"/>
              </p:cNvCxnSpPr>
              <p:nvPr/>
            </p:nvCxnSpPr>
            <p:spPr>
              <a:xfrm flipV="1">
                <a:off x="4305301" y="1794933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직선 연결선 401">
                <a:extLst>
                  <a:ext uri="{FF2B5EF4-FFF2-40B4-BE49-F238E27FC236}">
                    <a16:creationId xmlns:a16="http://schemas.microsoft.com/office/drawing/2014/main" id="{65D05B37-4C71-4282-8006-C6B031500124}"/>
                  </a:ext>
                </a:extLst>
              </p:cNvPr>
              <p:cNvCxnSpPr>
                <a:cxnSpLocks/>
                <a:stCxn id="14" idx="6"/>
                <a:endCxn id="20" idx="2"/>
              </p:cNvCxnSpPr>
              <p:nvPr/>
            </p:nvCxnSpPr>
            <p:spPr>
              <a:xfrm flipV="1">
                <a:off x="4305301" y="2260599"/>
                <a:ext cx="1143000" cy="1871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BE30C2B0-080A-420E-B44D-7799A3D28B79}"/>
                  </a:ext>
                </a:extLst>
              </p:cNvPr>
              <p:cNvCxnSpPr>
                <a:cxnSpLocks/>
                <a:stCxn id="14" idx="6"/>
                <a:endCxn id="21" idx="2"/>
              </p:cNvCxnSpPr>
              <p:nvPr/>
            </p:nvCxnSpPr>
            <p:spPr>
              <a:xfrm flipV="1">
                <a:off x="4305301" y="2705099"/>
                <a:ext cx="1143000" cy="14266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직선 연결선 403">
                <a:extLst>
                  <a:ext uri="{FF2B5EF4-FFF2-40B4-BE49-F238E27FC236}">
                    <a16:creationId xmlns:a16="http://schemas.microsoft.com/office/drawing/2014/main" id="{2D3453D0-1504-4C78-BD2A-FDFD10AC62EC}"/>
                  </a:ext>
                </a:extLst>
              </p:cNvPr>
              <p:cNvCxnSpPr>
                <a:cxnSpLocks/>
                <a:stCxn id="14" idx="6"/>
                <a:endCxn id="22" idx="2"/>
              </p:cNvCxnSpPr>
              <p:nvPr/>
            </p:nvCxnSpPr>
            <p:spPr>
              <a:xfrm flipV="1">
                <a:off x="4305301" y="3166532"/>
                <a:ext cx="1143000" cy="9652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직선 연결선 404">
                <a:extLst>
                  <a:ext uri="{FF2B5EF4-FFF2-40B4-BE49-F238E27FC236}">
                    <a16:creationId xmlns:a16="http://schemas.microsoft.com/office/drawing/2014/main" id="{1A527496-6FBE-41C0-9C2A-90DC6BD9C7AD}"/>
                  </a:ext>
                </a:extLst>
              </p:cNvPr>
              <p:cNvCxnSpPr>
                <a:cxnSpLocks/>
                <a:stCxn id="14" idx="6"/>
                <a:endCxn id="23" idx="2"/>
              </p:cNvCxnSpPr>
              <p:nvPr/>
            </p:nvCxnSpPr>
            <p:spPr>
              <a:xfrm flipV="1">
                <a:off x="4305301" y="3678767"/>
                <a:ext cx="1143000" cy="45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직선 연결선 405">
                <a:extLst>
                  <a:ext uri="{FF2B5EF4-FFF2-40B4-BE49-F238E27FC236}">
                    <a16:creationId xmlns:a16="http://schemas.microsoft.com/office/drawing/2014/main" id="{CDDFFBA8-394D-434B-BAFE-611CF5583C70}"/>
                  </a:ext>
                </a:extLst>
              </p:cNvPr>
              <p:cNvCxnSpPr>
                <a:cxnSpLocks/>
                <a:stCxn id="14" idx="6"/>
                <a:endCxn id="24" idx="2"/>
              </p:cNvCxnSpPr>
              <p:nvPr/>
            </p:nvCxnSpPr>
            <p:spPr>
              <a:xfrm>
                <a:off x="4305301" y="4131733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직선 연결선 406">
                <a:extLst>
                  <a:ext uri="{FF2B5EF4-FFF2-40B4-BE49-F238E27FC236}">
                    <a16:creationId xmlns:a16="http://schemas.microsoft.com/office/drawing/2014/main" id="{210AA5B1-480C-4D13-AC9C-B47FDAB7A08D}"/>
                  </a:ext>
                </a:extLst>
              </p:cNvPr>
              <p:cNvCxnSpPr>
                <a:cxnSpLocks/>
                <a:stCxn id="14" idx="6"/>
                <a:endCxn id="25" idx="2"/>
              </p:cNvCxnSpPr>
              <p:nvPr/>
            </p:nvCxnSpPr>
            <p:spPr>
              <a:xfrm>
                <a:off x="4305301" y="4131733"/>
                <a:ext cx="1143000" cy="465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직선 연결선 407">
                <a:extLst>
                  <a:ext uri="{FF2B5EF4-FFF2-40B4-BE49-F238E27FC236}">
                    <a16:creationId xmlns:a16="http://schemas.microsoft.com/office/drawing/2014/main" id="{023A69AB-43BA-4809-9B6C-19ACB4282C45}"/>
                  </a:ext>
                </a:extLst>
              </p:cNvPr>
              <p:cNvCxnSpPr>
                <a:cxnSpLocks/>
                <a:stCxn id="14" idx="6"/>
                <a:endCxn id="26" idx="2"/>
              </p:cNvCxnSpPr>
              <p:nvPr/>
            </p:nvCxnSpPr>
            <p:spPr>
              <a:xfrm>
                <a:off x="4305301" y="4131733"/>
                <a:ext cx="1143000" cy="91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직선 연결선 408">
                <a:extLst>
                  <a:ext uri="{FF2B5EF4-FFF2-40B4-BE49-F238E27FC236}">
                    <a16:creationId xmlns:a16="http://schemas.microsoft.com/office/drawing/2014/main" id="{6A0E6C61-35E2-4825-B850-E82E8B55D0A6}"/>
                  </a:ext>
                </a:extLst>
              </p:cNvPr>
              <p:cNvCxnSpPr>
                <a:cxnSpLocks/>
                <a:stCxn id="14" idx="6"/>
                <a:endCxn id="27" idx="2"/>
              </p:cNvCxnSpPr>
              <p:nvPr/>
            </p:nvCxnSpPr>
            <p:spPr>
              <a:xfrm>
                <a:off x="4305301" y="4131733"/>
                <a:ext cx="1143000" cy="1371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AB45CAA6-F13D-4703-8C20-19CC2B6968A7}"/>
                  </a:ext>
                </a:extLst>
              </p:cNvPr>
              <p:cNvCxnSpPr>
                <a:cxnSpLocks/>
                <a:stCxn id="15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3255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9417163A-87C7-43A3-85ED-E83FA94EDBED}"/>
                  </a:ext>
                </a:extLst>
              </p:cNvPr>
              <p:cNvCxnSpPr>
                <a:cxnSpLocks/>
                <a:stCxn id="15" idx="6"/>
                <a:endCxn id="19" idx="2"/>
              </p:cNvCxnSpPr>
              <p:nvPr/>
            </p:nvCxnSpPr>
            <p:spPr>
              <a:xfrm flipV="1">
                <a:off x="4305301" y="1794933"/>
                <a:ext cx="1143000" cy="2802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03010FA8-D736-46B0-9EB1-7C8A21141822}"/>
                  </a:ext>
                </a:extLst>
              </p:cNvPr>
              <p:cNvCxnSpPr>
                <a:cxnSpLocks/>
                <a:stCxn id="15" idx="6"/>
                <a:endCxn id="20" idx="2"/>
              </p:cNvCxnSpPr>
              <p:nvPr/>
            </p:nvCxnSpPr>
            <p:spPr>
              <a:xfrm flipV="1">
                <a:off x="4305301" y="2260599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직선 연결선 433">
                <a:extLst>
                  <a:ext uri="{FF2B5EF4-FFF2-40B4-BE49-F238E27FC236}">
                    <a16:creationId xmlns:a16="http://schemas.microsoft.com/office/drawing/2014/main" id="{AC8D6258-67F7-44D5-A0BC-D0F7143BC0D1}"/>
                  </a:ext>
                </a:extLst>
              </p:cNvPr>
              <p:cNvCxnSpPr>
                <a:cxnSpLocks/>
                <a:stCxn id="15" idx="6"/>
                <a:endCxn id="21" idx="2"/>
              </p:cNvCxnSpPr>
              <p:nvPr/>
            </p:nvCxnSpPr>
            <p:spPr>
              <a:xfrm flipV="1">
                <a:off x="4305301" y="2705099"/>
                <a:ext cx="1143000" cy="1892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직선 연결선 434">
                <a:extLst>
                  <a:ext uri="{FF2B5EF4-FFF2-40B4-BE49-F238E27FC236}">
                    <a16:creationId xmlns:a16="http://schemas.microsoft.com/office/drawing/2014/main" id="{17C9CD2C-E65A-4D7F-9BD1-03A614C866F1}"/>
                  </a:ext>
                </a:extLst>
              </p:cNvPr>
              <p:cNvCxnSpPr>
                <a:cxnSpLocks/>
                <a:stCxn id="15" idx="6"/>
                <a:endCxn id="22" idx="2"/>
              </p:cNvCxnSpPr>
              <p:nvPr/>
            </p:nvCxnSpPr>
            <p:spPr>
              <a:xfrm flipV="1">
                <a:off x="4305301" y="3166532"/>
                <a:ext cx="1143000" cy="14308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B72B88A9-6788-49F6-9FD5-689AAD5B1180}"/>
                  </a:ext>
                </a:extLst>
              </p:cNvPr>
              <p:cNvCxnSpPr>
                <a:cxnSpLocks/>
                <a:stCxn id="15" idx="6"/>
                <a:endCxn id="23" idx="2"/>
              </p:cNvCxnSpPr>
              <p:nvPr/>
            </p:nvCxnSpPr>
            <p:spPr>
              <a:xfrm flipV="1">
                <a:off x="4305301" y="3678767"/>
                <a:ext cx="1143000" cy="91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BF198628-8392-4CD3-81A9-716A299025EA}"/>
                  </a:ext>
                </a:extLst>
              </p:cNvPr>
              <p:cNvCxnSpPr>
                <a:cxnSpLocks/>
                <a:stCxn id="15" idx="6"/>
                <a:endCxn id="24" idx="2"/>
              </p:cNvCxnSpPr>
              <p:nvPr/>
            </p:nvCxnSpPr>
            <p:spPr>
              <a:xfrm flipV="1">
                <a:off x="4305301" y="4131733"/>
                <a:ext cx="1143000" cy="465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직선 연결선 437">
                <a:extLst>
                  <a:ext uri="{FF2B5EF4-FFF2-40B4-BE49-F238E27FC236}">
                    <a16:creationId xmlns:a16="http://schemas.microsoft.com/office/drawing/2014/main" id="{7CB34D75-10E4-4740-BE5F-A372108C9285}"/>
                  </a:ext>
                </a:extLst>
              </p:cNvPr>
              <p:cNvCxnSpPr>
                <a:cxnSpLocks/>
                <a:stCxn id="15" idx="6"/>
                <a:endCxn id="25" idx="2"/>
              </p:cNvCxnSpPr>
              <p:nvPr/>
            </p:nvCxnSpPr>
            <p:spPr>
              <a:xfrm>
                <a:off x="4305301" y="4597399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직선 연결선 438">
                <a:extLst>
                  <a:ext uri="{FF2B5EF4-FFF2-40B4-BE49-F238E27FC236}">
                    <a16:creationId xmlns:a16="http://schemas.microsoft.com/office/drawing/2014/main" id="{7526D2CF-6376-4E83-9E58-F5E9E375E2E3}"/>
                  </a:ext>
                </a:extLst>
              </p:cNvPr>
              <p:cNvCxnSpPr>
                <a:cxnSpLocks/>
                <a:stCxn id="15" idx="6"/>
                <a:endCxn id="26" idx="2"/>
              </p:cNvCxnSpPr>
              <p:nvPr/>
            </p:nvCxnSpPr>
            <p:spPr>
              <a:xfrm>
                <a:off x="4305301" y="4597399"/>
                <a:ext cx="1143000" cy="444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직선 연결선 439">
                <a:extLst>
                  <a:ext uri="{FF2B5EF4-FFF2-40B4-BE49-F238E27FC236}">
                    <a16:creationId xmlns:a16="http://schemas.microsoft.com/office/drawing/2014/main" id="{523A051C-45CC-4A22-AA3A-03C19831CA9F}"/>
                  </a:ext>
                </a:extLst>
              </p:cNvPr>
              <p:cNvCxnSpPr>
                <a:cxnSpLocks/>
                <a:stCxn id="15" idx="6"/>
                <a:endCxn id="27" idx="2"/>
              </p:cNvCxnSpPr>
              <p:nvPr/>
            </p:nvCxnSpPr>
            <p:spPr>
              <a:xfrm>
                <a:off x="4305301" y="4597399"/>
                <a:ext cx="1143000" cy="905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직선 연결선 631">
                <a:extLst>
                  <a:ext uri="{FF2B5EF4-FFF2-40B4-BE49-F238E27FC236}">
                    <a16:creationId xmlns:a16="http://schemas.microsoft.com/office/drawing/2014/main" id="{BE2C11CD-C5CB-4C24-BC6A-4004D6A58A56}"/>
                  </a:ext>
                </a:extLst>
              </p:cNvPr>
              <p:cNvCxnSpPr>
                <a:cxnSpLocks/>
                <a:stCxn id="16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36999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직선 연결선 632">
                <a:extLst>
                  <a:ext uri="{FF2B5EF4-FFF2-40B4-BE49-F238E27FC236}">
                    <a16:creationId xmlns:a16="http://schemas.microsoft.com/office/drawing/2014/main" id="{4EDD6161-29FF-4D01-93FD-EBBF37940DE2}"/>
                  </a:ext>
                </a:extLst>
              </p:cNvPr>
              <p:cNvCxnSpPr>
                <a:cxnSpLocks/>
                <a:stCxn id="16" idx="6"/>
                <a:endCxn id="19" idx="2"/>
              </p:cNvCxnSpPr>
              <p:nvPr/>
            </p:nvCxnSpPr>
            <p:spPr>
              <a:xfrm flipV="1">
                <a:off x="4305301" y="1794933"/>
                <a:ext cx="1143000" cy="3246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직선 연결선 633">
                <a:extLst>
                  <a:ext uri="{FF2B5EF4-FFF2-40B4-BE49-F238E27FC236}">
                    <a16:creationId xmlns:a16="http://schemas.microsoft.com/office/drawing/2014/main" id="{799CF1EB-ED45-41BC-9326-CDAC87C7DF39}"/>
                  </a:ext>
                </a:extLst>
              </p:cNvPr>
              <p:cNvCxnSpPr>
                <a:cxnSpLocks/>
                <a:stCxn id="16" idx="6"/>
                <a:endCxn id="20" idx="2"/>
              </p:cNvCxnSpPr>
              <p:nvPr/>
            </p:nvCxnSpPr>
            <p:spPr>
              <a:xfrm flipV="1">
                <a:off x="4305301" y="2260599"/>
                <a:ext cx="1143000" cy="2781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직선 연결선 634">
                <a:extLst>
                  <a:ext uri="{FF2B5EF4-FFF2-40B4-BE49-F238E27FC236}">
                    <a16:creationId xmlns:a16="http://schemas.microsoft.com/office/drawing/2014/main" id="{B38047D2-7DDF-4DDD-BEDF-9ECCA01849B2}"/>
                  </a:ext>
                </a:extLst>
              </p:cNvPr>
              <p:cNvCxnSpPr>
                <a:cxnSpLocks/>
                <a:stCxn id="16" idx="6"/>
                <a:endCxn id="22" idx="2"/>
              </p:cNvCxnSpPr>
              <p:nvPr/>
            </p:nvCxnSpPr>
            <p:spPr>
              <a:xfrm flipV="1">
                <a:off x="4305301" y="3166532"/>
                <a:ext cx="1143000" cy="1875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직선 연결선 635">
                <a:extLst>
                  <a:ext uri="{FF2B5EF4-FFF2-40B4-BE49-F238E27FC236}">
                    <a16:creationId xmlns:a16="http://schemas.microsoft.com/office/drawing/2014/main" id="{9E6E9426-D1C1-450F-9921-B9E574C592B0}"/>
                  </a:ext>
                </a:extLst>
              </p:cNvPr>
              <p:cNvCxnSpPr>
                <a:cxnSpLocks/>
                <a:stCxn id="16" idx="6"/>
                <a:endCxn id="23" idx="2"/>
              </p:cNvCxnSpPr>
              <p:nvPr/>
            </p:nvCxnSpPr>
            <p:spPr>
              <a:xfrm flipV="1">
                <a:off x="4305301" y="3678767"/>
                <a:ext cx="1143000" cy="1363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직선 연결선 636">
                <a:extLst>
                  <a:ext uri="{FF2B5EF4-FFF2-40B4-BE49-F238E27FC236}">
                    <a16:creationId xmlns:a16="http://schemas.microsoft.com/office/drawing/2014/main" id="{F5F12695-8EFD-401A-84E4-AE978740952C}"/>
                  </a:ext>
                </a:extLst>
              </p:cNvPr>
              <p:cNvCxnSpPr>
                <a:cxnSpLocks/>
                <a:stCxn id="16" idx="6"/>
                <a:endCxn id="24" idx="2"/>
              </p:cNvCxnSpPr>
              <p:nvPr/>
            </p:nvCxnSpPr>
            <p:spPr>
              <a:xfrm flipV="1">
                <a:off x="4305301" y="4131733"/>
                <a:ext cx="1143000" cy="91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직선 연결선 637">
                <a:extLst>
                  <a:ext uri="{FF2B5EF4-FFF2-40B4-BE49-F238E27FC236}">
                    <a16:creationId xmlns:a16="http://schemas.microsoft.com/office/drawing/2014/main" id="{7BDB8C3D-E7E7-4BEE-8256-4E1BF8ADDEB2}"/>
                  </a:ext>
                </a:extLst>
              </p:cNvPr>
              <p:cNvCxnSpPr>
                <a:cxnSpLocks/>
                <a:stCxn id="16" idx="6"/>
                <a:endCxn id="25" idx="2"/>
              </p:cNvCxnSpPr>
              <p:nvPr/>
            </p:nvCxnSpPr>
            <p:spPr>
              <a:xfrm flipV="1">
                <a:off x="4305301" y="4597399"/>
                <a:ext cx="1143000" cy="444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직선 연결선 638">
                <a:extLst>
                  <a:ext uri="{FF2B5EF4-FFF2-40B4-BE49-F238E27FC236}">
                    <a16:creationId xmlns:a16="http://schemas.microsoft.com/office/drawing/2014/main" id="{95627640-992B-4C24-8BA0-76DDB91CF68C}"/>
                  </a:ext>
                </a:extLst>
              </p:cNvPr>
              <p:cNvCxnSpPr>
                <a:cxnSpLocks/>
                <a:stCxn id="16" idx="6"/>
                <a:endCxn id="26" idx="2"/>
              </p:cNvCxnSpPr>
              <p:nvPr/>
            </p:nvCxnSpPr>
            <p:spPr>
              <a:xfrm>
                <a:off x="4305301" y="5041899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직선 연결선 639">
                <a:extLst>
                  <a:ext uri="{FF2B5EF4-FFF2-40B4-BE49-F238E27FC236}">
                    <a16:creationId xmlns:a16="http://schemas.microsoft.com/office/drawing/2014/main" id="{A8220A9A-BEEF-4F10-B5C6-230BCEFD49C7}"/>
                  </a:ext>
                </a:extLst>
              </p:cNvPr>
              <p:cNvCxnSpPr>
                <a:cxnSpLocks/>
                <a:stCxn id="16" idx="6"/>
                <a:endCxn id="27" idx="2"/>
              </p:cNvCxnSpPr>
              <p:nvPr/>
            </p:nvCxnSpPr>
            <p:spPr>
              <a:xfrm>
                <a:off x="4305301" y="5041899"/>
                <a:ext cx="1143000" cy="461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직선 연결선 667">
                <a:extLst>
                  <a:ext uri="{FF2B5EF4-FFF2-40B4-BE49-F238E27FC236}">
                    <a16:creationId xmlns:a16="http://schemas.microsoft.com/office/drawing/2014/main" id="{569BAC6D-9141-4F37-9B3C-09AA2D842970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4161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직선 연결선 668">
                <a:extLst>
                  <a:ext uri="{FF2B5EF4-FFF2-40B4-BE49-F238E27FC236}">
                    <a16:creationId xmlns:a16="http://schemas.microsoft.com/office/drawing/2014/main" id="{91A37192-C700-4B17-9E48-3C7FC6407FF4}"/>
                  </a:ext>
                </a:extLst>
              </p:cNvPr>
              <p:cNvCxnSpPr>
                <a:cxnSpLocks/>
                <a:stCxn id="17" idx="6"/>
                <a:endCxn id="19" idx="2"/>
              </p:cNvCxnSpPr>
              <p:nvPr/>
            </p:nvCxnSpPr>
            <p:spPr>
              <a:xfrm flipV="1">
                <a:off x="4305301" y="1794933"/>
                <a:ext cx="1143000" cy="37083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직선 연결선 669">
                <a:extLst>
                  <a:ext uri="{FF2B5EF4-FFF2-40B4-BE49-F238E27FC236}">
                    <a16:creationId xmlns:a16="http://schemas.microsoft.com/office/drawing/2014/main" id="{8EAD88B8-F8E9-4052-B4F8-F60943391086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 flipV="1">
                <a:off x="4305301" y="2260599"/>
                <a:ext cx="1143000" cy="3242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직선 연결선 670">
                <a:extLst>
                  <a:ext uri="{FF2B5EF4-FFF2-40B4-BE49-F238E27FC236}">
                    <a16:creationId xmlns:a16="http://schemas.microsoft.com/office/drawing/2014/main" id="{7EB95860-8477-40BE-9A72-B336B0369042}"/>
                  </a:ext>
                </a:extLst>
              </p:cNvPr>
              <p:cNvCxnSpPr>
                <a:cxnSpLocks/>
                <a:stCxn id="17" idx="6"/>
                <a:endCxn id="22" idx="2"/>
              </p:cNvCxnSpPr>
              <p:nvPr/>
            </p:nvCxnSpPr>
            <p:spPr>
              <a:xfrm flipV="1">
                <a:off x="4305301" y="3166532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직선 연결선 671">
                <a:extLst>
                  <a:ext uri="{FF2B5EF4-FFF2-40B4-BE49-F238E27FC236}">
                    <a16:creationId xmlns:a16="http://schemas.microsoft.com/office/drawing/2014/main" id="{75687783-12DC-4DE5-B486-7912076523DC}"/>
                  </a:ext>
                </a:extLst>
              </p:cNvPr>
              <p:cNvCxnSpPr>
                <a:cxnSpLocks/>
                <a:stCxn id="17" idx="6"/>
                <a:endCxn id="23" idx="2"/>
              </p:cNvCxnSpPr>
              <p:nvPr/>
            </p:nvCxnSpPr>
            <p:spPr>
              <a:xfrm flipV="1">
                <a:off x="4305301" y="3678767"/>
                <a:ext cx="1143000" cy="1824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직선 연결선 672">
                <a:extLst>
                  <a:ext uri="{FF2B5EF4-FFF2-40B4-BE49-F238E27FC236}">
                    <a16:creationId xmlns:a16="http://schemas.microsoft.com/office/drawing/2014/main" id="{E8CB3798-B529-4EED-B749-7CEF6A2764A4}"/>
                  </a:ext>
                </a:extLst>
              </p:cNvPr>
              <p:cNvCxnSpPr>
                <a:cxnSpLocks/>
                <a:stCxn id="17" idx="6"/>
                <a:endCxn id="24" idx="2"/>
              </p:cNvCxnSpPr>
              <p:nvPr/>
            </p:nvCxnSpPr>
            <p:spPr>
              <a:xfrm flipV="1">
                <a:off x="4305301" y="4131733"/>
                <a:ext cx="1143000" cy="1371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직선 연결선 673">
                <a:extLst>
                  <a:ext uri="{FF2B5EF4-FFF2-40B4-BE49-F238E27FC236}">
                    <a16:creationId xmlns:a16="http://schemas.microsoft.com/office/drawing/2014/main" id="{3482FB31-7EB2-44AF-83A9-44631A2BD8E9}"/>
                  </a:ext>
                </a:extLst>
              </p:cNvPr>
              <p:cNvCxnSpPr>
                <a:cxnSpLocks/>
                <a:stCxn id="17" idx="6"/>
                <a:endCxn id="25" idx="2"/>
              </p:cNvCxnSpPr>
              <p:nvPr/>
            </p:nvCxnSpPr>
            <p:spPr>
              <a:xfrm flipV="1">
                <a:off x="4305301" y="4597399"/>
                <a:ext cx="1143000" cy="905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직선 연결선 674">
                <a:extLst>
                  <a:ext uri="{FF2B5EF4-FFF2-40B4-BE49-F238E27FC236}">
                    <a16:creationId xmlns:a16="http://schemas.microsoft.com/office/drawing/2014/main" id="{7822078E-D2E5-4B52-8288-EF31DBD289C3}"/>
                  </a:ext>
                </a:extLst>
              </p:cNvPr>
              <p:cNvCxnSpPr>
                <a:cxnSpLocks/>
                <a:stCxn id="17" idx="6"/>
                <a:endCxn id="26" idx="2"/>
              </p:cNvCxnSpPr>
              <p:nvPr/>
            </p:nvCxnSpPr>
            <p:spPr>
              <a:xfrm flipV="1">
                <a:off x="4305301" y="5041899"/>
                <a:ext cx="1143000" cy="461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직선 연결선 675">
                <a:extLst>
                  <a:ext uri="{FF2B5EF4-FFF2-40B4-BE49-F238E27FC236}">
                    <a16:creationId xmlns:a16="http://schemas.microsoft.com/office/drawing/2014/main" id="{B7C9B1C3-CC6D-4A26-B53D-F14B7BD4FEC7}"/>
                  </a:ext>
                </a:extLst>
              </p:cNvPr>
              <p:cNvCxnSpPr>
                <a:cxnSpLocks/>
                <a:stCxn id="17" idx="6"/>
                <a:endCxn id="27" idx="2"/>
              </p:cNvCxnSpPr>
              <p:nvPr/>
            </p:nvCxnSpPr>
            <p:spPr>
              <a:xfrm>
                <a:off x="4305301" y="5503332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직선 연결선 695">
                <a:extLst>
                  <a:ext uri="{FF2B5EF4-FFF2-40B4-BE49-F238E27FC236}">
                    <a16:creationId xmlns:a16="http://schemas.microsoft.com/office/drawing/2014/main" id="{B6A61EC7-43E8-4416-932D-8750625DD070}"/>
                  </a:ext>
                </a:extLst>
              </p:cNvPr>
              <p:cNvCxnSpPr>
                <a:stCxn id="21" idx="2"/>
                <a:endCxn id="16" idx="6"/>
              </p:cNvCxnSpPr>
              <p:nvPr/>
            </p:nvCxnSpPr>
            <p:spPr>
              <a:xfrm flipH="1">
                <a:off x="4305301" y="2705099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직선 연결선 696">
                <a:extLst>
                  <a:ext uri="{FF2B5EF4-FFF2-40B4-BE49-F238E27FC236}">
                    <a16:creationId xmlns:a16="http://schemas.microsoft.com/office/drawing/2014/main" id="{2EEC8688-B799-4F4A-9B14-D129AC6446D5}"/>
                  </a:ext>
                </a:extLst>
              </p:cNvPr>
              <p:cNvCxnSpPr>
                <a:cxnSpLocks/>
                <a:stCxn id="21" idx="2"/>
                <a:endCxn id="17" idx="6"/>
              </p:cNvCxnSpPr>
              <p:nvPr/>
            </p:nvCxnSpPr>
            <p:spPr>
              <a:xfrm flipH="1">
                <a:off x="4305301" y="2705099"/>
                <a:ext cx="1143000" cy="27982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직선 연결선 799">
                <a:extLst>
                  <a:ext uri="{FF2B5EF4-FFF2-40B4-BE49-F238E27FC236}">
                    <a16:creationId xmlns:a16="http://schemas.microsoft.com/office/drawing/2014/main" id="{2484996A-CDF4-485B-B53D-A1CEABBEF0E5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직선 연결선 800">
                <a:extLst>
                  <a:ext uri="{FF2B5EF4-FFF2-40B4-BE49-F238E27FC236}">
                    <a16:creationId xmlns:a16="http://schemas.microsoft.com/office/drawing/2014/main" id="{F005C40B-D2E9-460F-BAB2-B54F81FC0925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45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직선 연결선 801">
                <a:extLst>
                  <a:ext uri="{FF2B5EF4-FFF2-40B4-BE49-F238E27FC236}">
                    <a16:creationId xmlns:a16="http://schemas.microsoft.com/office/drawing/2014/main" id="{E77A8851-2F04-400A-A7E9-46298A2A1F25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91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직선 연결선 802">
                <a:extLst>
                  <a:ext uri="{FF2B5EF4-FFF2-40B4-BE49-F238E27FC236}">
                    <a16:creationId xmlns:a16="http://schemas.microsoft.com/office/drawing/2014/main" id="{648DA950-84DD-491A-B578-9C23755A1FC5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1363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직선 연결선 803">
                <a:extLst>
                  <a:ext uri="{FF2B5EF4-FFF2-40B4-BE49-F238E27FC236}">
                    <a16:creationId xmlns:a16="http://schemas.microsoft.com/office/drawing/2014/main" id="{02792E32-746E-4F23-BE58-6B7E51403F6B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1824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직선 연결선 804">
                <a:extLst>
                  <a:ext uri="{FF2B5EF4-FFF2-40B4-BE49-F238E27FC236}">
                    <a16:creationId xmlns:a16="http://schemas.microsoft.com/office/drawing/2014/main" id="{C95CD938-2754-416A-A0D6-230D6799CF5C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직선 연결선 805">
                <a:extLst>
                  <a:ext uri="{FF2B5EF4-FFF2-40B4-BE49-F238E27FC236}">
                    <a16:creationId xmlns:a16="http://schemas.microsoft.com/office/drawing/2014/main" id="{1225B211-FC7F-4290-AD22-B879ADD330B2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2789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직선 연결선 806">
                <a:extLst>
                  <a:ext uri="{FF2B5EF4-FFF2-40B4-BE49-F238E27FC236}">
                    <a16:creationId xmlns:a16="http://schemas.microsoft.com/office/drawing/2014/main" id="{4013BDDF-E313-4B5E-9EC9-598BC0994CBA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3255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직선 연결선 807">
                <a:extLst>
                  <a:ext uri="{FF2B5EF4-FFF2-40B4-BE49-F238E27FC236}">
                    <a16:creationId xmlns:a16="http://schemas.microsoft.com/office/drawing/2014/main" id="{CB4FAF9B-BE11-4AE9-BBFC-9583332D36DC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36999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직선 연결선 808">
                <a:extLst>
                  <a:ext uri="{FF2B5EF4-FFF2-40B4-BE49-F238E27FC236}">
                    <a16:creationId xmlns:a16="http://schemas.microsoft.com/office/drawing/2014/main" id="{0376A5B2-705A-4A38-89A6-428627B265D5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4161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직선 연결선 809">
                <a:extLst>
                  <a:ext uri="{FF2B5EF4-FFF2-40B4-BE49-F238E27FC236}">
                    <a16:creationId xmlns:a16="http://schemas.microsoft.com/office/drawing/2014/main" id="{D1395AFD-852C-4758-B747-96079FFF4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45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직선 연결선 810">
                <a:extLst>
                  <a:ext uri="{FF2B5EF4-FFF2-40B4-BE49-F238E27FC236}">
                    <a16:creationId xmlns:a16="http://schemas.microsoft.com/office/drawing/2014/main" id="{F8646322-4974-4895-B70B-9FB30464D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직선 연결선 811">
                <a:extLst>
                  <a:ext uri="{FF2B5EF4-FFF2-40B4-BE49-F238E27FC236}">
                    <a16:creationId xmlns:a16="http://schemas.microsoft.com/office/drawing/2014/main" id="{33432156-CD6D-490E-B940-A422BBBBB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465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직선 연결선 812">
                <a:extLst>
                  <a:ext uri="{FF2B5EF4-FFF2-40B4-BE49-F238E27FC236}">
                    <a16:creationId xmlns:a16="http://schemas.microsoft.com/office/drawing/2014/main" id="{1A99786F-CD31-4476-BD97-D2B657A32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91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직선 연결선 813">
                <a:extLst>
                  <a:ext uri="{FF2B5EF4-FFF2-40B4-BE49-F238E27FC236}">
                    <a16:creationId xmlns:a16="http://schemas.microsoft.com/office/drawing/2014/main" id="{C099C726-44E6-4907-94C5-5D9B4B1B7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1371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직선 연결선 814">
                <a:extLst>
                  <a:ext uri="{FF2B5EF4-FFF2-40B4-BE49-F238E27FC236}">
                    <a16:creationId xmlns:a16="http://schemas.microsoft.com/office/drawing/2014/main" id="{FEC18216-F9A7-4E30-91D2-FAED3EB3D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1883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직선 연결선 815">
                <a:extLst>
                  <a:ext uri="{FF2B5EF4-FFF2-40B4-BE49-F238E27FC236}">
                    <a16:creationId xmlns:a16="http://schemas.microsoft.com/office/drawing/2014/main" id="{E4E26635-2211-4965-B378-30A6584DF2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직선 연결선 816">
                <a:extLst>
                  <a:ext uri="{FF2B5EF4-FFF2-40B4-BE49-F238E27FC236}">
                    <a16:creationId xmlns:a16="http://schemas.microsoft.com/office/drawing/2014/main" id="{26C6C80B-184E-44F3-BC93-167C9D977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2802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직선 연결선 817">
                <a:extLst>
                  <a:ext uri="{FF2B5EF4-FFF2-40B4-BE49-F238E27FC236}">
                    <a16:creationId xmlns:a16="http://schemas.microsoft.com/office/drawing/2014/main" id="{8A618288-3DEE-4DBE-8773-C7DBA2B2C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3246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직선 연결선 818">
                <a:extLst>
                  <a:ext uri="{FF2B5EF4-FFF2-40B4-BE49-F238E27FC236}">
                    <a16:creationId xmlns:a16="http://schemas.microsoft.com/office/drawing/2014/main" id="{7D0BDD44-9387-4749-BD62-E2DC7248AB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37083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직선 연결선 819">
                <a:extLst>
                  <a:ext uri="{FF2B5EF4-FFF2-40B4-BE49-F238E27FC236}">
                    <a16:creationId xmlns:a16="http://schemas.microsoft.com/office/drawing/2014/main" id="{EF10868F-ABBA-43F9-A509-49FF25EBD8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91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직선 연결선 820">
                <a:extLst>
                  <a:ext uri="{FF2B5EF4-FFF2-40B4-BE49-F238E27FC236}">
                    <a16:creationId xmlns:a16="http://schemas.microsoft.com/office/drawing/2014/main" id="{0CC8B67F-231A-4E91-B4E5-435C4A9551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794933"/>
                <a:ext cx="1143000" cy="465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직선 연결선 821">
                <a:extLst>
                  <a:ext uri="{FF2B5EF4-FFF2-40B4-BE49-F238E27FC236}">
                    <a16:creationId xmlns:a16="http://schemas.microsoft.com/office/drawing/2014/main" id="{9D5186C6-35AA-42D7-BD38-AC5C2E7D4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260599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직선 연결선 822">
                <a:extLst>
                  <a:ext uri="{FF2B5EF4-FFF2-40B4-BE49-F238E27FC236}">
                    <a16:creationId xmlns:a16="http://schemas.microsoft.com/office/drawing/2014/main" id="{2255517E-116B-421A-B0DC-613AD899E9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260599"/>
                <a:ext cx="1143000" cy="444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직선 연결선 823">
                <a:extLst>
                  <a:ext uri="{FF2B5EF4-FFF2-40B4-BE49-F238E27FC236}">
                    <a16:creationId xmlns:a16="http://schemas.microsoft.com/office/drawing/2014/main" id="{D70BD188-ADC6-4A22-A6CE-6A3DB207A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260599"/>
                <a:ext cx="1143000" cy="905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직선 연결선 824">
                <a:extLst>
                  <a:ext uri="{FF2B5EF4-FFF2-40B4-BE49-F238E27FC236}">
                    <a16:creationId xmlns:a16="http://schemas.microsoft.com/office/drawing/2014/main" id="{6748E5D6-B937-4F66-B043-645A7F6E0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260599"/>
                <a:ext cx="1143000" cy="1418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직선 연결선 825">
                <a:extLst>
                  <a:ext uri="{FF2B5EF4-FFF2-40B4-BE49-F238E27FC236}">
                    <a16:creationId xmlns:a16="http://schemas.microsoft.com/office/drawing/2014/main" id="{656E4093-BC49-4490-B3F2-44538476A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260599"/>
                <a:ext cx="1143000" cy="1871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직선 연결선 826">
                <a:extLst>
                  <a:ext uri="{FF2B5EF4-FFF2-40B4-BE49-F238E27FC236}">
                    <a16:creationId xmlns:a16="http://schemas.microsoft.com/office/drawing/2014/main" id="{154031D7-9D6A-49A7-8F89-33E4240D0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260599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직선 연결선 827">
                <a:extLst>
                  <a:ext uri="{FF2B5EF4-FFF2-40B4-BE49-F238E27FC236}">
                    <a16:creationId xmlns:a16="http://schemas.microsoft.com/office/drawing/2014/main" id="{0AB23D22-B18D-435C-AB6B-E37A73C56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260599"/>
                <a:ext cx="1143000" cy="2781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직선 연결선 828">
                <a:extLst>
                  <a:ext uri="{FF2B5EF4-FFF2-40B4-BE49-F238E27FC236}">
                    <a16:creationId xmlns:a16="http://schemas.microsoft.com/office/drawing/2014/main" id="{5501897B-EA56-4CF4-A254-129BF47CF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260599"/>
                <a:ext cx="1143000" cy="3242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직선 연결선 829">
                <a:extLst>
                  <a:ext uri="{FF2B5EF4-FFF2-40B4-BE49-F238E27FC236}">
                    <a16:creationId xmlns:a16="http://schemas.microsoft.com/office/drawing/2014/main" id="{EC83DF8D-1272-4A02-A2EB-412E9195AF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1363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직선 연결선 830">
                <a:extLst>
                  <a:ext uri="{FF2B5EF4-FFF2-40B4-BE49-F238E27FC236}">
                    <a16:creationId xmlns:a16="http://schemas.microsoft.com/office/drawing/2014/main" id="{022A1D57-838B-4B92-8BED-019578226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794933"/>
                <a:ext cx="1143000" cy="91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직선 연결선 831">
                <a:extLst>
                  <a:ext uri="{FF2B5EF4-FFF2-40B4-BE49-F238E27FC236}">
                    <a16:creationId xmlns:a16="http://schemas.microsoft.com/office/drawing/2014/main" id="{FED1DC76-0458-480E-9076-B53CBC896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260599"/>
                <a:ext cx="1143000" cy="444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직선 연결선 832">
                <a:extLst>
                  <a:ext uri="{FF2B5EF4-FFF2-40B4-BE49-F238E27FC236}">
                    <a16:creationId xmlns:a16="http://schemas.microsoft.com/office/drawing/2014/main" id="{04133DE4-5447-49E3-B7BE-9AE0F2A87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705099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직선 연결선 833">
                <a:extLst>
                  <a:ext uri="{FF2B5EF4-FFF2-40B4-BE49-F238E27FC236}">
                    <a16:creationId xmlns:a16="http://schemas.microsoft.com/office/drawing/2014/main" id="{1CFA9585-DA51-465A-8D1B-315E16CFD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705099"/>
                <a:ext cx="1143000" cy="461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직선 연결선 834">
                <a:extLst>
                  <a:ext uri="{FF2B5EF4-FFF2-40B4-BE49-F238E27FC236}">
                    <a16:creationId xmlns:a16="http://schemas.microsoft.com/office/drawing/2014/main" id="{E7691CF6-B62F-4155-8B78-E6A230429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705099"/>
                <a:ext cx="1143000" cy="973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직선 연결선 835">
                <a:extLst>
                  <a:ext uri="{FF2B5EF4-FFF2-40B4-BE49-F238E27FC236}">
                    <a16:creationId xmlns:a16="http://schemas.microsoft.com/office/drawing/2014/main" id="{C074A0F6-9D0B-4BFD-AF9E-7584C81C8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705099"/>
                <a:ext cx="1143000" cy="14266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직선 연결선 836">
                <a:extLst>
                  <a:ext uri="{FF2B5EF4-FFF2-40B4-BE49-F238E27FC236}">
                    <a16:creationId xmlns:a16="http://schemas.microsoft.com/office/drawing/2014/main" id="{BD3A6E12-67B1-4F82-9EBF-F96C752D4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705099"/>
                <a:ext cx="1143000" cy="1892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직선 연결선 837">
                <a:extLst>
                  <a:ext uri="{FF2B5EF4-FFF2-40B4-BE49-F238E27FC236}">
                    <a16:creationId xmlns:a16="http://schemas.microsoft.com/office/drawing/2014/main" id="{13ABAEC0-535C-41B5-AEE0-B47234C57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705099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직선 연결선 838">
                <a:extLst>
                  <a:ext uri="{FF2B5EF4-FFF2-40B4-BE49-F238E27FC236}">
                    <a16:creationId xmlns:a16="http://schemas.microsoft.com/office/drawing/2014/main" id="{7AED9B41-1CBB-4BB4-83E2-C35C37DCC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705099"/>
                <a:ext cx="1143000" cy="27982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직선 연결선 839">
                <a:extLst>
                  <a:ext uri="{FF2B5EF4-FFF2-40B4-BE49-F238E27FC236}">
                    <a16:creationId xmlns:a16="http://schemas.microsoft.com/office/drawing/2014/main" id="{64329C06-C444-4189-A4FC-259C212F19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1824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직선 연결선 840">
                <a:extLst>
                  <a:ext uri="{FF2B5EF4-FFF2-40B4-BE49-F238E27FC236}">
                    <a16:creationId xmlns:a16="http://schemas.microsoft.com/office/drawing/2014/main" id="{D418B566-2A1B-485E-86F8-62CD50936B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794933"/>
                <a:ext cx="1143000" cy="1371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직선 연결선 841">
                <a:extLst>
                  <a:ext uri="{FF2B5EF4-FFF2-40B4-BE49-F238E27FC236}">
                    <a16:creationId xmlns:a16="http://schemas.microsoft.com/office/drawing/2014/main" id="{52C0E717-3A59-43B0-B349-2B49EF8451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260599"/>
                <a:ext cx="1143000" cy="905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직선 연결선 842">
                <a:extLst>
                  <a:ext uri="{FF2B5EF4-FFF2-40B4-BE49-F238E27FC236}">
                    <a16:creationId xmlns:a16="http://schemas.microsoft.com/office/drawing/2014/main" id="{F5F6316E-213B-41AF-B29A-2B17016F39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705099"/>
                <a:ext cx="1143000" cy="461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직선 연결선 843">
                <a:extLst>
                  <a:ext uri="{FF2B5EF4-FFF2-40B4-BE49-F238E27FC236}">
                    <a16:creationId xmlns:a16="http://schemas.microsoft.com/office/drawing/2014/main" id="{D89A17B6-AC09-4529-B300-FABFD2CD2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166532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직선 연결선 844">
                <a:extLst>
                  <a:ext uri="{FF2B5EF4-FFF2-40B4-BE49-F238E27FC236}">
                    <a16:creationId xmlns:a16="http://schemas.microsoft.com/office/drawing/2014/main" id="{593CF536-2A94-4F11-B094-4469154CC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166532"/>
                <a:ext cx="1143000" cy="5122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직선 연결선 845">
                <a:extLst>
                  <a:ext uri="{FF2B5EF4-FFF2-40B4-BE49-F238E27FC236}">
                    <a16:creationId xmlns:a16="http://schemas.microsoft.com/office/drawing/2014/main" id="{8FED19EB-C02C-4997-A868-5132F10E7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166532"/>
                <a:ext cx="1143000" cy="9652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직선 연결선 846">
                <a:extLst>
                  <a:ext uri="{FF2B5EF4-FFF2-40B4-BE49-F238E27FC236}">
                    <a16:creationId xmlns:a16="http://schemas.microsoft.com/office/drawing/2014/main" id="{F14E5206-CD4E-498B-820B-DE8E3C502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166532"/>
                <a:ext cx="1143000" cy="14308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직선 연결선 847">
                <a:extLst>
                  <a:ext uri="{FF2B5EF4-FFF2-40B4-BE49-F238E27FC236}">
                    <a16:creationId xmlns:a16="http://schemas.microsoft.com/office/drawing/2014/main" id="{458AA811-4846-4259-89B8-0E612A911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166532"/>
                <a:ext cx="1143000" cy="1875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직선 연결선 848">
                <a:extLst>
                  <a:ext uri="{FF2B5EF4-FFF2-40B4-BE49-F238E27FC236}">
                    <a16:creationId xmlns:a16="http://schemas.microsoft.com/office/drawing/2014/main" id="{550532E6-FBCA-4F10-BE28-F23C2366E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166532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직선 연결선 849">
                <a:extLst>
                  <a:ext uri="{FF2B5EF4-FFF2-40B4-BE49-F238E27FC236}">
                    <a16:creationId xmlns:a16="http://schemas.microsoft.com/office/drawing/2014/main" id="{E8769B6C-2653-4297-8CF1-BACEEC9307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직선 연결선 850">
                <a:extLst>
                  <a:ext uri="{FF2B5EF4-FFF2-40B4-BE49-F238E27FC236}">
                    <a16:creationId xmlns:a16="http://schemas.microsoft.com/office/drawing/2014/main" id="{CAF3F05D-DBDD-4482-AD0D-FA62795819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794933"/>
                <a:ext cx="1143000" cy="1883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2" name="직선 연결선 851">
                <a:extLst>
                  <a:ext uri="{FF2B5EF4-FFF2-40B4-BE49-F238E27FC236}">
                    <a16:creationId xmlns:a16="http://schemas.microsoft.com/office/drawing/2014/main" id="{A1940F6C-9FE3-48DF-9C62-3E6E7BF641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260599"/>
                <a:ext cx="1143000" cy="1418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직선 연결선 852">
                <a:extLst>
                  <a:ext uri="{FF2B5EF4-FFF2-40B4-BE49-F238E27FC236}">
                    <a16:creationId xmlns:a16="http://schemas.microsoft.com/office/drawing/2014/main" id="{DB5E4574-53E0-4340-9A0F-B4095B3DD5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705099"/>
                <a:ext cx="1143000" cy="973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직선 연결선 853">
                <a:extLst>
                  <a:ext uri="{FF2B5EF4-FFF2-40B4-BE49-F238E27FC236}">
                    <a16:creationId xmlns:a16="http://schemas.microsoft.com/office/drawing/2014/main" id="{4343F9B0-7E1C-490E-8E97-B178C46747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166532"/>
                <a:ext cx="1143000" cy="5122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직선 연결선 854">
                <a:extLst>
                  <a:ext uri="{FF2B5EF4-FFF2-40B4-BE49-F238E27FC236}">
                    <a16:creationId xmlns:a16="http://schemas.microsoft.com/office/drawing/2014/main" id="{3943983A-AF20-4727-B222-73660A25B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678767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직선 연결선 855">
                <a:extLst>
                  <a:ext uri="{FF2B5EF4-FFF2-40B4-BE49-F238E27FC236}">
                    <a16:creationId xmlns:a16="http://schemas.microsoft.com/office/drawing/2014/main" id="{A9E8C75F-FB1F-46FF-AA0B-E95A30D73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678767"/>
                <a:ext cx="1143000" cy="45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7" name="직선 연결선 856">
                <a:extLst>
                  <a:ext uri="{FF2B5EF4-FFF2-40B4-BE49-F238E27FC236}">
                    <a16:creationId xmlns:a16="http://schemas.microsoft.com/office/drawing/2014/main" id="{35E77C56-867C-4012-98AF-F8AC81318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678767"/>
                <a:ext cx="1143000" cy="91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직선 연결선 857">
                <a:extLst>
                  <a:ext uri="{FF2B5EF4-FFF2-40B4-BE49-F238E27FC236}">
                    <a16:creationId xmlns:a16="http://schemas.microsoft.com/office/drawing/2014/main" id="{FABC9953-EA20-41C2-BD7E-B100B3E04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678767"/>
                <a:ext cx="1143000" cy="1363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직선 연결선 858">
                <a:extLst>
                  <a:ext uri="{FF2B5EF4-FFF2-40B4-BE49-F238E27FC236}">
                    <a16:creationId xmlns:a16="http://schemas.microsoft.com/office/drawing/2014/main" id="{F8129540-9EC1-4EE8-902F-746C73B34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678767"/>
                <a:ext cx="1143000" cy="1824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직선 연결선 859">
                <a:extLst>
                  <a:ext uri="{FF2B5EF4-FFF2-40B4-BE49-F238E27FC236}">
                    <a16:creationId xmlns:a16="http://schemas.microsoft.com/office/drawing/2014/main" id="{F3BEF2D4-86A3-49D3-A207-926003FC92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2789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직선 연결선 860">
                <a:extLst>
                  <a:ext uri="{FF2B5EF4-FFF2-40B4-BE49-F238E27FC236}">
                    <a16:creationId xmlns:a16="http://schemas.microsoft.com/office/drawing/2014/main" id="{FBA37E90-FC15-4E3F-AC24-000F224CCA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794933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직선 연결선 861">
                <a:extLst>
                  <a:ext uri="{FF2B5EF4-FFF2-40B4-BE49-F238E27FC236}">
                    <a16:creationId xmlns:a16="http://schemas.microsoft.com/office/drawing/2014/main" id="{4011ED64-1397-4467-AFA8-7762DF6170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260599"/>
                <a:ext cx="1143000" cy="1871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직선 연결선 862">
                <a:extLst>
                  <a:ext uri="{FF2B5EF4-FFF2-40B4-BE49-F238E27FC236}">
                    <a16:creationId xmlns:a16="http://schemas.microsoft.com/office/drawing/2014/main" id="{BB003A67-A768-43A4-91C1-907277FBDF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705099"/>
                <a:ext cx="1143000" cy="14266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직선 연결선 863">
                <a:extLst>
                  <a:ext uri="{FF2B5EF4-FFF2-40B4-BE49-F238E27FC236}">
                    <a16:creationId xmlns:a16="http://schemas.microsoft.com/office/drawing/2014/main" id="{A8B41D73-7492-40A9-A495-1F32432251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166532"/>
                <a:ext cx="1143000" cy="9652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직선 연결선 864">
                <a:extLst>
                  <a:ext uri="{FF2B5EF4-FFF2-40B4-BE49-F238E27FC236}">
                    <a16:creationId xmlns:a16="http://schemas.microsoft.com/office/drawing/2014/main" id="{6B32C94D-E28A-4532-9EBC-58FC8173FE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678767"/>
                <a:ext cx="1143000" cy="45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직선 연결선 865">
                <a:extLst>
                  <a:ext uri="{FF2B5EF4-FFF2-40B4-BE49-F238E27FC236}">
                    <a16:creationId xmlns:a16="http://schemas.microsoft.com/office/drawing/2014/main" id="{4A5D9664-C6F8-4934-9CAE-DFC31B32E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4131733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직선 연결선 866">
                <a:extLst>
                  <a:ext uri="{FF2B5EF4-FFF2-40B4-BE49-F238E27FC236}">
                    <a16:creationId xmlns:a16="http://schemas.microsoft.com/office/drawing/2014/main" id="{2A4C7C84-F5A3-4D97-943C-3F42EC10E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4131733"/>
                <a:ext cx="1143000" cy="465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직선 연결선 867">
                <a:extLst>
                  <a:ext uri="{FF2B5EF4-FFF2-40B4-BE49-F238E27FC236}">
                    <a16:creationId xmlns:a16="http://schemas.microsoft.com/office/drawing/2014/main" id="{60977FC3-8F83-41EC-A353-8702EF53F8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4131733"/>
                <a:ext cx="1143000" cy="91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직선 연결선 868">
                <a:extLst>
                  <a:ext uri="{FF2B5EF4-FFF2-40B4-BE49-F238E27FC236}">
                    <a16:creationId xmlns:a16="http://schemas.microsoft.com/office/drawing/2014/main" id="{30BEA1E1-FEC2-46ED-9E8A-640E5A284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4131733"/>
                <a:ext cx="1143000" cy="1371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직선 연결선 869">
                <a:extLst>
                  <a:ext uri="{FF2B5EF4-FFF2-40B4-BE49-F238E27FC236}">
                    <a16:creationId xmlns:a16="http://schemas.microsoft.com/office/drawing/2014/main" id="{4CDCEAD7-7B87-4C0D-BA2B-502BB8E4F1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3255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직선 연결선 870">
                <a:extLst>
                  <a:ext uri="{FF2B5EF4-FFF2-40B4-BE49-F238E27FC236}">
                    <a16:creationId xmlns:a16="http://schemas.microsoft.com/office/drawing/2014/main" id="{D680CE8F-23A0-465E-8753-DE9F8635A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794933"/>
                <a:ext cx="1143000" cy="2802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직선 연결선 871">
                <a:extLst>
                  <a:ext uri="{FF2B5EF4-FFF2-40B4-BE49-F238E27FC236}">
                    <a16:creationId xmlns:a16="http://schemas.microsoft.com/office/drawing/2014/main" id="{3485359E-4285-47D2-84F9-53C24DBA53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260599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직선 연결선 872">
                <a:extLst>
                  <a:ext uri="{FF2B5EF4-FFF2-40B4-BE49-F238E27FC236}">
                    <a16:creationId xmlns:a16="http://schemas.microsoft.com/office/drawing/2014/main" id="{770A64D6-6FD9-42FD-B7C7-C237748A5E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705099"/>
                <a:ext cx="1143000" cy="1892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직선 연결선 873">
                <a:extLst>
                  <a:ext uri="{FF2B5EF4-FFF2-40B4-BE49-F238E27FC236}">
                    <a16:creationId xmlns:a16="http://schemas.microsoft.com/office/drawing/2014/main" id="{3E777887-C7EA-4591-A34C-949B12BC73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166532"/>
                <a:ext cx="1143000" cy="14308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직선 연결선 874">
                <a:extLst>
                  <a:ext uri="{FF2B5EF4-FFF2-40B4-BE49-F238E27FC236}">
                    <a16:creationId xmlns:a16="http://schemas.microsoft.com/office/drawing/2014/main" id="{C1999C1A-BB05-4851-BDA3-4C926349F6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678767"/>
                <a:ext cx="1143000" cy="91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직선 연결선 875">
                <a:extLst>
                  <a:ext uri="{FF2B5EF4-FFF2-40B4-BE49-F238E27FC236}">
                    <a16:creationId xmlns:a16="http://schemas.microsoft.com/office/drawing/2014/main" id="{90F25785-2654-4027-B500-BFB231551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4131733"/>
                <a:ext cx="1143000" cy="465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직선 연결선 876">
                <a:extLst>
                  <a:ext uri="{FF2B5EF4-FFF2-40B4-BE49-F238E27FC236}">
                    <a16:creationId xmlns:a16="http://schemas.microsoft.com/office/drawing/2014/main" id="{211641E8-46B3-4CFA-9B11-7E847DF20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4597399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직선 연결선 877">
                <a:extLst>
                  <a:ext uri="{FF2B5EF4-FFF2-40B4-BE49-F238E27FC236}">
                    <a16:creationId xmlns:a16="http://schemas.microsoft.com/office/drawing/2014/main" id="{48009F5C-66DF-4CC9-ACB0-92787CC60B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4597399"/>
                <a:ext cx="1143000" cy="444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직선 연결선 878">
                <a:extLst>
                  <a:ext uri="{FF2B5EF4-FFF2-40B4-BE49-F238E27FC236}">
                    <a16:creationId xmlns:a16="http://schemas.microsoft.com/office/drawing/2014/main" id="{CCC0A86E-2F23-413D-9F35-EDD1FB803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4597399"/>
                <a:ext cx="1143000" cy="905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0" name="직선 연결선 879">
                <a:extLst>
                  <a:ext uri="{FF2B5EF4-FFF2-40B4-BE49-F238E27FC236}">
                    <a16:creationId xmlns:a16="http://schemas.microsoft.com/office/drawing/2014/main" id="{FE345B3C-397B-40F3-880D-6835420F6D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36999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직선 연결선 880">
                <a:extLst>
                  <a:ext uri="{FF2B5EF4-FFF2-40B4-BE49-F238E27FC236}">
                    <a16:creationId xmlns:a16="http://schemas.microsoft.com/office/drawing/2014/main" id="{8A1115A0-45F5-46F1-A41C-8DFFB6959D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794933"/>
                <a:ext cx="1143000" cy="3246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직선 연결선 881">
                <a:extLst>
                  <a:ext uri="{FF2B5EF4-FFF2-40B4-BE49-F238E27FC236}">
                    <a16:creationId xmlns:a16="http://schemas.microsoft.com/office/drawing/2014/main" id="{BA024520-0C77-41CF-8DA8-9DB141E0A9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260599"/>
                <a:ext cx="1143000" cy="2781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직선 연결선 882">
                <a:extLst>
                  <a:ext uri="{FF2B5EF4-FFF2-40B4-BE49-F238E27FC236}">
                    <a16:creationId xmlns:a16="http://schemas.microsoft.com/office/drawing/2014/main" id="{DCBB6FC8-756F-419F-A9F8-D876E71060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166532"/>
                <a:ext cx="1143000" cy="1875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직선 연결선 883">
                <a:extLst>
                  <a:ext uri="{FF2B5EF4-FFF2-40B4-BE49-F238E27FC236}">
                    <a16:creationId xmlns:a16="http://schemas.microsoft.com/office/drawing/2014/main" id="{989AD00B-5587-4A6F-80F6-C564C1E107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678767"/>
                <a:ext cx="1143000" cy="1363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직선 연결선 884">
                <a:extLst>
                  <a:ext uri="{FF2B5EF4-FFF2-40B4-BE49-F238E27FC236}">
                    <a16:creationId xmlns:a16="http://schemas.microsoft.com/office/drawing/2014/main" id="{2FDB308A-7848-4F0A-A44E-2940B29DE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4131733"/>
                <a:ext cx="1143000" cy="91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직선 연결선 885">
                <a:extLst>
                  <a:ext uri="{FF2B5EF4-FFF2-40B4-BE49-F238E27FC236}">
                    <a16:creationId xmlns:a16="http://schemas.microsoft.com/office/drawing/2014/main" id="{174AC5E0-E405-4E3E-B259-C9F5D6B154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4597399"/>
                <a:ext cx="1143000" cy="444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직선 연결선 886">
                <a:extLst>
                  <a:ext uri="{FF2B5EF4-FFF2-40B4-BE49-F238E27FC236}">
                    <a16:creationId xmlns:a16="http://schemas.microsoft.com/office/drawing/2014/main" id="{73457E14-A3EA-4A25-BD81-D444B35BB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5041899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직선 연결선 887">
                <a:extLst>
                  <a:ext uri="{FF2B5EF4-FFF2-40B4-BE49-F238E27FC236}">
                    <a16:creationId xmlns:a16="http://schemas.microsoft.com/office/drawing/2014/main" id="{E4BC1763-63F3-4416-8239-1EA484672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5041899"/>
                <a:ext cx="1143000" cy="461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직선 연결선 888">
                <a:extLst>
                  <a:ext uri="{FF2B5EF4-FFF2-40B4-BE49-F238E27FC236}">
                    <a16:creationId xmlns:a16="http://schemas.microsoft.com/office/drawing/2014/main" id="{A88C1648-1A1A-461D-8E05-18D8A04EC6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4161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직선 연결선 889">
                <a:extLst>
                  <a:ext uri="{FF2B5EF4-FFF2-40B4-BE49-F238E27FC236}">
                    <a16:creationId xmlns:a16="http://schemas.microsoft.com/office/drawing/2014/main" id="{D661083C-F7C9-450C-9659-20A7FF8781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794933"/>
                <a:ext cx="1143000" cy="37083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직선 연결선 890">
                <a:extLst>
                  <a:ext uri="{FF2B5EF4-FFF2-40B4-BE49-F238E27FC236}">
                    <a16:creationId xmlns:a16="http://schemas.microsoft.com/office/drawing/2014/main" id="{15E7528B-7817-4FC1-9DE0-AC114ED30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260599"/>
                <a:ext cx="1143000" cy="3242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직선 연결선 891">
                <a:extLst>
                  <a:ext uri="{FF2B5EF4-FFF2-40B4-BE49-F238E27FC236}">
                    <a16:creationId xmlns:a16="http://schemas.microsoft.com/office/drawing/2014/main" id="{ECDE2985-D00B-4F15-B8C9-54F01DC371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166532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직선 연결선 892">
                <a:extLst>
                  <a:ext uri="{FF2B5EF4-FFF2-40B4-BE49-F238E27FC236}">
                    <a16:creationId xmlns:a16="http://schemas.microsoft.com/office/drawing/2014/main" id="{D5BFE2D4-852C-4DDC-9530-575F92DB60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678767"/>
                <a:ext cx="1143000" cy="1824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직선 연결선 893">
                <a:extLst>
                  <a:ext uri="{FF2B5EF4-FFF2-40B4-BE49-F238E27FC236}">
                    <a16:creationId xmlns:a16="http://schemas.microsoft.com/office/drawing/2014/main" id="{BA9AEA07-ED4F-42F4-B7E6-F22608F518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4131733"/>
                <a:ext cx="1143000" cy="1371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직선 연결선 894">
                <a:extLst>
                  <a:ext uri="{FF2B5EF4-FFF2-40B4-BE49-F238E27FC236}">
                    <a16:creationId xmlns:a16="http://schemas.microsoft.com/office/drawing/2014/main" id="{9B91906F-30E3-4E9E-AF0C-6DC2975954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4597399"/>
                <a:ext cx="1143000" cy="905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직선 연결선 895">
                <a:extLst>
                  <a:ext uri="{FF2B5EF4-FFF2-40B4-BE49-F238E27FC236}">
                    <a16:creationId xmlns:a16="http://schemas.microsoft.com/office/drawing/2014/main" id="{BD8ABD51-2AEE-42A3-A5D0-E9EA2FBB65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5041899"/>
                <a:ext cx="1143000" cy="461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직선 연결선 896">
                <a:extLst>
                  <a:ext uri="{FF2B5EF4-FFF2-40B4-BE49-F238E27FC236}">
                    <a16:creationId xmlns:a16="http://schemas.microsoft.com/office/drawing/2014/main" id="{22B76B33-5BC7-4453-ABA7-9AEB94032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5503332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직선 연결선 897">
                <a:extLst>
                  <a:ext uri="{FF2B5EF4-FFF2-40B4-BE49-F238E27FC236}">
                    <a16:creationId xmlns:a16="http://schemas.microsoft.com/office/drawing/2014/main" id="{BD57AE2E-BB42-461F-A851-7B7126AD580B}"/>
                  </a:ext>
                </a:extLst>
              </p:cNvPr>
              <p:cNvCxnSpPr/>
              <p:nvPr/>
            </p:nvCxnSpPr>
            <p:spPr>
              <a:xfrm flipH="1">
                <a:off x="5786968" y="2705099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직선 연결선 898">
                <a:extLst>
                  <a:ext uri="{FF2B5EF4-FFF2-40B4-BE49-F238E27FC236}">
                    <a16:creationId xmlns:a16="http://schemas.microsoft.com/office/drawing/2014/main" id="{660B383E-0D07-4C0A-8BD9-6A3B01F4AB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6968" y="2705099"/>
                <a:ext cx="1143000" cy="27982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직선 연결선 900">
                <a:extLst>
                  <a:ext uri="{FF2B5EF4-FFF2-40B4-BE49-F238E27FC236}">
                    <a16:creationId xmlns:a16="http://schemas.microsoft.com/office/drawing/2014/main" id="{D768AA3D-D5BD-42A2-9E8E-D759AFA7F991}"/>
                  </a:ext>
                </a:extLst>
              </p:cNvPr>
              <p:cNvCxnSpPr>
                <a:stCxn id="29" idx="6"/>
                <a:endCxn id="39" idx="2"/>
              </p:cNvCxnSpPr>
              <p:nvPr/>
            </p:nvCxnSpPr>
            <p:spPr>
              <a:xfrm>
                <a:off x="7268637" y="1341967"/>
                <a:ext cx="1079496" cy="16340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직선 연결선 902">
                <a:extLst>
                  <a:ext uri="{FF2B5EF4-FFF2-40B4-BE49-F238E27FC236}">
                    <a16:creationId xmlns:a16="http://schemas.microsoft.com/office/drawing/2014/main" id="{85E732BE-7B65-4CF5-A6BB-5C031F105C6B}"/>
                  </a:ext>
                </a:extLst>
              </p:cNvPr>
              <p:cNvCxnSpPr>
                <a:stCxn id="29" idx="6"/>
                <a:endCxn id="40" idx="2"/>
              </p:cNvCxnSpPr>
              <p:nvPr/>
            </p:nvCxnSpPr>
            <p:spPr>
              <a:xfrm>
                <a:off x="7268637" y="1341967"/>
                <a:ext cx="1079496" cy="2099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직선 연결선 904">
                <a:extLst>
                  <a:ext uri="{FF2B5EF4-FFF2-40B4-BE49-F238E27FC236}">
                    <a16:creationId xmlns:a16="http://schemas.microsoft.com/office/drawing/2014/main" id="{EC9CD55B-2C2F-4792-A359-0F13788CFF40}"/>
                  </a:ext>
                </a:extLst>
              </p:cNvPr>
              <p:cNvCxnSpPr>
                <a:stCxn id="29" idx="6"/>
                <a:endCxn id="41" idx="2"/>
              </p:cNvCxnSpPr>
              <p:nvPr/>
            </p:nvCxnSpPr>
            <p:spPr>
              <a:xfrm>
                <a:off x="7268637" y="1341967"/>
                <a:ext cx="1079496" cy="25442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직선 연결선 905">
                <a:extLst>
                  <a:ext uri="{FF2B5EF4-FFF2-40B4-BE49-F238E27FC236}">
                    <a16:creationId xmlns:a16="http://schemas.microsoft.com/office/drawing/2014/main" id="{4F82394C-11CD-48E1-B68B-4741B9B53847}"/>
                  </a:ext>
                </a:extLst>
              </p:cNvPr>
              <p:cNvCxnSpPr>
                <a:cxnSpLocks/>
                <a:stCxn id="30" idx="6"/>
                <a:endCxn id="39" idx="2"/>
              </p:cNvCxnSpPr>
              <p:nvPr/>
            </p:nvCxnSpPr>
            <p:spPr>
              <a:xfrm>
                <a:off x="7268637" y="1794933"/>
                <a:ext cx="1079496" cy="118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직선 연결선 906">
                <a:extLst>
                  <a:ext uri="{FF2B5EF4-FFF2-40B4-BE49-F238E27FC236}">
                    <a16:creationId xmlns:a16="http://schemas.microsoft.com/office/drawing/2014/main" id="{DB172D64-5DC1-4212-A553-AD7EB61BEA40}"/>
                  </a:ext>
                </a:extLst>
              </p:cNvPr>
              <p:cNvCxnSpPr>
                <a:cxnSpLocks/>
                <a:stCxn id="30" idx="6"/>
                <a:endCxn id="40" idx="2"/>
              </p:cNvCxnSpPr>
              <p:nvPr/>
            </p:nvCxnSpPr>
            <p:spPr>
              <a:xfrm>
                <a:off x="7268637" y="1794933"/>
                <a:ext cx="1079496" cy="1646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직선 연결선 907">
                <a:extLst>
                  <a:ext uri="{FF2B5EF4-FFF2-40B4-BE49-F238E27FC236}">
                    <a16:creationId xmlns:a16="http://schemas.microsoft.com/office/drawing/2014/main" id="{8E4B7F6F-A8D5-4F09-AF7E-E2564536BC0F}"/>
                  </a:ext>
                </a:extLst>
              </p:cNvPr>
              <p:cNvCxnSpPr>
                <a:cxnSpLocks/>
                <a:stCxn id="30" idx="6"/>
                <a:endCxn id="41" idx="2"/>
              </p:cNvCxnSpPr>
              <p:nvPr/>
            </p:nvCxnSpPr>
            <p:spPr>
              <a:xfrm>
                <a:off x="7268637" y="1794933"/>
                <a:ext cx="1079496" cy="2091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직선 연결선 914">
                <a:extLst>
                  <a:ext uri="{FF2B5EF4-FFF2-40B4-BE49-F238E27FC236}">
                    <a16:creationId xmlns:a16="http://schemas.microsoft.com/office/drawing/2014/main" id="{753F272C-FA62-4577-BBA9-1658109C25D1}"/>
                  </a:ext>
                </a:extLst>
              </p:cNvPr>
              <p:cNvCxnSpPr>
                <a:cxnSpLocks/>
                <a:stCxn id="31" idx="6"/>
                <a:endCxn id="39" idx="2"/>
              </p:cNvCxnSpPr>
              <p:nvPr/>
            </p:nvCxnSpPr>
            <p:spPr>
              <a:xfrm>
                <a:off x="7268637" y="2260599"/>
                <a:ext cx="1079496" cy="7154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직선 연결선 915">
                <a:extLst>
                  <a:ext uri="{FF2B5EF4-FFF2-40B4-BE49-F238E27FC236}">
                    <a16:creationId xmlns:a16="http://schemas.microsoft.com/office/drawing/2014/main" id="{6347F956-25BB-4EF3-9C71-2DEE5F2D253D}"/>
                  </a:ext>
                </a:extLst>
              </p:cNvPr>
              <p:cNvCxnSpPr>
                <a:cxnSpLocks/>
                <a:stCxn id="31" idx="6"/>
                <a:endCxn id="40" idx="2"/>
              </p:cNvCxnSpPr>
              <p:nvPr/>
            </p:nvCxnSpPr>
            <p:spPr>
              <a:xfrm>
                <a:off x="7268637" y="2260599"/>
                <a:ext cx="1079496" cy="118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직선 연결선 916">
                <a:extLst>
                  <a:ext uri="{FF2B5EF4-FFF2-40B4-BE49-F238E27FC236}">
                    <a16:creationId xmlns:a16="http://schemas.microsoft.com/office/drawing/2014/main" id="{35DAD14E-FCF1-49F0-8F31-47809658F712}"/>
                  </a:ext>
                </a:extLst>
              </p:cNvPr>
              <p:cNvCxnSpPr>
                <a:cxnSpLocks/>
                <a:stCxn id="31" idx="6"/>
                <a:endCxn id="41" idx="2"/>
              </p:cNvCxnSpPr>
              <p:nvPr/>
            </p:nvCxnSpPr>
            <p:spPr>
              <a:xfrm>
                <a:off x="7268637" y="2260599"/>
                <a:ext cx="1079496" cy="1625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직선 연결선 923">
                <a:extLst>
                  <a:ext uri="{FF2B5EF4-FFF2-40B4-BE49-F238E27FC236}">
                    <a16:creationId xmlns:a16="http://schemas.microsoft.com/office/drawing/2014/main" id="{C65F181C-F70A-478E-B255-4E745F6A1A03}"/>
                  </a:ext>
                </a:extLst>
              </p:cNvPr>
              <p:cNvCxnSpPr>
                <a:cxnSpLocks/>
                <a:stCxn id="32" idx="6"/>
                <a:endCxn id="39" idx="2"/>
              </p:cNvCxnSpPr>
              <p:nvPr/>
            </p:nvCxnSpPr>
            <p:spPr>
              <a:xfrm>
                <a:off x="7268637" y="2705099"/>
                <a:ext cx="1079496" cy="270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직선 연결선 924">
                <a:extLst>
                  <a:ext uri="{FF2B5EF4-FFF2-40B4-BE49-F238E27FC236}">
                    <a16:creationId xmlns:a16="http://schemas.microsoft.com/office/drawing/2014/main" id="{F2CF7609-80CF-425C-A08D-22703F449456}"/>
                  </a:ext>
                </a:extLst>
              </p:cNvPr>
              <p:cNvCxnSpPr>
                <a:cxnSpLocks/>
                <a:stCxn id="32" idx="6"/>
                <a:endCxn id="40" idx="2"/>
              </p:cNvCxnSpPr>
              <p:nvPr/>
            </p:nvCxnSpPr>
            <p:spPr>
              <a:xfrm>
                <a:off x="7268637" y="2705099"/>
                <a:ext cx="1079496" cy="736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6" name="직선 연결선 925">
                <a:extLst>
                  <a:ext uri="{FF2B5EF4-FFF2-40B4-BE49-F238E27FC236}">
                    <a16:creationId xmlns:a16="http://schemas.microsoft.com/office/drawing/2014/main" id="{13C787DA-4978-46D7-B8B8-3A41380A382E}"/>
                  </a:ext>
                </a:extLst>
              </p:cNvPr>
              <p:cNvCxnSpPr>
                <a:cxnSpLocks/>
                <a:stCxn id="32" idx="6"/>
                <a:endCxn id="41" idx="2"/>
              </p:cNvCxnSpPr>
              <p:nvPr/>
            </p:nvCxnSpPr>
            <p:spPr>
              <a:xfrm>
                <a:off x="7268637" y="2705099"/>
                <a:ext cx="1079496" cy="118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직선 연결선 932">
                <a:extLst>
                  <a:ext uri="{FF2B5EF4-FFF2-40B4-BE49-F238E27FC236}">
                    <a16:creationId xmlns:a16="http://schemas.microsoft.com/office/drawing/2014/main" id="{D60E590D-8973-4F48-9FC6-456C01C41BD4}"/>
                  </a:ext>
                </a:extLst>
              </p:cNvPr>
              <p:cNvCxnSpPr>
                <a:cxnSpLocks/>
                <a:stCxn id="33" idx="6"/>
                <a:endCxn id="39" idx="2"/>
              </p:cNvCxnSpPr>
              <p:nvPr/>
            </p:nvCxnSpPr>
            <p:spPr>
              <a:xfrm flipV="1">
                <a:off x="7268637" y="2976033"/>
                <a:ext cx="1079496" cy="1904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4" name="직선 연결선 933">
                <a:extLst>
                  <a:ext uri="{FF2B5EF4-FFF2-40B4-BE49-F238E27FC236}">
                    <a16:creationId xmlns:a16="http://schemas.microsoft.com/office/drawing/2014/main" id="{4B367FD3-8923-4EAD-A3C2-837303CF5D7C}"/>
                  </a:ext>
                </a:extLst>
              </p:cNvPr>
              <p:cNvCxnSpPr>
                <a:cxnSpLocks/>
                <a:stCxn id="33" idx="6"/>
                <a:endCxn id="40" idx="2"/>
              </p:cNvCxnSpPr>
              <p:nvPr/>
            </p:nvCxnSpPr>
            <p:spPr>
              <a:xfrm>
                <a:off x="7268637" y="3166532"/>
                <a:ext cx="1079496" cy="2751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직선 연결선 934">
                <a:extLst>
                  <a:ext uri="{FF2B5EF4-FFF2-40B4-BE49-F238E27FC236}">
                    <a16:creationId xmlns:a16="http://schemas.microsoft.com/office/drawing/2014/main" id="{2C273337-E1AA-4101-AAB8-E81B875B95DE}"/>
                  </a:ext>
                </a:extLst>
              </p:cNvPr>
              <p:cNvCxnSpPr>
                <a:cxnSpLocks/>
                <a:stCxn id="33" idx="6"/>
                <a:endCxn id="41" idx="2"/>
              </p:cNvCxnSpPr>
              <p:nvPr/>
            </p:nvCxnSpPr>
            <p:spPr>
              <a:xfrm>
                <a:off x="7268637" y="3166532"/>
                <a:ext cx="1079496" cy="7196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직선 연결선 941">
                <a:extLst>
                  <a:ext uri="{FF2B5EF4-FFF2-40B4-BE49-F238E27FC236}">
                    <a16:creationId xmlns:a16="http://schemas.microsoft.com/office/drawing/2014/main" id="{004425B8-8C92-4B79-84DF-667237E7915D}"/>
                  </a:ext>
                </a:extLst>
              </p:cNvPr>
              <p:cNvCxnSpPr>
                <a:cxnSpLocks/>
                <a:stCxn id="34" idx="6"/>
                <a:endCxn id="39" idx="2"/>
              </p:cNvCxnSpPr>
              <p:nvPr/>
            </p:nvCxnSpPr>
            <p:spPr>
              <a:xfrm flipV="1">
                <a:off x="7268637" y="2976033"/>
                <a:ext cx="1079496" cy="7027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직선 연결선 942">
                <a:extLst>
                  <a:ext uri="{FF2B5EF4-FFF2-40B4-BE49-F238E27FC236}">
                    <a16:creationId xmlns:a16="http://schemas.microsoft.com/office/drawing/2014/main" id="{BE30242F-C6C6-45D8-BDDD-4DB19B34D032}"/>
                  </a:ext>
                </a:extLst>
              </p:cNvPr>
              <p:cNvCxnSpPr>
                <a:cxnSpLocks/>
                <a:stCxn id="34" idx="6"/>
                <a:endCxn id="40" idx="2"/>
              </p:cNvCxnSpPr>
              <p:nvPr/>
            </p:nvCxnSpPr>
            <p:spPr>
              <a:xfrm flipV="1">
                <a:off x="7268637" y="3441699"/>
                <a:ext cx="1079496" cy="237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직선 연결선 943">
                <a:extLst>
                  <a:ext uri="{FF2B5EF4-FFF2-40B4-BE49-F238E27FC236}">
                    <a16:creationId xmlns:a16="http://schemas.microsoft.com/office/drawing/2014/main" id="{7B066F59-30C5-4BE8-8717-2DDD872D01AB}"/>
                  </a:ext>
                </a:extLst>
              </p:cNvPr>
              <p:cNvCxnSpPr>
                <a:cxnSpLocks/>
                <a:stCxn id="34" idx="6"/>
                <a:endCxn id="41" idx="2"/>
              </p:cNvCxnSpPr>
              <p:nvPr/>
            </p:nvCxnSpPr>
            <p:spPr>
              <a:xfrm>
                <a:off x="7268637" y="3678767"/>
                <a:ext cx="1079496" cy="207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직선 연결선 950">
                <a:extLst>
                  <a:ext uri="{FF2B5EF4-FFF2-40B4-BE49-F238E27FC236}">
                    <a16:creationId xmlns:a16="http://schemas.microsoft.com/office/drawing/2014/main" id="{3DC3F8D8-7CBE-4014-AE24-A8A4D67EFA78}"/>
                  </a:ext>
                </a:extLst>
              </p:cNvPr>
              <p:cNvCxnSpPr>
                <a:cxnSpLocks/>
                <a:stCxn id="35" idx="6"/>
                <a:endCxn id="39" idx="2"/>
              </p:cNvCxnSpPr>
              <p:nvPr/>
            </p:nvCxnSpPr>
            <p:spPr>
              <a:xfrm flipV="1">
                <a:off x="7268637" y="2976033"/>
                <a:ext cx="1079496" cy="1155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직선 연결선 951">
                <a:extLst>
                  <a:ext uri="{FF2B5EF4-FFF2-40B4-BE49-F238E27FC236}">
                    <a16:creationId xmlns:a16="http://schemas.microsoft.com/office/drawing/2014/main" id="{2A25B6DC-553F-4282-A4D4-102D89598E1E}"/>
                  </a:ext>
                </a:extLst>
              </p:cNvPr>
              <p:cNvCxnSpPr>
                <a:cxnSpLocks/>
                <a:stCxn id="35" idx="6"/>
                <a:endCxn id="40" idx="2"/>
              </p:cNvCxnSpPr>
              <p:nvPr/>
            </p:nvCxnSpPr>
            <p:spPr>
              <a:xfrm flipV="1">
                <a:off x="7268637" y="3441699"/>
                <a:ext cx="1079496" cy="6900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직선 연결선 952">
                <a:extLst>
                  <a:ext uri="{FF2B5EF4-FFF2-40B4-BE49-F238E27FC236}">
                    <a16:creationId xmlns:a16="http://schemas.microsoft.com/office/drawing/2014/main" id="{E6FCF75A-E101-46E9-AAB2-1246A410D22B}"/>
                  </a:ext>
                </a:extLst>
              </p:cNvPr>
              <p:cNvCxnSpPr>
                <a:cxnSpLocks/>
                <a:stCxn id="35" idx="6"/>
                <a:endCxn id="41" idx="2"/>
              </p:cNvCxnSpPr>
              <p:nvPr/>
            </p:nvCxnSpPr>
            <p:spPr>
              <a:xfrm flipV="1">
                <a:off x="7268637" y="3886199"/>
                <a:ext cx="1079496" cy="2455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직선 연결선 959">
                <a:extLst>
                  <a:ext uri="{FF2B5EF4-FFF2-40B4-BE49-F238E27FC236}">
                    <a16:creationId xmlns:a16="http://schemas.microsoft.com/office/drawing/2014/main" id="{547B5B1E-E1A0-4D27-82D7-750F7EC7BEAB}"/>
                  </a:ext>
                </a:extLst>
              </p:cNvPr>
              <p:cNvCxnSpPr>
                <a:cxnSpLocks/>
                <a:stCxn id="36" idx="6"/>
                <a:endCxn id="39" idx="2"/>
              </p:cNvCxnSpPr>
              <p:nvPr/>
            </p:nvCxnSpPr>
            <p:spPr>
              <a:xfrm flipV="1">
                <a:off x="7268637" y="2976033"/>
                <a:ext cx="1079496" cy="16213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직선 연결선 960">
                <a:extLst>
                  <a:ext uri="{FF2B5EF4-FFF2-40B4-BE49-F238E27FC236}">
                    <a16:creationId xmlns:a16="http://schemas.microsoft.com/office/drawing/2014/main" id="{EF391B89-6C9F-4E65-ADD8-D14493A85F2E}"/>
                  </a:ext>
                </a:extLst>
              </p:cNvPr>
              <p:cNvCxnSpPr>
                <a:cxnSpLocks/>
                <a:stCxn id="36" idx="6"/>
                <a:endCxn id="40" idx="2"/>
              </p:cNvCxnSpPr>
              <p:nvPr/>
            </p:nvCxnSpPr>
            <p:spPr>
              <a:xfrm flipV="1">
                <a:off x="7268637" y="3441699"/>
                <a:ext cx="1079496" cy="1155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직선 연결선 961">
                <a:extLst>
                  <a:ext uri="{FF2B5EF4-FFF2-40B4-BE49-F238E27FC236}">
                    <a16:creationId xmlns:a16="http://schemas.microsoft.com/office/drawing/2014/main" id="{EBC9DE40-B656-4D4D-91A2-477056F46C45}"/>
                  </a:ext>
                </a:extLst>
              </p:cNvPr>
              <p:cNvCxnSpPr>
                <a:cxnSpLocks/>
                <a:stCxn id="36" idx="6"/>
                <a:endCxn id="41" idx="2"/>
              </p:cNvCxnSpPr>
              <p:nvPr/>
            </p:nvCxnSpPr>
            <p:spPr>
              <a:xfrm flipV="1">
                <a:off x="7268637" y="3886199"/>
                <a:ext cx="1079496" cy="711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9" name="직선 연결선 968">
                <a:extLst>
                  <a:ext uri="{FF2B5EF4-FFF2-40B4-BE49-F238E27FC236}">
                    <a16:creationId xmlns:a16="http://schemas.microsoft.com/office/drawing/2014/main" id="{E31CBBF7-A2F4-4928-A7BF-7467CB9AF39C}"/>
                  </a:ext>
                </a:extLst>
              </p:cNvPr>
              <p:cNvCxnSpPr>
                <a:cxnSpLocks/>
                <a:stCxn id="37" idx="6"/>
                <a:endCxn id="39" idx="2"/>
              </p:cNvCxnSpPr>
              <p:nvPr/>
            </p:nvCxnSpPr>
            <p:spPr>
              <a:xfrm flipV="1">
                <a:off x="7268637" y="2976033"/>
                <a:ext cx="1079496" cy="20658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직선 연결선 969">
                <a:extLst>
                  <a:ext uri="{FF2B5EF4-FFF2-40B4-BE49-F238E27FC236}">
                    <a16:creationId xmlns:a16="http://schemas.microsoft.com/office/drawing/2014/main" id="{3CB07704-0828-45FB-9D4F-7C1E94D5A04B}"/>
                  </a:ext>
                </a:extLst>
              </p:cNvPr>
              <p:cNvCxnSpPr>
                <a:cxnSpLocks/>
                <a:stCxn id="37" idx="6"/>
                <a:endCxn id="40" idx="2"/>
              </p:cNvCxnSpPr>
              <p:nvPr/>
            </p:nvCxnSpPr>
            <p:spPr>
              <a:xfrm flipV="1">
                <a:off x="7268637" y="3441699"/>
                <a:ext cx="1079496" cy="1600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직선 연결선 970">
                <a:extLst>
                  <a:ext uri="{FF2B5EF4-FFF2-40B4-BE49-F238E27FC236}">
                    <a16:creationId xmlns:a16="http://schemas.microsoft.com/office/drawing/2014/main" id="{CB048DFA-BF41-4F66-9EB0-4551E00030F7}"/>
                  </a:ext>
                </a:extLst>
              </p:cNvPr>
              <p:cNvCxnSpPr>
                <a:cxnSpLocks/>
                <a:stCxn id="37" idx="6"/>
                <a:endCxn id="41" idx="2"/>
              </p:cNvCxnSpPr>
              <p:nvPr/>
            </p:nvCxnSpPr>
            <p:spPr>
              <a:xfrm flipV="1">
                <a:off x="7268637" y="3886199"/>
                <a:ext cx="1079496" cy="1155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직선 연결선 974">
                <a:extLst>
                  <a:ext uri="{FF2B5EF4-FFF2-40B4-BE49-F238E27FC236}">
                    <a16:creationId xmlns:a16="http://schemas.microsoft.com/office/drawing/2014/main" id="{805B9588-C038-4273-8EAF-EAA1B4FE7164}"/>
                  </a:ext>
                </a:extLst>
              </p:cNvPr>
              <p:cNvCxnSpPr>
                <a:cxnSpLocks/>
                <a:stCxn id="38" idx="6"/>
                <a:endCxn id="39" idx="2"/>
              </p:cNvCxnSpPr>
              <p:nvPr/>
            </p:nvCxnSpPr>
            <p:spPr>
              <a:xfrm flipV="1">
                <a:off x="7268637" y="2976033"/>
                <a:ext cx="1079496" cy="25272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직선 연결선 975">
                <a:extLst>
                  <a:ext uri="{FF2B5EF4-FFF2-40B4-BE49-F238E27FC236}">
                    <a16:creationId xmlns:a16="http://schemas.microsoft.com/office/drawing/2014/main" id="{AF945AE6-AA04-4ECB-8DB0-BC9DEE214FB8}"/>
                  </a:ext>
                </a:extLst>
              </p:cNvPr>
              <p:cNvCxnSpPr>
                <a:cxnSpLocks/>
                <a:stCxn id="38" idx="6"/>
                <a:endCxn id="40" idx="2"/>
              </p:cNvCxnSpPr>
              <p:nvPr/>
            </p:nvCxnSpPr>
            <p:spPr>
              <a:xfrm flipV="1">
                <a:off x="7268637" y="3441699"/>
                <a:ext cx="1079496" cy="20616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7" name="직선 연결선 976">
                <a:extLst>
                  <a:ext uri="{FF2B5EF4-FFF2-40B4-BE49-F238E27FC236}">
                    <a16:creationId xmlns:a16="http://schemas.microsoft.com/office/drawing/2014/main" id="{6AA3F017-6844-4864-B95F-A69F03A65C89}"/>
                  </a:ext>
                </a:extLst>
              </p:cNvPr>
              <p:cNvCxnSpPr>
                <a:cxnSpLocks/>
                <a:stCxn id="38" idx="6"/>
                <a:endCxn id="41" idx="2"/>
              </p:cNvCxnSpPr>
              <p:nvPr/>
            </p:nvCxnSpPr>
            <p:spPr>
              <a:xfrm flipV="1">
                <a:off x="7268637" y="3886199"/>
                <a:ext cx="1079496" cy="16171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819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460</Words>
  <Application>Microsoft Macintosh PowerPoint</Application>
  <PresentationFormat>Widescreen</PresentationFormat>
  <Paragraphs>407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zach</dc:creator>
  <cp:lastModifiedBy>서승완[ 대학원석·박사통합과정재학 / 산업경영공학과 ]</cp:lastModifiedBy>
  <cp:revision>11</cp:revision>
  <dcterms:created xsi:type="dcterms:W3CDTF">2019-06-13T06:48:16Z</dcterms:created>
  <dcterms:modified xsi:type="dcterms:W3CDTF">2019-06-13T12:30:05Z</dcterms:modified>
</cp:coreProperties>
</file>