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7" r:id="rId9"/>
    <p:sldId id="269" r:id="rId10"/>
    <p:sldId id="264" r:id="rId11"/>
    <p:sldId id="265" r:id="rId12"/>
    <p:sldId id="26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59"/>
          </p14:sldIdLst>
        </p14:section>
        <p14:section name="Main Body" id="{A71BB53B-9AD9-4414-85B8-F55CF0ACB3C4}">
          <p14:sldIdLst>
            <p14:sldId id="261"/>
            <p14:sldId id="262"/>
            <p14:sldId id="263"/>
            <p14:sldId id="267"/>
            <p14:sldId id="269"/>
            <p14:sldId id="264"/>
            <p14:sldId id="265"/>
            <p14:sldId id="266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eppott/ContDataQC/blob/master/R/config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 Custom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include 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 the function “</a:t>
            </a:r>
            <a:r>
              <a:rPr lang="en-US" dirty="0" err="1"/>
              <a:t>ContDataQC</a:t>
            </a:r>
            <a:r>
              <a:rPr lang="en-US" dirty="0"/>
              <a:t>()” there is a parameter (</a:t>
            </a:r>
            <a:r>
              <a:rPr lang="en-US" dirty="0" err="1"/>
              <a:t>fun.myConfig</a:t>
            </a:r>
            <a:r>
              <a:rPr lang="en-US" dirty="0"/>
              <a:t>) that allows the user to input their own configuration file.</a:t>
            </a:r>
          </a:p>
          <a:p>
            <a:pPr lvl="1"/>
            <a:r>
              <a:rPr lang="en-US" dirty="0" err="1"/>
              <a:t>fun.myFile</a:t>
            </a:r>
            <a:r>
              <a:rPr lang="en-US" dirty="0"/>
              <a:t>=“</a:t>
            </a:r>
            <a:r>
              <a:rPr lang="en-US" dirty="0" err="1"/>
              <a:t>config_flat.R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config_flat.R</a:t>
            </a:r>
            <a:r>
              <a:rPr lang="en-US" dirty="0"/>
              <a:t>” should be in the working directory and is the name of your file.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from Help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"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0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R Code that Include Custom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“</a:t>
            </a:r>
          </a:p>
          <a:p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>
                <a:highlight>
                  <a:srgbClr val="FFFF00"/>
                </a:highlight>
              </a:rPr>
              <a:t> &lt;- “</a:t>
            </a:r>
            <a:r>
              <a:rPr lang="en-US" dirty="0" err="1">
                <a:highlight>
                  <a:srgbClr val="FFFF00"/>
                </a:highlight>
              </a:rPr>
              <a:t>config_flat.R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pPr marL="685800" lvl="3">
              <a:spcBef>
                <a:spcPts val="1000"/>
              </a:spcBef>
            </a:pP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sz="2700" dirty="0" err="1">
                <a:highlight>
                  <a:srgbClr val="FFFF00"/>
                </a:highlight>
              </a:rPr>
              <a:t>fun.myConfig</a:t>
            </a:r>
            <a:r>
              <a:rPr lang="en-US" sz="2700" dirty="0">
                <a:highlight>
                  <a:srgbClr val="FFFF00"/>
                </a:highlight>
              </a:rPr>
              <a:t>=</a:t>
            </a:r>
            <a:r>
              <a:rPr lang="en-US" sz="2700" dirty="0" err="1">
                <a:highlight>
                  <a:srgbClr val="FFFF00"/>
                </a:highlight>
              </a:rPr>
              <a:t>myConfig</a:t>
            </a:r>
            <a:endParaRPr lang="en-US" sz="2700" dirty="0">
              <a:highlight>
                <a:srgbClr val="FFFF00"/>
              </a:highlight>
            </a:endParaRPr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2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package contains a “configuration” file that holds the thresholds, formats, directory names, and parameter names used in the internal workings of the package.</a:t>
            </a:r>
          </a:p>
          <a:p>
            <a:r>
              <a:rPr lang="en-US" dirty="0"/>
              <a:t>The user has the option of loading their own configuration file to override the defaults.  Some examples include:</a:t>
            </a:r>
          </a:p>
          <a:p>
            <a:pPr lvl="1"/>
            <a:r>
              <a:rPr lang="en-US" dirty="0"/>
              <a:t>Time zones;</a:t>
            </a:r>
          </a:p>
          <a:p>
            <a:pPr lvl="1"/>
            <a:r>
              <a:rPr lang="en-US" dirty="0"/>
              <a:t>Thresholds for flagging suspect and fail measurements;</a:t>
            </a:r>
          </a:p>
          <a:p>
            <a:pPr lvl="1"/>
            <a:r>
              <a:rPr lang="en-US" dirty="0"/>
              <a:t>Inclusion of values flagged as QC failures in calculations.</a:t>
            </a:r>
          </a:p>
          <a:p>
            <a:pPr lvl="2"/>
            <a:r>
              <a:rPr lang="en-US" dirty="0"/>
              <a:t>(By default fails are excluded).</a:t>
            </a:r>
          </a:p>
        </p:txBody>
      </p: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Vignette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Open.</a:t>
            </a:r>
          </a:p>
          <a:p>
            <a:pPr lvl="1"/>
            <a:r>
              <a:rPr lang="en-US" dirty="0">
                <a:hlinkClick r:id="rId2"/>
              </a:rPr>
              <a:t>https://github.com/leppott/ContDataQC/blob/master/R/config.R</a:t>
            </a:r>
            <a:endParaRPr lang="en-US" dirty="0"/>
          </a:p>
          <a:p>
            <a:r>
              <a:rPr lang="en-US" dirty="0"/>
              <a:t>Lines prefixed with “#” are comments.</a:t>
            </a:r>
          </a:p>
          <a:p>
            <a:r>
              <a:rPr lang="en-US" dirty="0"/>
              <a:t>Sections of the file are marked with a comment row to help with viewing.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 to include lines for values that need to be modified.</a:t>
            </a:r>
          </a:p>
          <a:p>
            <a:r>
              <a:rPr lang="en-US" dirty="0"/>
              <a:t>That is, the package loads the default configuration first then overwrites any variables with input from the custom configuration.</a:t>
            </a:r>
          </a:p>
          <a:p>
            <a:pPr lvl="1"/>
            <a:r>
              <a:rPr lang="en-US" dirty="0"/>
              <a:t>To change the time zone only need to include the lines:</a:t>
            </a:r>
          </a:p>
          <a:p>
            <a:pPr lvl="2"/>
            <a:r>
              <a:rPr lang="it-IT" dirty="0"/>
              <a:t>ContData.env$myTZ &lt;- "America/Chicago" # central time zone</a:t>
            </a:r>
          </a:p>
          <a:p>
            <a:pPr lvl="1"/>
            <a:r>
              <a:rPr lang="it-IT" dirty="0"/>
              <a:t>To change the exclusion of QC fails in calcuations:</a:t>
            </a:r>
          </a:p>
          <a:p>
            <a:pPr lvl="2"/>
            <a:r>
              <a:rPr lang="it-IT" dirty="0"/>
              <a:t>ContData.env$myStats.Fails.Exclude &lt;- 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flat line test thresholds for water temperature.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and save </a:t>
            </a:r>
            <a:r>
              <a:rPr lang="en-US" dirty="0" err="1"/>
              <a:t>config.R</a:t>
            </a:r>
            <a:r>
              <a:rPr lang="en-US" dirty="0"/>
              <a:t> to your working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relevant values in </a:t>
            </a:r>
            <a:r>
              <a:rPr lang="en-US" dirty="0" err="1"/>
              <a:t>config.R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ContData.env$myThresh.Flat.Hi.WaterTemp</a:t>
            </a:r>
            <a:r>
              <a:rPr lang="en-US" dirty="0"/>
              <a:t>         &lt;- 30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ContData.env$myThresh.Flat.Lo.WaterTemp</a:t>
            </a:r>
            <a:r>
              <a:rPr lang="en-US" dirty="0"/>
              <a:t>         &lt;- 20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ContData.env$myThresh.Flat.Tolerance.WaterTemp</a:t>
            </a:r>
            <a:r>
              <a:rPr lang="en-US" dirty="0"/>
              <a:t>  &lt;- 0.01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out all other lines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some comments as to who made the change and why.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Rename so can differentiate between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the new config file in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getting too many failures during winter months can change the number of consecutive measurements that trigger a suspect (Lo) or failure (Hi).</a:t>
            </a:r>
          </a:p>
          <a:p>
            <a:r>
              <a:rPr lang="en-US" dirty="0"/>
              <a:t>Can also change the minimum difference (e.g., 0.01).</a:t>
            </a:r>
          </a:p>
          <a:p>
            <a:r>
              <a:rPr lang="en-US" dirty="0"/>
              <a:t>In this example will change 30 and 20 to 50 and 30.</a:t>
            </a:r>
          </a:p>
          <a:p>
            <a:r>
              <a:rPr lang="en-US" dirty="0"/>
              <a:t>And will rename the file that includes the nature of the modification.</a:t>
            </a:r>
          </a:p>
          <a:p>
            <a:pPr lvl="1"/>
            <a:r>
              <a:rPr lang="en-US" dirty="0"/>
              <a:t>Rename “</a:t>
            </a:r>
            <a:r>
              <a:rPr lang="en-US" dirty="0" err="1"/>
              <a:t>config.MOD.R</a:t>
            </a:r>
            <a:r>
              <a:rPr lang="en-US" dirty="0"/>
              <a:t>” to “</a:t>
            </a:r>
            <a:r>
              <a:rPr lang="en-US" dirty="0" err="1"/>
              <a:t>config_flat.R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05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Modification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69881"/>
            <a:ext cx="734377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14337"/>
            <a:ext cx="4352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1048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Custom Configuration</vt:lpstr>
      <vt:lpstr>Viewing the Configuration File</vt:lpstr>
      <vt:lpstr>Creating a Custom Config File</vt:lpstr>
      <vt:lpstr>Example - Steps</vt:lpstr>
      <vt:lpstr>Changing Values</vt:lpstr>
      <vt:lpstr>Code Changes</vt:lpstr>
      <vt:lpstr>To include custom configuration</vt:lpstr>
      <vt:lpstr>R Code from Help File</vt:lpstr>
      <vt:lpstr>Revised R Code that Include Custom Config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15</cp:revision>
  <dcterms:created xsi:type="dcterms:W3CDTF">2018-01-26T15:15:45Z</dcterms:created>
  <dcterms:modified xsi:type="dcterms:W3CDTF">2018-01-29T18:57:14Z</dcterms:modified>
</cp:coreProperties>
</file>