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8333E-5944-431E-8B16-A1199CCF3DEC}" v="1006" dt="2019-02-22T16:08:1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ppo, Erik" userId="8e11c0ab-acd7-4ce8-ac95-3290805c30dd" providerId="ADAL" clId="{3C08333E-5944-431E-8B16-A1199CCF3DEC}"/>
    <pc:docChg chg="addSld modSld">
      <pc:chgData name="Leppo, Erik" userId="8e11c0ab-acd7-4ce8-ac95-3290805c30dd" providerId="ADAL" clId="{3C08333E-5944-431E-8B16-A1199CCF3DEC}" dt="2019-02-22T16:08:13.277" v="1005" actId="20577"/>
      <pc:docMkLst>
        <pc:docMk/>
      </pc:docMkLst>
      <pc:sldChg chg="modSp add">
        <pc:chgData name="Leppo, Erik" userId="8e11c0ab-acd7-4ce8-ac95-3290805c30dd" providerId="ADAL" clId="{3C08333E-5944-431E-8B16-A1199CCF3DEC}" dt="2019-02-22T15:20:37.198" v="47" actId="20577"/>
        <pc:sldMkLst>
          <pc:docMk/>
          <pc:sldMk cId="1960418018" sldId="256"/>
        </pc:sldMkLst>
        <pc:spChg chg="mod">
          <ac:chgData name="Leppo, Erik" userId="8e11c0ab-acd7-4ce8-ac95-3290805c30dd" providerId="ADAL" clId="{3C08333E-5944-431E-8B16-A1199CCF3DEC}" dt="2019-02-22T15:20:29.747" v="18" actId="20577"/>
          <ac:spMkLst>
            <pc:docMk/>
            <pc:sldMk cId="1960418018" sldId="256"/>
            <ac:spMk id="2" creationId="{4A50DF60-E574-4B11-ABD2-73CB7DA1A29E}"/>
          </ac:spMkLst>
        </pc:spChg>
        <pc:spChg chg="mod">
          <ac:chgData name="Leppo, Erik" userId="8e11c0ab-acd7-4ce8-ac95-3290805c30dd" providerId="ADAL" clId="{3C08333E-5944-431E-8B16-A1199CCF3DEC}" dt="2019-02-22T15:20:37.198" v="47" actId="20577"/>
          <ac:spMkLst>
            <pc:docMk/>
            <pc:sldMk cId="1960418018" sldId="256"/>
            <ac:spMk id="3" creationId="{8E9DE734-DEBF-4127-8DBD-4E52EBC7A823}"/>
          </ac:spMkLst>
        </pc:spChg>
      </pc:sldChg>
      <pc:sldChg chg="modSp add">
        <pc:chgData name="Leppo, Erik" userId="8e11c0ab-acd7-4ce8-ac95-3290805c30dd" providerId="ADAL" clId="{3C08333E-5944-431E-8B16-A1199CCF3DEC}" dt="2019-02-22T16:08:13.277" v="1005" actId="20577"/>
        <pc:sldMkLst>
          <pc:docMk/>
          <pc:sldMk cId="2358572761" sldId="257"/>
        </pc:sldMkLst>
        <pc:spChg chg="mod">
          <ac:chgData name="Leppo, Erik" userId="8e11c0ab-acd7-4ce8-ac95-3290805c30dd" providerId="ADAL" clId="{3C08333E-5944-431E-8B16-A1199CCF3DEC}" dt="2019-02-22T16:07:05.280" v="969" actId="20577"/>
          <ac:spMkLst>
            <pc:docMk/>
            <pc:sldMk cId="2358572761" sldId="257"/>
            <ac:spMk id="2" creationId="{82CF0C86-C6C2-402B-BAD3-1B70AC025EAF}"/>
          </ac:spMkLst>
        </pc:spChg>
        <pc:spChg chg="mod">
          <ac:chgData name="Leppo, Erik" userId="8e11c0ab-acd7-4ce8-ac95-3290805c30dd" providerId="ADAL" clId="{3C08333E-5944-431E-8B16-A1199CCF3DEC}" dt="2019-02-22T16:08:13.277" v="1005" actId="20577"/>
          <ac:spMkLst>
            <pc:docMk/>
            <pc:sldMk cId="2358572761" sldId="257"/>
            <ac:spMk id="3" creationId="{A9AB7052-3BF6-4703-9C58-5F41063C53B4}"/>
          </ac:spMkLst>
        </pc:spChg>
      </pc:sldChg>
      <pc:sldChg chg="modSp add">
        <pc:chgData name="Leppo, Erik" userId="8e11c0ab-acd7-4ce8-ac95-3290805c30dd" providerId="ADAL" clId="{3C08333E-5944-431E-8B16-A1199CCF3DEC}" dt="2019-02-22T16:06:49.827" v="941"/>
        <pc:sldMkLst>
          <pc:docMk/>
          <pc:sldMk cId="2946445372" sldId="258"/>
        </pc:sldMkLst>
        <pc:spChg chg="mod">
          <ac:chgData name="Leppo, Erik" userId="8e11c0ab-acd7-4ce8-ac95-3290805c30dd" providerId="ADAL" clId="{3C08333E-5944-431E-8B16-A1199CCF3DEC}" dt="2019-02-22T15:24:50.166" v="424" actId="20577"/>
          <ac:spMkLst>
            <pc:docMk/>
            <pc:sldMk cId="2946445372" sldId="258"/>
            <ac:spMk id="2" creationId="{F788CF5C-B0DF-4DA8-AB0E-1CA00F50A376}"/>
          </ac:spMkLst>
        </pc:spChg>
        <pc:spChg chg="mod">
          <ac:chgData name="Leppo, Erik" userId="8e11c0ab-acd7-4ce8-ac95-3290805c30dd" providerId="ADAL" clId="{3C08333E-5944-431E-8B16-A1199CCF3DEC}" dt="2019-02-22T16:06:49.827" v="941"/>
          <ac:spMkLst>
            <pc:docMk/>
            <pc:sldMk cId="2946445372" sldId="258"/>
            <ac:spMk id="3" creationId="{95032504-49D8-4A5C-9BEE-CBB43B3A9D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C3A2-9DDD-4EDD-AC2D-D60DAC8A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9A22-4F0C-4438-A2E5-CBC975EE6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C329-1C68-4458-ADCF-03B59971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CA55-C065-40AB-89A0-E119D192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E405-C1A2-45C0-B35B-001AB233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C013-C733-4E7A-B174-9F7B32D0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C23D8-B94E-4105-B70B-9526DB38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DCEB-96C9-4354-A4F5-001A72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08E9-CE6A-4CB7-9C02-E0FC81EC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28F6-2074-461F-8183-556C8F6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C428F-CDCE-46CC-B128-53F3F1C20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8BC0F-879D-4E4D-8523-C9E8BC2A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CDD8-8EE7-41D9-A0F6-75EE12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E06B-1D93-4DEF-ADDA-567070DC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5272-E589-454A-858F-3FAF302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84EC-F900-427B-8FA9-D49ED4B5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5F03-4773-44E8-B6C2-6D1F4B70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EB4B-C01E-4950-ABE0-929C0922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A59-C2EF-4EE4-AE62-B1DD0F29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6C72-CB0C-46A1-9B52-6ADA13D1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8D87-158F-4B2D-89C2-F856D36D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4E53-F610-40A2-A357-AF7FCFEE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C7AA-96F5-4E69-A5A9-D9CC8994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077C-B7D1-41BE-9735-93A2265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02E-39EE-4DEF-867C-E3E4197F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607A-402D-44E2-9F27-36453DEE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805A-F375-427F-943B-DFB327A9C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07E7-4F60-467E-A99C-331782B6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2ADD4-0D69-4016-B4D0-798A81D3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5499-D895-464E-A8FF-06923A9B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860AF-31C8-4EC0-B7CC-7ADD55C8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A3DE-4AD2-4D81-A90F-FE037346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CFC0-A253-48BA-A49C-474F563F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F878-95A6-4DEE-A1C2-AA11E3D0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AA842-ACDD-4443-9990-843C0A40E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2DFFC-711D-4621-A01C-931859E89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AA64-3E28-4D88-BF54-42CBE69B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FF409-F988-4CD9-A694-D1153582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631ED-E301-44DE-9EDE-826EF499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A93-1C04-4C7B-9C88-AB552B34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260A-E325-4F85-8BE1-895E872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FD822-383E-4EE2-AD9D-13A6555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83818-2BB4-4A76-A3AF-FCA57C88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167B-6F13-4040-9A4F-F8BB621B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2E7A-DC94-4F2B-BC17-348C7AC7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5832-190F-44D2-9519-67FE44B5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247-15EB-440E-9A85-04019EDA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DFA6-1971-41FD-ACE3-F689B1BC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52DE-15B5-4D13-9630-306A4E13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8E55-A462-4728-874C-AE6EC33B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CEB5-5353-480B-A26C-322D9BFE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770D-37F1-4C09-A8AA-ECB9C1E1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57F0-1A6D-4B08-9740-853DE594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5B7C-C794-413C-A19D-CD2631BFA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3B1A4-A17B-4F06-9230-46532002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9A74-2392-49A3-9AF8-90136B9C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3CD3-3FF9-450C-9D14-A49CE363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1F963-E0E5-4DA3-AC8E-F3E5B5FF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6B3D1-C1F4-4178-B62D-DF4CEB7A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3EBD-9D0E-4411-8C3A-D9732808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43BD-9891-41DF-AB82-B5578BBCC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2AC8-5DE9-4808-87C3-B093BDF5E82F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4EEE-8231-4633-84C4-F265B048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F8AB-3893-4173-9BE0-585DE1040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C20E-BE2E-405B-B6A6-289F871E5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F60-E574-4B11-ABD2-73CB7DA1A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DE734-DEBF-4127-8DBD-4E52EBC7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Editing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196041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C86-C6C2-402B-BAD3-1B70AC02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7052-3BF6-4703-9C58-5F41063C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"</a:t>
            </a:r>
            <a:r>
              <a:rPr lang="en-US" dirty="0" err="1"/>
              <a:t>Config.Out</a:t>
            </a:r>
            <a:r>
              <a:rPr lang="en-US" dirty="0"/>
              <a:t>()" will generate:</a:t>
            </a:r>
          </a:p>
          <a:p>
            <a:pPr lvl="1"/>
            <a:r>
              <a:rPr lang="en-US" dirty="0"/>
              <a:t>An HTML or DOCX report file with the parameters and values </a:t>
            </a:r>
          </a:p>
          <a:p>
            <a:pPr lvl="2"/>
            <a:r>
              <a:rPr lang="en-US" dirty="0" err="1"/>
              <a:t>Report_Config</a:t>
            </a:r>
            <a:r>
              <a:rPr lang="en-US" dirty="0"/>
              <a:t>_ 20190222_105957.html</a:t>
            </a:r>
          </a:p>
          <a:p>
            <a:pPr lvl="1"/>
            <a:r>
              <a:rPr lang="en-US" dirty="0"/>
              <a:t>An R (text) file with the configuration.</a:t>
            </a:r>
          </a:p>
          <a:p>
            <a:pPr lvl="2"/>
            <a:r>
              <a:rPr lang="en-US" dirty="0"/>
              <a:t>Config_Out_20190222_105957_config.ORIG.R </a:t>
            </a:r>
          </a:p>
          <a:p>
            <a:r>
              <a:rPr lang="en-US" dirty="0"/>
              <a:t>Numbers in the files are date (YYYYMMDD) and time (HHMMSS) when function was run.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7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CF5C-B0DF-4DA8-AB0E-1CA00F50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2504-49D8-4A5C-9BEE-CBB43B3A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 file with ".R" extension.</a:t>
            </a:r>
          </a:p>
          <a:p>
            <a:r>
              <a:rPr lang="en-US" dirty="0"/>
              <a:t>"#" designates a comment</a:t>
            </a:r>
          </a:p>
          <a:p>
            <a:pPr lvl="1"/>
            <a:r>
              <a:rPr lang="en-US" dirty="0"/>
              <a:t>Anything after the "#" (on that line) is not read by R.</a:t>
            </a:r>
          </a:p>
          <a:p>
            <a:r>
              <a:rPr lang="en-US" dirty="0"/>
              <a:t>"&lt;-" is an "equal" sign.</a:t>
            </a:r>
          </a:p>
          <a:p>
            <a:r>
              <a:rPr lang="en-US" dirty="0"/>
              <a:t>All parameters start with "</a:t>
            </a:r>
            <a:r>
              <a:rPr lang="en-US" dirty="0" err="1"/>
              <a:t>ContData.env</a:t>
            </a:r>
            <a:r>
              <a:rPr lang="en-US" dirty="0"/>
              <a:t>$".</a:t>
            </a:r>
          </a:p>
          <a:p>
            <a:r>
              <a:rPr lang="en-US" dirty="0"/>
              <a:t>Only need to save to a new file the parts that are "different".</a:t>
            </a:r>
          </a:p>
          <a:p>
            <a:pPr lvl="1"/>
            <a:r>
              <a:rPr lang="en-US" dirty="0"/>
              <a:t>The base file is loaded first then the user specified file.</a:t>
            </a:r>
          </a:p>
          <a:p>
            <a:pPr lvl="1"/>
            <a:r>
              <a:rPr lang="en-US" dirty="0"/>
              <a:t>So if certain items don't change then don't include them in the new file.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ContDataQC</vt:lpstr>
      <vt:lpstr>Viewing the Values</vt:lpstr>
      <vt:lpstr>Editing the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</dc:title>
  <dc:creator>Leppo, Erik</dc:creator>
  <cp:lastModifiedBy>Leppo, Erik</cp:lastModifiedBy>
  <cp:revision>1</cp:revision>
  <dcterms:created xsi:type="dcterms:W3CDTF">2019-02-22T15:20:18Z</dcterms:created>
  <dcterms:modified xsi:type="dcterms:W3CDTF">2019-02-22T16:08:17Z</dcterms:modified>
</cp:coreProperties>
</file>