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59" r:id="rId5"/>
    <p:sldId id="261" r:id="rId6"/>
    <p:sldId id="264" r:id="rId7"/>
    <p:sldId id="268" r:id="rId8"/>
    <p:sldId id="269" r:id="rId9"/>
    <p:sldId id="262" r:id="rId10"/>
    <p:sldId id="263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63E561A-22BD-491E-B568-1E3F6118245E}">
          <p14:sldIdLst>
            <p14:sldId id="256"/>
          </p14:sldIdLst>
        </p14:section>
        <p14:section name="Boiler Plate" id="{81AC1731-E7D5-407C-8477-3CF5E259927F}">
          <p14:sldIdLst>
            <p14:sldId id="258"/>
            <p14:sldId id="260"/>
          </p14:sldIdLst>
        </p14:section>
        <p14:section name="Introduction" id="{52F30597-0954-4785-8C89-8A1D067F4784}">
          <p14:sldIdLst>
            <p14:sldId id="259"/>
          </p14:sldIdLst>
        </p14:section>
        <p14:section name="Main Body" id="{A71BB53B-9AD9-4414-85B8-F55CF0ACB3C4}">
          <p14:sldIdLst>
            <p14:sldId id="261"/>
            <p14:sldId id="264"/>
            <p14:sldId id="268"/>
            <p14:sldId id="269"/>
            <p14:sldId id="262"/>
            <p14:sldId id="263"/>
          </p14:sldIdLst>
        </p14:section>
        <p14:section name="End" id="{72B75AD2-2FFE-4279-8973-1B4FCBF0EF6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71009-6882-4EF1-96CB-0E4C65F24FB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1595-57A2-404D-88DE-31F7AA81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24CB8-3055-41A0-83BF-28451D1609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0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9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2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9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1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2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7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0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8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Bierwagen.Britta@epa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leppott/ContDataQC" TargetMode="External"/><Relationship Id="rId4" Type="http://schemas.openxmlformats.org/officeDocument/2006/relationships/hyperlink" Target="mailto:Erik.Leppo@tetratech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ppott/ContDataQ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wis.waterdata.usgs.gov/usa/nwis/pmcod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ContDataQC</a:t>
            </a:r>
            <a:br>
              <a:rPr lang="en-US" dirty="0"/>
            </a:br>
            <a:r>
              <a:rPr lang="en-US" dirty="0"/>
              <a:t>Guide Video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 Get Gage Data</a:t>
            </a:r>
          </a:p>
        </p:txBody>
      </p:sp>
    </p:spTree>
    <p:extLst>
      <p:ext uri="{BB962C8B-B14F-4D97-AF65-F5344CB8AC3E}">
        <p14:creationId xmlns:p14="http://schemas.microsoft.com/office/powerpoint/2010/main" val="168662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downloaded file is saved to the specified directory as a CSV file and is ready for processing by other functions in the </a:t>
            </a:r>
            <a:r>
              <a:rPr lang="en-US" dirty="0" err="1"/>
              <a:t>ContDataQC</a:t>
            </a:r>
            <a:r>
              <a:rPr lang="en-US" dirty="0"/>
              <a:t> package.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3233737"/>
            <a:ext cx="64389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2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72D8-1FD0-476C-B848-666886B032D0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84998" y="798149"/>
            <a:ext cx="6528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952" y="2146742"/>
            <a:ext cx="11160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Development of these instructional materials was funded by EPA ORD/NCEA (contact: Britta Bierwagen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Bierwagen.Britta@epa.gov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Erik W. Leppo (</a:t>
            </a:r>
            <a:r>
              <a:rPr lang="en-US" sz="20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Erik.Leppo@tetratech.com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from Tetra Tech (Tt) developed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ContDataQC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 package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https://github.com/leppott/ContDataQC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with assistance from Jen Stamp (Tt) and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David Gibbs (EPA ORISE fellow).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49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ContDataQC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package (add-in) for R (statistical programming language) that enables users to perform some quality control checks and related functions on their continuous monitoring data.</a:t>
            </a:r>
          </a:p>
          <a:p>
            <a:r>
              <a:rPr lang="en-US" dirty="0"/>
              <a:t>Available on GitHub (a code sharing website).</a:t>
            </a:r>
          </a:p>
          <a:p>
            <a:pPr lvl="1"/>
            <a:r>
              <a:rPr lang="en-US" dirty="0">
                <a:hlinkClick r:id="rId2"/>
              </a:rPr>
              <a:t>https://github.com/leppott/ContDataQC</a:t>
            </a:r>
            <a:endParaRPr lang="en-US" dirty="0"/>
          </a:p>
          <a:p>
            <a:r>
              <a:rPr lang="en-US" dirty="0"/>
              <a:t>To install within R run the code below.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devtools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install_github</a:t>
            </a:r>
            <a:r>
              <a:rPr lang="en-US" dirty="0"/>
              <a:t>("</a:t>
            </a:r>
            <a:r>
              <a:rPr lang="en-US" dirty="0" err="1"/>
              <a:t>leppott</a:t>
            </a:r>
            <a:r>
              <a:rPr lang="en-US" dirty="0"/>
              <a:t>/</a:t>
            </a:r>
            <a:r>
              <a:rPr lang="en-US" dirty="0" err="1"/>
              <a:t>ContDataQC</a:t>
            </a:r>
            <a:r>
              <a:rPr lang="en-US" dirty="0"/>
              <a:t>", force=TRUE, </a:t>
            </a:r>
            <a:r>
              <a:rPr lang="en-US" dirty="0" err="1"/>
              <a:t>build_vignettes</a:t>
            </a:r>
            <a:r>
              <a:rPr lang="en-US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41541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within R need to load the library first.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ContDataQC</a:t>
            </a:r>
            <a:r>
              <a:rPr lang="en-US" dirty="0"/>
              <a:t>)</a:t>
            </a:r>
          </a:p>
          <a:p>
            <a:r>
              <a:rPr lang="en-US" dirty="0"/>
              <a:t>Help for a specific function.</a:t>
            </a:r>
          </a:p>
          <a:p>
            <a:pPr lvl="1"/>
            <a:r>
              <a:rPr lang="en-US" dirty="0"/>
              <a:t>Prefix the command with a question mark.</a:t>
            </a:r>
          </a:p>
          <a:p>
            <a:pPr lvl="2"/>
            <a:r>
              <a:rPr lang="en-US" dirty="0"/>
              <a:t>?</a:t>
            </a:r>
            <a:r>
              <a:rPr lang="en-US" dirty="0" err="1"/>
              <a:t>ContDataQC</a:t>
            </a:r>
            <a:endParaRPr lang="en-US" dirty="0"/>
          </a:p>
          <a:p>
            <a:r>
              <a:rPr lang="en-US" dirty="0"/>
              <a:t>Help index for all function in the package.</a:t>
            </a:r>
          </a:p>
          <a:p>
            <a:pPr lvl="1"/>
            <a:r>
              <a:rPr lang="en-US" dirty="0"/>
              <a:t>help(package="</a:t>
            </a:r>
            <a:r>
              <a:rPr lang="en-US" dirty="0" err="1"/>
              <a:t>ContDataQC</a:t>
            </a:r>
            <a:r>
              <a:rPr lang="en-US" dirty="0"/>
              <a:t>")</a:t>
            </a:r>
          </a:p>
          <a:p>
            <a:r>
              <a:rPr lang="en-US" dirty="0"/>
              <a:t>Vignette, overall help file.</a:t>
            </a:r>
          </a:p>
          <a:p>
            <a:pPr lvl="1"/>
            <a:r>
              <a:rPr lang="en-US" dirty="0"/>
              <a:t>vignette("</a:t>
            </a:r>
            <a:r>
              <a:rPr lang="en-US" dirty="0" err="1"/>
              <a:t>ContDataQC_Vignette",package</a:t>
            </a:r>
            <a:r>
              <a:rPr lang="en-US" dirty="0"/>
              <a:t>="</a:t>
            </a:r>
            <a:r>
              <a:rPr lang="en-US" dirty="0" err="1"/>
              <a:t>ContDataQC</a:t>
            </a:r>
            <a:r>
              <a:rPr lang="en-US" dirty="0"/>
              <a:t>")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3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Gage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ContDataQC</a:t>
            </a:r>
            <a:r>
              <a:rPr lang="en-US" dirty="0"/>
              <a:t> package contains a function to download USGS gage data for use in </a:t>
            </a:r>
            <a:r>
              <a:rPr lang="en-US" dirty="0" err="1"/>
              <a:t>ContDataQC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function is implemented with the USGS R package </a:t>
            </a:r>
            <a:r>
              <a:rPr lang="en-US" dirty="0" err="1"/>
              <a:t>dataRetrieval</a:t>
            </a:r>
            <a:r>
              <a:rPr lang="en-US" dirty="0"/>
              <a:t>.</a:t>
            </a:r>
          </a:p>
          <a:p>
            <a:r>
              <a:rPr lang="en-US" dirty="0"/>
              <a:t>Downloaded data is formatted for use with other functions in the </a:t>
            </a:r>
            <a:r>
              <a:rPr lang="en-US" dirty="0" err="1"/>
              <a:t>ContDataQC</a:t>
            </a:r>
            <a:r>
              <a:rPr lang="en-US" dirty="0"/>
              <a:t> package.</a:t>
            </a:r>
          </a:p>
          <a:p>
            <a:r>
              <a:rPr lang="en-US" dirty="0"/>
              <a:t>Example code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ContDataQC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?</a:t>
            </a:r>
            <a:r>
              <a:rPr lang="en-US" dirty="0" err="1"/>
              <a:t>ContDataQC</a:t>
            </a:r>
            <a:endParaRPr lang="en-US" dirty="0"/>
          </a:p>
          <a:p>
            <a:r>
              <a:rPr lang="en-US" dirty="0"/>
              <a:t>Vignette (help) file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ContDataQC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vignette("</a:t>
            </a:r>
            <a:r>
              <a:rPr lang="en-US" dirty="0" err="1"/>
              <a:t>ContDataQC_Vignette",package</a:t>
            </a:r>
            <a:r>
              <a:rPr lang="en-US" dirty="0"/>
              <a:t>="</a:t>
            </a:r>
            <a:r>
              <a:rPr lang="en-US" dirty="0" err="1"/>
              <a:t>ContDataQC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06054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Example,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library(</a:t>
            </a:r>
            <a:r>
              <a:rPr lang="en-US" dirty="0" err="1"/>
              <a:t>ContDataQC</a:t>
            </a:r>
            <a:r>
              <a:rPr lang="en-US" dirty="0"/>
              <a:t>)</a:t>
            </a:r>
          </a:p>
          <a:p>
            <a:r>
              <a:rPr lang="en-US" dirty="0"/>
              <a:t># Get Gage Data</a:t>
            </a:r>
          </a:p>
          <a:p>
            <a:r>
              <a:rPr lang="en-US" dirty="0" err="1"/>
              <a:t>myData.Operation</a:t>
            </a:r>
            <a:r>
              <a:rPr lang="en-US" dirty="0"/>
              <a:t>    &lt;- "</a:t>
            </a:r>
            <a:r>
              <a:rPr lang="en-US" dirty="0" err="1"/>
              <a:t>GetGageData</a:t>
            </a:r>
            <a:r>
              <a:rPr lang="en-US" dirty="0"/>
              <a:t>" #</a:t>
            </a:r>
            <a:r>
              <a:rPr lang="en-US" dirty="0" err="1"/>
              <a:t>Selection.Operation</a:t>
            </a:r>
            <a:r>
              <a:rPr lang="en-US" dirty="0"/>
              <a:t>[1]</a:t>
            </a:r>
          </a:p>
          <a:p>
            <a:r>
              <a:rPr lang="en-US" dirty="0" err="1"/>
              <a:t>myData.SiteID</a:t>
            </a:r>
            <a:r>
              <a:rPr lang="en-US" dirty="0"/>
              <a:t>       &lt;- "01187300" # Hubbard River near West Hartland, CT</a:t>
            </a:r>
          </a:p>
          <a:p>
            <a:r>
              <a:rPr lang="en-US" dirty="0" err="1"/>
              <a:t>myData.Type</a:t>
            </a:r>
            <a:r>
              <a:rPr lang="en-US" dirty="0"/>
              <a:t>         &lt;- </a:t>
            </a:r>
            <a:r>
              <a:rPr lang="en-US" dirty="0" err="1"/>
              <a:t>Selection.Type</a:t>
            </a:r>
            <a:r>
              <a:rPr lang="en-US" dirty="0"/>
              <a:t>[4] #"Gage"</a:t>
            </a:r>
          </a:p>
          <a:p>
            <a:r>
              <a:rPr lang="en-US" dirty="0" err="1"/>
              <a:t>myData.DateRange.Start</a:t>
            </a:r>
            <a:r>
              <a:rPr lang="en-US" dirty="0"/>
              <a:t>  &lt;- "2013-01-01"</a:t>
            </a:r>
          </a:p>
          <a:p>
            <a:r>
              <a:rPr lang="en-US" dirty="0" err="1"/>
              <a:t>myData.DateRange.End</a:t>
            </a:r>
            <a:r>
              <a:rPr lang="en-US" dirty="0"/>
              <a:t>    &lt;- "2014-12-31"</a:t>
            </a:r>
          </a:p>
          <a:p>
            <a:r>
              <a:rPr lang="en-US" dirty="0" err="1"/>
              <a:t>myDir.import</a:t>
            </a:r>
            <a:r>
              <a:rPr lang="en-US" dirty="0"/>
              <a:t> &lt;- ""</a:t>
            </a:r>
          </a:p>
          <a:p>
            <a:r>
              <a:rPr lang="en-US" dirty="0" err="1"/>
              <a:t>myDir.export</a:t>
            </a:r>
            <a:r>
              <a:rPr lang="en-US" dirty="0"/>
              <a:t> &lt;- </a:t>
            </a:r>
            <a:r>
              <a:rPr lang="en-US" dirty="0" err="1"/>
              <a:t>file.path</a:t>
            </a:r>
            <a:r>
              <a:rPr lang="en-US" dirty="0"/>
              <a:t>(</a:t>
            </a:r>
            <a:r>
              <a:rPr lang="en-US" dirty="0" err="1"/>
              <a:t>myDir.BASE,Selection.SUB</a:t>
            </a:r>
            <a:r>
              <a:rPr lang="en-US" dirty="0"/>
              <a:t>[1])</a:t>
            </a:r>
          </a:p>
          <a:p>
            <a:r>
              <a:rPr lang="en-US" dirty="0" err="1"/>
              <a:t>ContDataQC</a:t>
            </a:r>
            <a:r>
              <a:rPr lang="en-US" dirty="0"/>
              <a:t>(</a:t>
            </a:r>
            <a:r>
              <a:rPr lang="en-US" dirty="0" err="1"/>
              <a:t>myData.Operation</a:t>
            </a:r>
            <a:r>
              <a:rPr lang="en-US" dirty="0"/>
              <a:t>, </a:t>
            </a:r>
            <a:r>
              <a:rPr lang="en-US" dirty="0" err="1"/>
              <a:t>myData.SiteID</a:t>
            </a:r>
            <a:r>
              <a:rPr lang="en-US" dirty="0"/>
              <a:t>, </a:t>
            </a:r>
            <a:r>
              <a:rPr lang="en-US" dirty="0" err="1"/>
              <a:t>myData.Type</a:t>
            </a:r>
            <a:r>
              <a:rPr lang="en-US" dirty="0"/>
              <a:t>, </a:t>
            </a:r>
            <a:r>
              <a:rPr lang="en-US" dirty="0" err="1"/>
              <a:t>myData.DateRange.Start</a:t>
            </a:r>
            <a:endParaRPr lang="en-US" dirty="0"/>
          </a:p>
          <a:p>
            <a:r>
              <a:rPr lang="en-US" dirty="0"/>
              <a:t>          , </a:t>
            </a:r>
            <a:r>
              <a:rPr lang="en-US" dirty="0" err="1"/>
              <a:t>myData.DateRange.End</a:t>
            </a:r>
            <a:r>
              <a:rPr lang="en-US" dirty="0"/>
              <a:t>, </a:t>
            </a:r>
            <a:r>
              <a:rPr lang="en-US" dirty="0" err="1"/>
              <a:t>myDir.import</a:t>
            </a:r>
            <a:r>
              <a:rPr lang="en-US" dirty="0"/>
              <a:t>, </a:t>
            </a:r>
            <a:r>
              <a:rPr lang="en-US" dirty="0" err="1"/>
              <a:t>myDir.export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084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include custom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run the function “</a:t>
            </a:r>
            <a:r>
              <a:rPr lang="en-US" dirty="0" err="1"/>
              <a:t>ContDataQC</a:t>
            </a:r>
            <a:r>
              <a:rPr lang="en-US" dirty="0"/>
              <a:t>()” there is a parameter (</a:t>
            </a:r>
            <a:r>
              <a:rPr lang="en-US" dirty="0" err="1"/>
              <a:t>fun.myConfig</a:t>
            </a:r>
            <a:r>
              <a:rPr lang="en-US" dirty="0"/>
              <a:t>) that allows the user to input their own configuration file.</a:t>
            </a:r>
          </a:p>
          <a:p>
            <a:pPr lvl="1"/>
            <a:r>
              <a:rPr lang="en-US" dirty="0" err="1"/>
              <a:t>fun.myFile</a:t>
            </a:r>
            <a:r>
              <a:rPr lang="en-US" dirty="0"/>
              <a:t>=“</a:t>
            </a:r>
            <a:r>
              <a:rPr lang="en-US" dirty="0" err="1"/>
              <a:t>config.tz.</a:t>
            </a:r>
            <a:r>
              <a:rPr lang="en-US" dirty="0" err="1"/>
              <a:t>central</a:t>
            </a:r>
            <a:r>
              <a:rPr lang="en-US" dirty="0" err="1"/>
              <a:t>.R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config.tz.central.R</a:t>
            </a:r>
            <a:r>
              <a:rPr lang="en-US" dirty="0"/>
              <a:t>” should be in the working directory and is the name of your file.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5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Example, Modified Time Zone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get gage data from a different time zone.</a:t>
            </a:r>
          </a:p>
          <a:p>
            <a:pPr lvl="1"/>
            <a:r>
              <a:rPr lang="en-US" dirty="0"/>
              <a:t># Get Gage Data (central time zone)</a:t>
            </a:r>
          </a:p>
          <a:p>
            <a:pPr lvl="1"/>
            <a:r>
              <a:rPr lang="en-US" dirty="0" err="1"/>
              <a:t>myData.Operation</a:t>
            </a:r>
            <a:r>
              <a:rPr lang="en-US" dirty="0"/>
              <a:t>    &lt;- "</a:t>
            </a:r>
            <a:r>
              <a:rPr lang="en-US" dirty="0" err="1"/>
              <a:t>GetGageData</a:t>
            </a:r>
            <a:r>
              <a:rPr lang="en-US" dirty="0"/>
              <a:t>" #</a:t>
            </a:r>
            <a:r>
              <a:rPr lang="en-US" dirty="0" err="1"/>
              <a:t>Selection.Operation</a:t>
            </a:r>
            <a:r>
              <a:rPr lang="en-US" dirty="0"/>
              <a:t>[1]</a:t>
            </a:r>
          </a:p>
          <a:p>
            <a:pPr lvl="1"/>
            <a:r>
              <a:rPr lang="en-US" dirty="0" err="1"/>
              <a:t>myData.SiteID</a:t>
            </a:r>
            <a:r>
              <a:rPr lang="en-US" dirty="0"/>
              <a:t>       &lt;- "07032000" # Mississippi River at Memphis, TN</a:t>
            </a:r>
          </a:p>
          <a:p>
            <a:pPr lvl="1"/>
            <a:r>
              <a:rPr lang="en-US" dirty="0" err="1"/>
              <a:t>myData.Type</a:t>
            </a:r>
            <a:r>
              <a:rPr lang="en-US" dirty="0"/>
              <a:t>         &lt;- </a:t>
            </a:r>
            <a:r>
              <a:rPr lang="en-US" dirty="0" err="1"/>
              <a:t>Selection.Type</a:t>
            </a:r>
            <a:r>
              <a:rPr lang="en-US" dirty="0"/>
              <a:t>[4] #"Gage"</a:t>
            </a:r>
          </a:p>
          <a:p>
            <a:pPr lvl="1"/>
            <a:r>
              <a:rPr lang="en-US" dirty="0" err="1"/>
              <a:t>myData.DateRange.Start</a:t>
            </a:r>
            <a:r>
              <a:rPr lang="en-US" dirty="0"/>
              <a:t>  &lt;- "2013-01-01"</a:t>
            </a:r>
          </a:p>
          <a:p>
            <a:pPr lvl="1"/>
            <a:r>
              <a:rPr lang="en-US" dirty="0" err="1"/>
              <a:t>myData.DateRange.End</a:t>
            </a:r>
            <a:r>
              <a:rPr lang="en-US" dirty="0"/>
              <a:t>    &lt;- "2014-12-31"</a:t>
            </a:r>
          </a:p>
          <a:p>
            <a:pPr lvl="1"/>
            <a:r>
              <a:rPr lang="en-US" dirty="0" err="1"/>
              <a:t>myDir.import</a:t>
            </a:r>
            <a:r>
              <a:rPr lang="en-US" dirty="0"/>
              <a:t> &lt;- ""</a:t>
            </a:r>
          </a:p>
          <a:p>
            <a:pPr lvl="1"/>
            <a:r>
              <a:rPr lang="en-US" dirty="0" err="1"/>
              <a:t>myDir.export</a:t>
            </a:r>
            <a:r>
              <a:rPr lang="en-US" dirty="0"/>
              <a:t> &lt;- </a:t>
            </a:r>
            <a:r>
              <a:rPr lang="en-US" dirty="0" err="1"/>
              <a:t>file.path</a:t>
            </a:r>
            <a:r>
              <a:rPr lang="en-US" dirty="0"/>
              <a:t>(</a:t>
            </a:r>
            <a:r>
              <a:rPr lang="en-US" dirty="0" err="1"/>
              <a:t>myDir.BASE,Selection.SUB</a:t>
            </a:r>
            <a:r>
              <a:rPr lang="en-US" dirty="0"/>
              <a:t>[1])</a:t>
            </a:r>
          </a:p>
          <a:p>
            <a:pPr lvl="1"/>
            <a:r>
              <a:rPr lang="en-US" dirty="0"/>
              <a:t># include path if not in working directory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myConfig</a:t>
            </a:r>
            <a:r>
              <a:rPr lang="en-US" dirty="0">
                <a:highlight>
                  <a:srgbClr val="FFFF00"/>
                </a:highlight>
              </a:rPr>
              <a:t>            &lt;- </a:t>
            </a:r>
            <a:r>
              <a:rPr lang="en-US" dirty="0" err="1">
                <a:highlight>
                  <a:srgbClr val="FFFF00"/>
                </a:highlight>
              </a:rPr>
              <a:t>file.path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getwd</a:t>
            </a:r>
            <a:r>
              <a:rPr lang="en-US" dirty="0">
                <a:highlight>
                  <a:srgbClr val="FFFF00"/>
                </a:highlight>
              </a:rPr>
              <a:t>(),</a:t>
            </a:r>
            <a:r>
              <a:rPr lang="en-US" dirty="0" err="1">
                <a:highlight>
                  <a:srgbClr val="FFFF00"/>
                </a:highlight>
              </a:rPr>
              <a:t>Selection.SUB</a:t>
            </a:r>
            <a:r>
              <a:rPr lang="en-US" dirty="0">
                <a:highlight>
                  <a:srgbClr val="FFFF00"/>
                </a:highlight>
              </a:rPr>
              <a:t>[1],"</a:t>
            </a:r>
            <a:r>
              <a:rPr lang="en-US" dirty="0" err="1">
                <a:highlight>
                  <a:srgbClr val="FFFF00"/>
                </a:highlight>
              </a:rPr>
              <a:t>config.TZ.central.R</a:t>
            </a:r>
            <a:r>
              <a:rPr lang="en-US" dirty="0">
                <a:highlight>
                  <a:srgbClr val="FFFF00"/>
                </a:highlight>
              </a:rPr>
              <a:t>")</a:t>
            </a:r>
          </a:p>
          <a:p>
            <a:pPr lvl="1"/>
            <a:r>
              <a:rPr lang="en-US" dirty="0" err="1"/>
              <a:t>ContDataQC</a:t>
            </a:r>
            <a:r>
              <a:rPr lang="en-US" dirty="0"/>
              <a:t>(</a:t>
            </a:r>
            <a:r>
              <a:rPr lang="en-US" dirty="0" err="1"/>
              <a:t>myData.Operation</a:t>
            </a:r>
            <a:r>
              <a:rPr lang="en-US" dirty="0"/>
              <a:t>, </a:t>
            </a:r>
            <a:r>
              <a:rPr lang="en-US" dirty="0" err="1"/>
              <a:t>myData.SiteID</a:t>
            </a:r>
            <a:r>
              <a:rPr lang="en-US" dirty="0"/>
              <a:t>, </a:t>
            </a:r>
            <a:r>
              <a:rPr lang="en-US" dirty="0" err="1"/>
              <a:t>myData.Type</a:t>
            </a:r>
            <a:r>
              <a:rPr lang="en-US" dirty="0"/>
              <a:t>, </a:t>
            </a:r>
            <a:r>
              <a:rPr lang="en-US" dirty="0" err="1"/>
              <a:t>myData.DateRange.Start</a:t>
            </a:r>
            <a:endParaRPr lang="en-US" dirty="0"/>
          </a:p>
          <a:p>
            <a:pPr lvl="1"/>
            <a:r>
              <a:rPr lang="en-US" dirty="0"/>
              <a:t>           , </a:t>
            </a:r>
            <a:r>
              <a:rPr lang="en-US" dirty="0" err="1"/>
              <a:t>myData.DateRange.End</a:t>
            </a:r>
            <a:r>
              <a:rPr lang="en-US" dirty="0"/>
              <a:t>, </a:t>
            </a:r>
            <a:r>
              <a:rPr lang="en-US" dirty="0" err="1"/>
              <a:t>myDir.import</a:t>
            </a:r>
            <a:r>
              <a:rPr lang="en-US" dirty="0"/>
              <a:t>, </a:t>
            </a:r>
            <a:r>
              <a:rPr lang="en-US" dirty="0" err="1"/>
              <a:t>myDir.export</a:t>
            </a:r>
            <a:r>
              <a:rPr lang="en-US" dirty="0"/>
              <a:t>, </a:t>
            </a:r>
            <a:r>
              <a:rPr lang="en-US" dirty="0" err="1">
                <a:highlight>
                  <a:srgbClr val="FFFF00"/>
                </a:highlight>
              </a:rPr>
              <a:t>myConfig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616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Creating a custom configuration is covered in a separate video.</a:t>
            </a:r>
          </a:p>
        </p:txBody>
      </p:sp>
    </p:spTree>
    <p:extLst>
      <p:ext uri="{BB962C8B-B14F-4D97-AF65-F5344CB8AC3E}">
        <p14:creationId xmlns:p14="http://schemas.microsoft.com/office/powerpoint/2010/main" val="355127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USGS Parameter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summer 2017 update to the USGS </a:t>
            </a:r>
            <a:r>
              <a:rPr lang="en-US" dirty="0" err="1"/>
              <a:t>dataRetrieval</a:t>
            </a:r>
            <a:r>
              <a:rPr lang="en-US" dirty="0"/>
              <a:t> package removed parameter names from the summary table and only parameter codes were included.</a:t>
            </a:r>
          </a:p>
          <a:p>
            <a:pPr lvl="1"/>
            <a:r>
              <a:rPr lang="en-US" dirty="0">
                <a:hlinkClick r:id="rId2"/>
              </a:rPr>
              <a:t>https://nwis.waterdata.usgs.gov/usa/nwis/pmcodes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15152"/>
              </p:ext>
            </p:extLst>
          </p:nvPr>
        </p:nvGraphicFramePr>
        <p:xfrm>
          <a:off x="1611923" y="3550789"/>
          <a:ext cx="5826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908">
                  <a:extLst>
                    <a:ext uri="{9D8B030D-6E8A-4147-A177-3AD203B41FA5}">
                      <a16:colId xmlns:a16="http://schemas.microsoft.com/office/drawing/2014/main" val="2423265013"/>
                    </a:ext>
                  </a:extLst>
                </a:gridCol>
                <a:gridCol w="4044461">
                  <a:extLst>
                    <a:ext uri="{9D8B030D-6E8A-4147-A177-3AD203B41FA5}">
                      <a16:colId xmlns:a16="http://schemas.microsoft.com/office/drawing/2014/main" val="1575798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91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Discharge, cubic feet per 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07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Gage height, feet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5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Temperature, water, degrees Celsius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10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Temperature, air, degrees Celsius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5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40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Screen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the download the user is presented with information on screen about the number of gages to process and the data available.</a:t>
            </a:r>
          </a:p>
          <a:p>
            <a:r>
              <a:rPr lang="en-US" dirty="0"/>
              <a:t>When finished the processing time is reported.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729" y="1825625"/>
            <a:ext cx="6089958" cy="459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7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815</Words>
  <Application>Microsoft Office PowerPoint</Application>
  <PresentationFormat>Widescreen</PresentationFormat>
  <Paragraphs>84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ContDataQC Guide Video</vt:lpstr>
      <vt:lpstr>ContDataQC</vt:lpstr>
      <vt:lpstr>Getting Help</vt:lpstr>
      <vt:lpstr>Get Gage Data</vt:lpstr>
      <vt:lpstr>Code Example, Basic</vt:lpstr>
      <vt:lpstr>To include custom configuration</vt:lpstr>
      <vt:lpstr>Code Example, Modified Time Zone</vt:lpstr>
      <vt:lpstr>USGS Parameter Codes</vt:lpstr>
      <vt:lpstr>On Screen Feedback</vt:lpstr>
      <vt:lpstr>Download File Format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ContDataQC Guide Video</dc:title>
  <dc:creator>Leppo, Erik</dc:creator>
  <cp:lastModifiedBy>Leppo, Erik</cp:lastModifiedBy>
  <cp:revision>18</cp:revision>
  <dcterms:created xsi:type="dcterms:W3CDTF">2018-01-26T15:15:45Z</dcterms:created>
  <dcterms:modified xsi:type="dcterms:W3CDTF">2018-01-26T19:38:58Z</dcterms:modified>
</cp:coreProperties>
</file>