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7" r:id="rId9"/>
    <p:sldId id="269" r:id="rId10"/>
    <p:sldId id="264" r:id="rId11"/>
    <p:sldId id="265" r:id="rId12"/>
    <p:sldId id="266" r:id="rId13"/>
    <p:sldId id="270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63E561A-22BD-491E-B568-1E3F6118245E}">
          <p14:sldIdLst>
            <p14:sldId id="256"/>
          </p14:sldIdLst>
        </p14:section>
        <p14:section name="Boiler Plate" id="{81AC1731-E7D5-407C-8477-3CF5E259927F}">
          <p14:sldIdLst>
            <p14:sldId id="258"/>
            <p14:sldId id="260"/>
          </p14:sldIdLst>
        </p14:section>
        <p14:section name="Introduction" id="{52F30597-0954-4785-8C89-8A1D067F4784}">
          <p14:sldIdLst>
            <p14:sldId id="259"/>
          </p14:sldIdLst>
        </p14:section>
        <p14:section name="Main Body" id="{A71BB53B-9AD9-4414-85B8-F55CF0ACB3C4}">
          <p14:sldIdLst>
            <p14:sldId id="261"/>
            <p14:sldId id="262"/>
            <p14:sldId id="263"/>
            <p14:sldId id="267"/>
            <p14:sldId id="269"/>
            <p14:sldId id="264"/>
            <p14:sldId id="265"/>
            <p14:sldId id="266"/>
          </p14:sldIdLst>
        </p14:section>
        <p14:section name="R Notebook Code" id="{1FAF925F-6BF3-4AB0-8748-E69F86066117}">
          <p14:sldIdLst>
            <p14:sldId id="270"/>
          </p14:sldIdLst>
        </p14:section>
        <p14:section name="End" id="{72B75AD2-2FFE-4279-8973-1B4FCBF0EF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71009-6882-4EF1-96CB-0E4C65F24FB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1595-57A2-404D-88DE-31F7AA814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24CB8-3055-41A0-83BF-28451D1609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795A-9BFC-475B-95A6-98CD11EA5C56}" type="datetimeFigureOut">
              <a:rPr lang="en-US" smtClean="0"/>
              <a:t>2018-01-30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2CF7-48CA-45F6-9E0A-3382A244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_Gui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ierwagen.Britta@ep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eppott/ContDataQC" TargetMode="External"/><Relationship Id="rId4" Type="http://schemas.openxmlformats.org/officeDocument/2006/relationships/hyperlink" Target="mailto:Erik.Leppo@tetratech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ppott/ContDataQ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eppott/ContDataQC/blob/master/R/config.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br>
              <a:rPr lang="en-US" dirty="0"/>
            </a:br>
            <a:r>
              <a:rPr lang="en-US" dirty="0"/>
              <a:t>Guide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 Custom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8662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include custom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 the function “</a:t>
            </a:r>
            <a:r>
              <a:rPr lang="en-US" dirty="0" err="1"/>
              <a:t>ContDataQC</a:t>
            </a:r>
            <a:r>
              <a:rPr lang="en-US" dirty="0"/>
              <a:t>()” there is a parameter (</a:t>
            </a:r>
            <a:r>
              <a:rPr lang="en-US" dirty="0" err="1"/>
              <a:t>fun.myConfig</a:t>
            </a:r>
            <a:r>
              <a:rPr lang="en-US" dirty="0"/>
              <a:t>) that allows the user to input their own configuration file.</a:t>
            </a:r>
          </a:p>
          <a:p>
            <a:pPr lvl="1"/>
            <a:r>
              <a:rPr lang="en-US" dirty="0" err="1"/>
              <a:t>fun.myFile</a:t>
            </a:r>
            <a:r>
              <a:rPr lang="en-US" dirty="0"/>
              <a:t>=“</a:t>
            </a:r>
            <a:r>
              <a:rPr lang="en-US" dirty="0" err="1"/>
              <a:t>config_flat.R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config_flat.R</a:t>
            </a:r>
            <a:r>
              <a:rPr lang="en-US" dirty="0"/>
              <a:t>” should be in the working directory and is the name of your file.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from Help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QC Raw Data</a:t>
            </a:r>
          </a:p>
          <a:p>
            <a:r>
              <a:rPr lang="en-US" dirty="0" err="1"/>
              <a:t>myData.Operation</a:t>
            </a:r>
            <a:r>
              <a:rPr lang="en-US" dirty="0"/>
              <a:t> &lt;- "</a:t>
            </a:r>
            <a:r>
              <a:rPr lang="en-US" dirty="0" err="1"/>
              <a:t>QCRaw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[2]</a:t>
            </a:r>
          </a:p>
          <a:p>
            <a:r>
              <a:rPr lang="en-US" dirty="0" err="1"/>
              <a:t>myData.SiteID</a:t>
            </a:r>
            <a:r>
              <a:rPr lang="en-US" dirty="0"/>
              <a:t>    &lt;- "test2"</a:t>
            </a:r>
          </a:p>
          <a:p>
            <a:r>
              <a:rPr lang="en-US" dirty="0" err="1"/>
              <a:t>myData.Type</a:t>
            </a:r>
            <a:r>
              <a:rPr lang="en-US" dirty="0"/>
              <a:t>      &lt;- </a:t>
            </a:r>
            <a:r>
              <a:rPr lang="en-US" dirty="0" err="1"/>
              <a:t>Selection.Type</a:t>
            </a:r>
            <a:r>
              <a:rPr lang="en-US" dirty="0"/>
              <a:t>[3] #"AW"</a:t>
            </a:r>
          </a:p>
          <a:p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r>
              <a:rPr lang="en-US" dirty="0" err="1"/>
              <a:t>myDir.import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 #"Data1_RAW"</a:t>
            </a:r>
          </a:p>
          <a:p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[2]) #"Data2_QC"</a:t>
            </a:r>
          </a:p>
          <a:p>
            <a:r>
              <a:rPr lang="en-US" dirty="0" err="1"/>
              <a:t>myReport.format</a:t>
            </a:r>
            <a:r>
              <a:rPr lang="en-US" dirty="0"/>
              <a:t> &lt;- "</a:t>
            </a:r>
            <a:r>
              <a:rPr lang="en-US" dirty="0" err="1"/>
              <a:t>docx</a:t>
            </a:r>
            <a:r>
              <a:rPr lang="en-US" dirty="0"/>
              <a:t>"</a:t>
            </a:r>
          </a:p>
          <a:p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r>
              <a:rPr lang="en-US" dirty="0"/>
              <a:t> 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endParaRPr lang="en-US" dirty="0"/>
          </a:p>
          <a:p>
            <a:r>
              <a:rPr lang="en-US" dirty="0"/>
              <a:t>           , </a:t>
            </a:r>
            <a:r>
              <a:rPr lang="en-US" dirty="0" err="1"/>
              <a:t>fun.myReport.format</a:t>
            </a:r>
            <a:r>
              <a:rPr lang="en-US" dirty="0"/>
              <a:t>=</a:t>
            </a:r>
            <a:r>
              <a:rPr lang="en-US" dirty="0" err="1"/>
              <a:t>myReport.format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40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R Code that Include Custom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 QC Raw Data</a:t>
            </a:r>
          </a:p>
          <a:p>
            <a:r>
              <a:rPr lang="en-US" dirty="0" err="1"/>
              <a:t>myData.Operation</a:t>
            </a:r>
            <a:r>
              <a:rPr lang="en-US" dirty="0"/>
              <a:t> &lt;- "</a:t>
            </a:r>
            <a:r>
              <a:rPr lang="en-US" dirty="0" err="1"/>
              <a:t>QCRaw</a:t>
            </a:r>
            <a:r>
              <a:rPr lang="en-US" dirty="0"/>
              <a:t>" #</a:t>
            </a:r>
            <a:r>
              <a:rPr lang="en-US" dirty="0" err="1"/>
              <a:t>Selection.Operation</a:t>
            </a:r>
            <a:r>
              <a:rPr lang="en-US" dirty="0"/>
              <a:t>[2]</a:t>
            </a:r>
          </a:p>
          <a:p>
            <a:r>
              <a:rPr lang="en-US" dirty="0" err="1"/>
              <a:t>myData.SiteID</a:t>
            </a:r>
            <a:r>
              <a:rPr lang="en-US" dirty="0"/>
              <a:t>    &lt;- "test2"</a:t>
            </a:r>
          </a:p>
          <a:p>
            <a:r>
              <a:rPr lang="en-US" dirty="0" err="1"/>
              <a:t>myData.Type</a:t>
            </a:r>
            <a:r>
              <a:rPr lang="en-US" dirty="0"/>
              <a:t>      &lt;- </a:t>
            </a:r>
            <a:r>
              <a:rPr lang="en-US" dirty="0" err="1"/>
              <a:t>Selection.Type</a:t>
            </a:r>
            <a:r>
              <a:rPr lang="en-US" dirty="0"/>
              <a:t>[3] #"AW"</a:t>
            </a:r>
          </a:p>
          <a:p>
            <a:r>
              <a:rPr lang="en-US" dirty="0" err="1"/>
              <a:t>myData.DateRange.Start</a:t>
            </a:r>
            <a:r>
              <a:rPr lang="en-US" dirty="0"/>
              <a:t>  &lt;- "2013-01-01"</a:t>
            </a:r>
          </a:p>
          <a:p>
            <a:r>
              <a:rPr lang="en-US" dirty="0" err="1"/>
              <a:t>myData.DateRange.End</a:t>
            </a:r>
            <a:r>
              <a:rPr lang="en-US" dirty="0"/>
              <a:t>    &lt;- "2014-12-31"</a:t>
            </a:r>
          </a:p>
          <a:p>
            <a:r>
              <a:rPr lang="en-US" dirty="0" err="1"/>
              <a:t>myDir.import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[1]) #"Data1_RAW"</a:t>
            </a:r>
          </a:p>
          <a:p>
            <a:r>
              <a:rPr lang="en-US" dirty="0" err="1"/>
              <a:t>myDir.export</a:t>
            </a:r>
            <a:r>
              <a:rPr lang="en-US" dirty="0"/>
              <a:t> &lt;- </a:t>
            </a:r>
            <a:r>
              <a:rPr lang="en-US" dirty="0" err="1"/>
              <a:t>file.path</a:t>
            </a:r>
            <a:r>
              <a:rPr lang="en-US" dirty="0"/>
              <a:t>(</a:t>
            </a:r>
            <a:r>
              <a:rPr lang="en-US" dirty="0" err="1"/>
              <a:t>myDir.BASE,Selection.SUB</a:t>
            </a:r>
            <a:r>
              <a:rPr lang="en-US" dirty="0"/>
              <a:t>[2]) #"Data2_QC"</a:t>
            </a:r>
          </a:p>
          <a:p>
            <a:r>
              <a:rPr lang="en-US" dirty="0" err="1"/>
              <a:t>myReport.format</a:t>
            </a:r>
            <a:r>
              <a:rPr lang="en-US" dirty="0"/>
              <a:t> &lt;- "</a:t>
            </a:r>
            <a:r>
              <a:rPr lang="en-US" dirty="0" err="1"/>
              <a:t>docx</a:t>
            </a:r>
            <a:r>
              <a:rPr lang="en-US" dirty="0"/>
              <a:t>“</a:t>
            </a:r>
          </a:p>
          <a:p>
            <a:r>
              <a:rPr lang="en-US" dirty="0" err="1">
                <a:highlight>
                  <a:srgbClr val="FFFF00"/>
                </a:highlight>
              </a:rPr>
              <a:t>myConfig</a:t>
            </a:r>
            <a:r>
              <a:rPr lang="en-US" dirty="0">
                <a:highlight>
                  <a:srgbClr val="FFFF00"/>
                </a:highlight>
              </a:rPr>
              <a:t> &lt;- “</a:t>
            </a:r>
            <a:r>
              <a:rPr lang="en-US" dirty="0" err="1">
                <a:highlight>
                  <a:srgbClr val="FFFF00"/>
                </a:highlight>
              </a:rPr>
              <a:t>config_flat.R</a:t>
            </a:r>
            <a:r>
              <a:rPr lang="en-US" dirty="0">
                <a:highlight>
                  <a:srgbClr val="FFFF00"/>
                </a:highlight>
              </a:rPr>
              <a:t>”</a:t>
            </a:r>
          </a:p>
          <a:p>
            <a:r>
              <a:rPr lang="en-US" dirty="0" err="1"/>
              <a:t>ContDataQC</a:t>
            </a:r>
            <a:r>
              <a:rPr lang="en-US" dirty="0"/>
              <a:t>(</a:t>
            </a:r>
            <a:r>
              <a:rPr lang="en-US" dirty="0" err="1"/>
              <a:t>myData.Operation</a:t>
            </a:r>
            <a:r>
              <a:rPr lang="en-US" dirty="0"/>
              <a:t>, </a:t>
            </a:r>
            <a:r>
              <a:rPr lang="en-US" dirty="0" err="1"/>
              <a:t>myData.SiteID</a:t>
            </a:r>
            <a:r>
              <a:rPr lang="en-US" dirty="0"/>
              <a:t>, </a:t>
            </a:r>
            <a:r>
              <a:rPr lang="en-US" dirty="0" err="1"/>
              <a:t>myData.Type</a:t>
            </a:r>
            <a:r>
              <a:rPr lang="en-US" dirty="0"/>
              <a:t>, </a:t>
            </a:r>
            <a:r>
              <a:rPr lang="en-US" dirty="0" err="1"/>
              <a:t>myData.DateRange.Start</a:t>
            </a:r>
            <a:endParaRPr lang="en-US" dirty="0"/>
          </a:p>
          <a:p>
            <a:r>
              <a:rPr lang="en-US" dirty="0"/>
              <a:t>           , </a:t>
            </a:r>
            <a:r>
              <a:rPr lang="en-US" dirty="0" err="1"/>
              <a:t>myData.DateRange.End</a:t>
            </a:r>
            <a:r>
              <a:rPr lang="en-US" dirty="0"/>
              <a:t>, </a:t>
            </a:r>
            <a:r>
              <a:rPr lang="en-US" dirty="0" err="1"/>
              <a:t>myDir.import</a:t>
            </a:r>
            <a:r>
              <a:rPr lang="en-US" dirty="0"/>
              <a:t>, </a:t>
            </a:r>
            <a:r>
              <a:rPr lang="en-US" dirty="0" err="1"/>
              <a:t>myDir.export</a:t>
            </a:r>
            <a:endParaRPr lang="en-US" dirty="0"/>
          </a:p>
          <a:p>
            <a:pPr marL="685800" lvl="3">
              <a:spcBef>
                <a:spcPts val="1000"/>
              </a:spcBef>
            </a:pP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sz="2700" dirty="0" err="1">
                <a:highlight>
                  <a:srgbClr val="FFFF00"/>
                </a:highlight>
              </a:rPr>
              <a:t>fun.myConfig</a:t>
            </a:r>
            <a:r>
              <a:rPr lang="en-US" sz="2700" dirty="0">
                <a:highlight>
                  <a:srgbClr val="FFFF00"/>
                </a:highlight>
              </a:rPr>
              <a:t>=</a:t>
            </a:r>
            <a:r>
              <a:rPr lang="en-US" sz="2700" dirty="0" err="1">
                <a:highlight>
                  <a:srgbClr val="FFFF00"/>
                </a:highlight>
              </a:rPr>
              <a:t>myConfig</a:t>
            </a:r>
            <a:endParaRPr lang="en-US" sz="2700" dirty="0">
              <a:highlight>
                <a:srgbClr val="FFFF00"/>
              </a:highlight>
            </a:endParaRPr>
          </a:p>
          <a:p>
            <a:r>
              <a:rPr lang="en-US" dirty="0"/>
              <a:t>           , </a:t>
            </a:r>
            <a:r>
              <a:rPr lang="en-US" dirty="0" err="1"/>
              <a:t>fun.myReport.format</a:t>
            </a:r>
            <a:r>
              <a:rPr lang="en-US" dirty="0"/>
              <a:t>=</a:t>
            </a:r>
            <a:r>
              <a:rPr lang="en-US" dirty="0" err="1"/>
              <a:t>myReport.format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5233" y="3244334"/>
            <a:ext cx="4661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https://github.com/leppott/ContDataQC_Guide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7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Notebook</a:t>
            </a:r>
          </a:p>
          <a:p>
            <a:pPr lvl="1"/>
            <a:r>
              <a:rPr lang="en-US" dirty="0"/>
              <a:t>Combines text with code chunks.</a:t>
            </a:r>
          </a:p>
          <a:p>
            <a:r>
              <a:rPr lang="en-US" dirty="0"/>
              <a:t>Will be saved with slides and videos on GitHub</a:t>
            </a:r>
          </a:p>
          <a:p>
            <a:pPr lvl="1"/>
            <a:r>
              <a:rPr lang="en-US" dirty="0">
                <a:hlinkClick r:id="rId2"/>
              </a:rPr>
              <a:t>https://github.com/leppott/ContDataQC_Guide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72D8-1FD0-476C-B848-666886B032D0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84998" y="798149"/>
            <a:ext cx="6528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952" y="2146742"/>
            <a:ext cx="11160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of these instructional materials was funded by EPA ORD/NCEA (contact: Britta Bierwagen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Bierwagen.Britta@epa.gov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Erik W. Leppo (</a:t>
            </a:r>
            <a:r>
              <a:rPr lang="en-US" sz="20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Erik.Leppo@tetratech.com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from Tetra Tech (Tt) developed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 package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https://github.com/leppott/ContDataQC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with assistance from Jen Stamp (Tt) and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Gibbs (EPA ORISE fellow).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ContDataQC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(add-in) for R (statistical programming language) that enables users to perform some quality control checks and related functions on their continuous monitoring data.</a:t>
            </a:r>
          </a:p>
          <a:p>
            <a:r>
              <a:rPr lang="en-US" dirty="0"/>
              <a:t>Available on GitHub (a code sharing website).</a:t>
            </a:r>
          </a:p>
          <a:p>
            <a:pPr lvl="1"/>
            <a:r>
              <a:rPr lang="en-US" dirty="0">
                <a:hlinkClick r:id="rId2"/>
              </a:rPr>
              <a:t>https://github.com/leppott/ContDataQC</a:t>
            </a:r>
            <a:endParaRPr lang="en-US" dirty="0"/>
          </a:p>
          <a:p>
            <a:r>
              <a:rPr lang="en-US" dirty="0"/>
              <a:t>To install within R run the code below.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devtools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leppott</a:t>
            </a:r>
            <a:r>
              <a:rPr lang="en-US" dirty="0"/>
              <a:t>/</a:t>
            </a:r>
            <a:r>
              <a:rPr lang="en-US" dirty="0" err="1"/>
              <a:t>ContDataQC</a:t>
            </a:r>
            <a:r>
              <a:rPr lang="en-US" dirty="0"/>
              <a:t>", force=TRUE, </a:t>
            </a:r>
            <a:r>
              <a:rPr lang="en-US" dirty="0" err="1"/>
              <a:t>build_vignettes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41541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R need to load the library first.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ContDataQC</a:t>
            </a:r>
            <a:r>
              <a:rPr lang="en-US" dirty="0"/>
              <a:t>)</a:t>
            </a:r>
          </a:p>
          <a:p>
            <a:r>
              <a:rPr lang="en-US" dirty="0"/>
              <a:t>Help for a specific function.</a:t>
            </a:r>
          </a:p>
          <a:p>
            <a:pPr lvl="1"/>
            <a:r>
              <a:rPr lang="en-US" dirty="0"/>
              <a:t>Prefix the command with a question mark.</a:t>
            </a:r>
          </a:p>
          <a:p>
            <a:pPr lvl="2"/>
            <a:r>
              <a:rPr lang="en-US" dirty="0"/>
              <a:t>?</a:t>
            </a:r>
            <a:r>
              <a:rPr lang="en-US" dirty="0" err="1"/>
              <a:t>ContDataQC</a:t>
            </a:r>
            <a:endParaRPr lang="en-US" dirty="0"/>
          </a:p>
          <a:p>
            <a:r>
              <a:rPr lang="en-US" dirty="0"/>
              <a:t>Help index for all function in the package.</a:t>
            </a:r>
          </a:p>
          <a:p>
            <a:pPr lvl="1"/>
            <a:r>
              <a:rPr lang="en-US" dirty="0"/>
              <a:t>help(package="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Vignette, overall help file.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ContDataQC</a:t>
            </a:r>
            <a:r>
              <a:rPr lang="en-US" dirty="0"/>
              <a:t> package contains a “configuration” file that holds the thresholds, formats, directory names, and parameter names used in the internal workings of the package.</a:t>
            </a:r>
          </a:p>
          <a:p>
            <a:r>
              <a:rPr lang="en-US" dirty="0"/>
              <a:t>The user has the option of loading their own configuration file to override the defaults.  Some examples include:</a:t>
            </a:r>
          </a:p>
          <a:p>
            <a:pPr lvl="1"/>
            <a:r>
              <a:rPr lang="en-US" dirty="0"/>
              <a:t>Time zones;</a:t>
            </a:r>
          </a:p>
          <a:p>
            <a:pPr lvl="1"/>
            <a:r>
              <a:rPr lang="en-US" dirty="0"/>
              <a:t>Thresholds for flagging suspect and fail measurements;</a:t>
            </a:r>
          </a:p>
          <a:p>
            <a:pPr lvl="1"/>
            <a:r>
              <a:rPr lang="en-US" dirty="0"/>
              <a:t>Inclusion of values flagged as QC failures in calculations.</a:t>
            </a:r>
          </a:p>
          <a:p>
            <a:pPr lvl="2"/>
            <a:r>
              <a:rPr lang="en-US" dirty="0"/>
              <a:t>(By default fails are excluded).</a:t>
            </a:r>
          </a:p>
        </p:txBody>
      </p:sp>
    </p:spTree>
    <p:extLst>
      <p:ext uri="{BB962C8B-B14F-4D97-AF65-F5344CB8AC3E}">
        <p14:creationId xmlns:p14="http://schemas.microsoft.com/office/powerpoint/2010/main" val="206054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Configuration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Vignette</a:t>
            </a:r>
          </a:p>
          <a:p>
            <a:pPr lvl="1"/>
            <a:r>
              <a:rPr lang="en-US" dirty="0"/>
              <a:t>vignette("</a:t>
            </a:r>
            <a:r>
              <a:rPr lang="en-US" dirty="0" err="1"/>
              <a:t>ContDataQC_Vignette",package</a:t>
            </a:r>
            <a:r>
              <a:rPr lang="en-US" dirty="0"/>
              <a:t>="</a:t>
            </a:r>
            <a:r>
              <a:rPr lang="en-US" dirty="0" err="1"/>
              <a:t>ContDataQC</a:t>
            </a:r>
            <a:r>
              <a:rPr lang="en-US" dirty="0"/>
              <a:t>")</a:t>
            </a:r>
          </a:p>
          <a:p>
            <a:r>
              <a:rPr lang="en-US" dirty="0"/>
              <a:t>Open.</a:t>
            </a:r>
          </a:p>
          <a:p>
            <a:pPr lvl="1"/>
            <a:r>
              <a:rPr lang="en-US" dirty="0">
                <a:hlinkClick r:id="rId2"/>
              </a:rPr>
              <a:t>https://github.com/leppott/ContDataQC/blob/master/R/config.R</a:t>
            </a:r>
            <a:endParaRPr lang="en-US" dirty="0"/>
          </a:p>
          <a:p>
            <a:r>
              <a:rPr lang="en-US" dirty="0"/>
              <a:t>Lines prefixed with “#” are comments.</a:t>
            </a:r>
          </a:p>
          <a:p>
            <a:r>
              <a:rPr lang="en-US" dirty="0"/>
              <a:t>Sections of the file are marked with a comment row to help with viewing.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880"/>
          <a:stretch/>
        </p:blipFill>
        <p:spPr>
          <a:xfrm>
            <a:off x="1554123" y="5070764"/>
            <a:ext cx="9083753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Config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need to include lines for values that need to be modified.</a:t>
            </a:r>
          </a:p>
          <a:p>
            <a:r>
              <a:rPr lang="en-US" dirty="0"/>
              <a:t>That is, the package loads the default configuration first then overwrites any variables with input from the custom configuration.</a:t>
            </a:r>
          </a:p>
          <a:p>
            <a:pPr lvl="1"/>
            <a:r>
              <a:rPr lang="en-US" dirty="0"/>
              <a:t>To change the time zone only need to include the lines:</a:t>
            </a:r>
          </a:p>
          <a:p>
            <a:pPr lvl="2"/>
            <a:r>
              <a:rPr lang="it-IT" dirty="0"/>
              <a:t>ContData.env$myTZ &lt;- "America/Chicago" # central time zone</a:t>
            </a:r>
          </a:p>
          <a:p>
            <a:pPr lvl="1"/>
            <a:r>
              <a:rPr lang="it-IT" dirty="0"/>
              <a:t>To change the exclusion of QC fails in calcuations:</a:t>
            </a:r>
          </a:p>
          <a:p>
            <a:pPr lvl="2"/>
            <a:r>
              <a:rPr lang="it-IT" dirty="0"/>
              <a:t>ContData.env$myStats.Fails.Exclude &lt;- FALSE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880"/>
          <a:stretch/>
        </p:blipFill>
        <p:spPr>
          <a:xfrm>
            <a:off x="1554123" y="5070764"/>
            <a:ext cx="9083753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7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change flat line test thresholds for water temperature.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and save </a:t>
            </a:r>
            <a:r>
              <a:rPr lang="en-US" dirty="0" err="1"/>
              <a:t>config.R</a:t>
            </a:r>
            <a:r>
              <a:rPr lang="en-US" dirty="0"/>
              <a:t> to your working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relevant values in </a:t>
            </a:r>
            <a:r>
              <a:rPr lang="en-US" dirty="0" err="1"/>
              <a:t>config.R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ContData.env$myThresh.Flat.Hi.WaterTemp</a:t>
            </a:r>
            <a:r>
              <a:rPr lang="en-US" dirty="0"/>
              <a:t>         &lt;- 30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ContData.env$myThresh.Flat.Lo.WaterTemp</a:t>
            </a:r>
            <a:r>
              <a:rPr lang="en-US" dirty="0"/>
              <a:t>         &lt;- 20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err="1"/>
              <a:t>ContData.env$myThresh.Flat.Tolerance.WaterTemp</a:t>
            </a:r>
            <a:r>
              <a:rPr lang="en-US" dirty="0"/>
              <a:t>  &lt;- 0.01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out all other lines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Add some comments as to who made the change and why.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Rename so can differentiate between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Include the new config file in function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2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getting too many failures during winter months can change the number of consecutive measurements that trigger a suspect (Lo) or failure (Hi).</a:t>
            </a:r>
          </a:p>
          <a:p>
            <a:r>
              <a:rPr lang="en-US" dirty="0"/>
              <a:t>Can also change the minimum difference (e.g., 0.01).</a:t>
            </a:r>
          </a:p>
          <a:p>
            <a:r>
              <a:rPr lang="en-US" dirty="0"/>
              <a:t>In this example will change 30 and 20 to 50 and 30.</a:t>
            </a:r>
          </a:p>
          <a:p>
            <a:r>
              <a:rPr lang="en-US" dirty="0"/>
              <a:t>And will rename the file that includes the nature of the modification.</a:t>
            </a:r>
          </a:p>
          <a:p>
            <a:pPr lvl="1"/>
            <a:r>
              <a:rPr lang="en-US" dirty="0"/>
              <a:t>Rename “</a:t>
            </a:r>
            <a:r>
              <a:rPr lang="en-US" dirty="0" err="1"/>
              <a:t>config.MOD.R</a:t>
            </a:r>
            <a:r>
              <a:rPr lang="en-US" dirty="0"/>
              <a:t>” to “</a:t>
            </a:r>
            <a:r>
              <a:rPr lang="en-US" dirty="0" err="1"/>
              <a:t>config_flat.R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05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Modification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Modification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269881"/>
            <a:ext cx="7343775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4314337"/>
            <a:ext cx="43529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1089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ContDataQC Guide Video</vt:lpstr>
      <vt:lpstr>ContDataQC</vt:lpstr>
      <vt:lpstr>Getting Help</vt:lpstr>
      <vt:lpstr>Custom Configuration</vt:lpstr>
      <vt:lpstr>Viewing the Configuration File</vt:lpstr>
      <vt:lpstr>Creating a Custom Config File</vt:lpstr>
      <vt:lpstr>Example - Steps</vt:lpstr>
      <vt:lpstr>Changing Values</vt:lpstr>
      <vt:lpstr>Code Changes</vt:lpstr>
      <vt:lpstr>To include custom configuration</vt:lpstr>
      <vt:lpstr>R Code from Help File</vt:lpstr>
      <vt:lpstr>Revised R Code that Include Custom Config</vt:lpstr>
      <vt:lpstr>Live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ContDataQC Guide Video</dc:title>
  <dc:creator>Leppo, Erik</dc:creator>
  <cp:lastModifiedBy>Leppo, Erik</cp:lastModifiedBy>
  <cp:revision>16</cp:revision>
  <dcterms:created xsi:type="dcterms:W3CDTF">2018-01-26T15:15:45Z</dcterms:created>
  <dcterms:modified xsi:type="dcterms:W3CDTF">2018-01-30T14:48:22Z</dcterms:modified>
</cp:coreProperties>
</file>