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66" r:id="rId5"/>
    <p:sldId id="274" r:id="rId6"/>
    <p:sldId id="275" r:id="rId7"/>
    <p:sldId id="276" r:id="rId8"/>
    <p:sldId id="277" r:id="rId9"/>
    <p:sldId id="281" r:id="rId10"/>
    <p:sldId id="278" r:id="rId11"/>
    <p:sldId id="279" r:id="rId12"/>
    <p:sldId id="280" r:id="rId13"/>
    <p:sldId id="271" r:id="rId14"/>
    <p:sldId id="256" r:id="rId15"/>
    <p:sldId id="282" r:id="rId16"/>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5227" autoAdjust="0"/>
  </p:normalViewPr>
  <p:slideViewPr>
    <p:cSldViewPr snapToGrid="0" showGuides="1">
      <p:cViewPr varScale="1">
        <p:scale>
          <a:sx n="87" d="100"/>
          <a:sy n="87" d="100"/>
        </p:scale>
        <p:origin x="120" y="396"/>
      </p:cViewPr>
      <p:guideLst>
        <p:guide pos="3840"/>
        <p:guide orient="horz" pos="2160"/>
      </p:guideLst>
    </p:cSldViewPr>
  </p:slideViewPr>
  <p:notesTextViewPr>
    <p:cViewPr>
      <p:scale>
        <a:sx n="1" d="1"/>
        <a:sy n="1" d="1"/>
      </p:scale>
      <p:origin x="0" y="0"/>
    </p:cViewPr>
  </p:notesText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07EA15A-4D10-4E56-9A91-98F10F3C5953}" type="datetime1">
              <a:rPr lang="ja-JP" altLang="en-US" smtClean="0">
                <a:latin typeface="Meiryo UI" panose="020B0604030504040204" pitchFamily="50" charset="-128"/>
                <a:ea typeface="Meiryo UI" panose="020B0604030504040204" pitchFamily="50" charset="-128"/>
              </a:rPr>
              <a:t>2022/2/8</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022FEE5-93F6-4794-9247-D82E88608B7E}"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4228EFC-74AF-4659-8E7D-EF2672B3B3B0}" type="datetime1">
              <a:rPr lang="ja-JP" altLang="en-US" smtClean="0"/>
              <a:pPr/>
              <a:t>2022/2/8</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マスター テキストのスタイルを編集する</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3D78A92-0141-4330-8F3E-FAADFAC23844}" type="slidenum">
              <a:rPr lang="en-US" altLang="ja-JP" smtClean="0"/>
              <a:pPr/>
              <a:t>‹#›</a:t>
            </a:fld>
            <a:endParaRPr lang="ja-JP" altLang="en-US"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3D78A92-0141-4330-8F3E-FAADFAC23844}" type="slidenum">
              <a:rPr lang="en-US" altLang="ja-JP" smtClean="0"/>
              <a:t>1</a:t>
            </a:fld>
            <a:endParaRPr lang="ja-JP" altLang="en-US" dirty="0"/>
          </a:p>
        </p:txBody>
      </p:sp>
    </p:spTree>
    <p:extLst>
      <p:ext uri="{BB962C8B-B14F-4D97-AF65-F5344CB8AC3E}">
        <p14:creationId xmlns:p14="http://schemas.microsoft.com/office/powerpoint/2010/main" val="1205939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3D78A92-0141-4330-8F3E-FAADFAC23844}" type="slidenum">
              <a:rPr lang="en-US" altLang="ja-JP" smtClean="0"/>
              <a:t>10</a:t>
            </a:fld>
            <a:endParaRPr lang="ja-JP" altLang="en-US" dirty="0"/>
          </a:p>
        </p:txBody>
      </p:sp>
    </p:spTree>
    <p:extLst>
      <p:ext uri="{BB962C8B-B14F-4D97-AF65-F5344CB8AC3E}">
        <p14:creationId xmlns:p14="http://schemas.microsoft.com/office/powerpoint/2010/main" val="4067749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3D78A92-0141-4330-8F3E-FAADFAC23844}" type="slidenum">
              <a:rPr lang="en-US" altLang="ja-JP" smtClean="0"/>
              <a:t>11</a:t>
            </a:fld>
            <a:endParaRPr lang="ja-JP" altLang="en-US" dirty="0"/>
          </a:p>
        </p:txBody>
      </p:sp>
    </p:spTree>
    <p:extLst>
      <p:ext uri="{BB962C8B-B14F-4D97-AF65-F5344CB8AC3E}">
        <p14:creationId xmlns:p14="http://schemas.microsoft.com/office/powerpoint/2010/main" val="2898516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3D78A92-0141-4330-8F3E-FAADFAC23844}" type="slidenum">
              <a:rPr lang="en-US" altLang="ja-JP" smtClean="0"/>
              <a:t>12</a:t>
            </a:fld>
            <a:endParaRPr lang="ja-JP" altLang="en-US" dirty="0"/>
          </a:p>
        </p:txBody>
      </p:sp>
    </p:spTree>
    <p:extLst>
      <p:ext uri="{BB962C8B-B14F-4D97-AF65-F5344CB8AC3E}">
        <p14:creationId xmlns:p14="http://schemas.microsoft.com/office/powerpoint/2010/main" val="3268163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3D78A92-0141-4330-8F3E-FAADFAC23844}" type="slidenum">
              <a:rPr lang="en-US" altLang="ja-JP" smtClean="0"/>
              <a:t>2</a:t>
            </a:fld>
            <a:endParaRPr lang="ja-JP" altLang="en-US" dirty="0"/>
          </a:p>
        </p:txBody>
      </p:sp>
    </p:spTree>
    <p:extLst>
      <p:ext uri="{BB962C8B-B14F-4D97-AF65-F5344CB8AC3E}">
        <p14:creationId xmlns:p14="http://schemas.microsoft.com/office/powerpoint/2010/main" val="3877930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3D78A92-0141-4330-8F3E-FAADFAC23844}" type="slidenum">
              <a:rPr lang="en-US" altLang="ja-JP" smtClean="0"/>
              <a:t>3</a:t>
            </a:fld>
            <a:endParaRPr lang="ja-JP" altLang="en-US" dirty="0"/>
          </a:p>
        </p:txBody>
      </p:sp>
    </p:spTree>
    <p:extLst>
      <p:ext uri="{BB962C8B-B14F-4D97-AF65-F5344CB8AC3E}">
        <p14:creationId xmlns:p14="http://schemas.microsoft.com/office/powerpoint/2010/main" val="3053281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3D78A92-0141-4330-8F3E-FAADFAC23844}" type="slidenum">
              <a:rPr lang="en-US" altLang="ja-JP" smtClean="0"/>
              <a:t>4</a:t>
            </a:fld>
            <a:endParaRPr lang="ja-JP" altLang="en-US" dirty="0"/>
          </a:p>
        </p:txBody>
      </p:sp>
    </p:spTree>
    <p:extLst>
      <p:ext uri="{BB962C8B-B14F-4D97-AF65-F5344CB8AC3E}">
        <p14:creationId xmlns:p14="http://schemas.microsoft.com/office/powerpoint/2010/main" val="2224005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3D78A92-0141-4330-8F3E-FAADFAC23844}" type="slidenum">
              <a:rPr lang="en-US" altLang="ja-JP" smtClean="0"/>
              <a:t>5</a:t>
            </a:fld>
            <a:endParaRPr lang="ja-JP" altLang="en-US" dirty="0"/>
          </a:p>
        </p:txBody>
      </p:sp>
    </p:spTree>
    <p:extLst>
      <p:ext uri="{BB962C8B-B14F-4D97-AF65-F5344CB8AC3E}">
        <p14:creationId xmlns:p14="http://schemas.microsoft.com/office/powerpoint/2010/main" val="2648907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3D78A92-0141-4330-8F3E-FAADFAC23844}" type="slidenum">
              <a:rPr lang="en-US" altLang="ja-JP" smtClean="0"/>
              <a:t>6</a:t>
            </a:fld>
            <a:endParaRPr lang="ja-JP" altLang="en-US" dirty="0"/>
          </a:p>
        </p:txBody>
      </p:sp>
    </p:spTree>
    <p:extLst>
      <p:ext uri="{BB962C8B-B14F-4D97-AF65-F5344CB8AC3E}">
        <p14:creationId xmlns:p14="http://schemas.microsoft.com/office/powerpoint/2010/main" val="3062744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3D78A92-0141-4330-8F3E-FAADFAC23844}" type="slidenum">
              <a:rPr lang="en-US" altLang="ja-JP" smtClean="0"/>
              <a:t>7</a:t>
            </a:fld>
            <a:endParaRPr lang="ja-JP" altLang="en-US" dirty="0"/>
          </a:p>
        </p:txBody>
      </p:sp>
    </p:spTree>
    <p:extLst>
      <p:ext uri="{BB962C8B-B14F-4D97-AF65-F5344CB8AC3E}">
        <p14:creationId xmlns:p14="http://schemas.microsoft.com/office/powerpoint/2010/main" val="4052772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3D78A92-0141-4330-8F3E-FAADFAC23844}" type="slidenum">
              <a:rPr lang="en-US" altLang="ja-JP" smtClean="0"/>
              <a:t>8</a:t>
            </a:fld>
            <a:endParaRPr lang="ja-JP" altLang="en-US" dirty="0"/>
          </a:p>
        </p:txBody>
      </p:sp>
    </p:spTree>
    <p:extLst>
      <p:ext uri="{BB962C8B-B14F-4D97-AF65-F5344CB8AC3E}">
        <p14:creationId xmlns:p14="http://schemas.microsoft.com/office/powerpoint/2010/main" val="1633707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3D78A92-0141-4330-8F3E-FAADFAC23844}" type="slidenum">
              <a:rPr lang="en-US" altLang="ja-JP" smtClean="0"/>
              <a:t>9</a:t>
            </a:fld>
            <a:endParaRPr lang="ja-JP" altLang="en-US" dirty="0"/>
          </a:p>
        </p:txBody>
      </p:sp>
    </p:spTree>
    <p:extLst>
      <p:ext uri="{BB962C8B-B14F-4D97-AF65-F5344CB8AC3E}">
        <p14:creationId xmlns:p14="http://schemas.microsoft.com/office/powerpoint/2010/main" val="339245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画像を含む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rtlCol="0">
            <a:noAutofit/>
          </a:bodyPr>
          <a:lstStyle>
            <a:lvl1pPr>
              <a:defRPr sz="6000" i="0">
                <a:latin typeface="Meiryo UI" panose="020B0604030504040204" pitchFamily="50" charset="-128"/>
                <a:ea typeface="Meiryo UI" panose="020B0604030504040204" pitchFamily="50" charset="-128"/>
              </a:defRPr>
            </a:lvl1pPr>
          </a:lstStyle>
          <a:p>
            <a:pPr rtl="0"/>
            <a:r>
              <a:rPr lang="ja-JP" altLang="en-US" noProof="0" dirty="0"/>
              <a:t>プレゼンテーション</a:t>
            </a:r>
            <a:br>
              <a:rPr lang="ja-JP" altLang="en-US" noProof="0" dirty="0"/>
            </a:br>
            <a:r>
              <a:rPr lang="ja-JP" altLang="en-US" noProof="0" dirty="0"/>
              <a:t>タイトル    </a:t>
            </a:r>
          </a:p>
        </p:txBody>
      </p:sp>
      <p:sp>
        <p:nvSpPr>
          <p:cNvPr id="23" name="テキスト プレースホルダー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rtlCol="0">
            <a:noAutofit/>
          </a:bodyPr>
          <a:lstStyle>
            <a:lvl1pPr marL="0" indent="0" algn="l">
              <a:buNone/>
              <a:defRPr sz="2800" b="0" i="0">
                <a:solidFill>
                  <a:schemeClr val="accent3"/>
                </a:solidFill>
                <a:latin typeface="Meiryo UI" panose="020B0604030504040204" pitchFamily="50" charset="-128"/>
                <a:ea typeface="Meiryo UI" panose="020B0604030504040204" pitchFamily="50" charset="-128"/>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ja-JP" altLang="en-US" noProof="0" dirty="0"/>
              <a:t>月</a:t>
            </a:r>
            <a:br>
              <a:rPr lang="ja-JP" altLang="en-US" noProof="0" dirty="0"/>
            </a:br>
            <a:r>
              <a:rPr lang="en-US" altLang="ja-JP" noProof="0" dirty="0"/>
              <a:t>20XX </a:t>
            </a:r>
            <a:r>
              <a:rPr lang="ja-JP" altLang="en-US" noProof="0" dirty="0"/>
              <a:t>年</a:t>
            </a:r>
          </a:p>
        </p:txBody>
      </p:sp>
      <p:sp>
        <p:nvSpPr>
          <p:cNvPr id="28" name="フリーフォーム:図形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29" name="フリーフォーム:図形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30" name="フリーフォーム:図形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32" name="フリーフォーム:図形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33" name="フリーフォーム:図形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34" name="フリーフォーム:図形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36" name="テキスト プレースホルダー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rtlCol="0">
            <a:normAutofit/>
          </a:bodyPr>
          <a:lstStyle>
            <a:lvl1pPr marL="0" indent="0">
              <a:buNone/>
              <a:defRPr sz="2800" b="1" i="0">
                <a:latin typeface="Meiryo UI" panose="020B0604030504040204" pitchFamily="50" charset="-128"/>
                <a:ea typeface="Meiryo UI" panose="020B0604030504040204" pitchFamily="50" charset="-128"/>
              </a:defRPr>
            </a:lvl1pPr>
          </a:lstStyle>
          <a:p>
            <a:pPr lvl="0" rtl="0"/>
            <a:r>
              <a:rPr lang="ja-JP" altLang="en-US" noProof="0" dirty="0"/>
              <a:t>プレゼンテーション</a:t>
            </a:r>
            <a:br>
              <a:rPr lang="ja-JP" altLang="en-US" noProof="0" dirty="0"/>
            </a:br>
            <a:r>
              <a:rPr lang="ja-JP" altLang="en-US" noProof="0" dirty="0"/>
              <a:t>タグライン</a:t>
            </a:r>
          </a:p>
        </p:txBody>
      </p:sp>
      <p:sp>
        <p:nvSpPr>
          <p:cNvPr id="40" name="グラフィック 37">
            <a:extLst>
              <a:ext uri="{FF2B5EF4-FFF2-40B4-BE49-F238E27FC236}">
                <a16:creationId xmlns:a16="http://schemas.microsoft.com/office/drawing/2014/main" id="{9F75ED2D-7077-4753-B623-4B9A718EB224}"/>
              </a:ext>
            </a:extLst>
          </p:cNvPr>
          <p:cNvSpPr/>
          <p:nvPr userDrawn="1"/>
        </p:nvSpPr>
        <p:spPr>
          <a:xfrm>
            <a:off x="895717" y="3124629"/>
            <a:ext cx="2592000"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12" name="グラフィック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21" name="図プレースホルダー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rtlCol="0" anchor="ctr" anchorCtr="0">
            <a:noAutofit/>
          </a:bodyPr>
          <a:lstStyle>
            <a:lvl1pPr marL="0" indent="0" algn="ctr">
              <a:buNone/>
              <a:defRPr sz="1400" i="0">
                <a:latin typeface="Meiryo UI" panose="020B0604030504040204" pitchFamily="50" charset="-128"/>
                <a:ea typeface="Meiryo UI" panose="020B0604030504040204" pitchFamily="50" charset="-128"/>
              </a:defRPr>
            </a:lvl1pPr>
          </a:lstStyle>
          <a:p>
            <a:pPr rtl="0"/>
            <a:r>
              <a:rPr lang="ja-JP" altLang="en-US" noProof="0" dirty="0"/>
              <a:t>アイコンをクリックして画像を追加</a:t>
            </a:r>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お礼スライド">
    <p:spTree>
      <p:nvGrpSpPr>
        <p:cNvPr id="1" name=""/>
        <p:cNvGrpSpPr/>
        <p:nvPr/>
      </p:nvGrpSpPr>
      <p:grpSpPr>
        <a:xfrm>
          <a:off x="0" y="0"/>
          <a:ext cx="0" cy="0"/>
          <a:chOff x="0" y="0"/>
          <a:chExt cx="0" cy="0"/>
        </a:xfrm>
      </p:grpSpPr>
      <p:sp>
        <p:nvSpPr>
          <p:cNvPr id="26" name="図プレースホルダー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rtlCol="0" anchor="ctr" anchorCtr="0">
            <a:noAutofit/>
          </a:bodyPr>
          <a:lstStyle>
            <a:lvl1pPr marL="0" indent="0" algn="ctr">
              <a:buNone/>
              <a:defRPr sz="1400" i="0">
                <a:latin typeface="Meiryo UI" panose="020B0604030504040204" pitchFamily="50" charset="-128"/>
                <a:ea typeface="Meiryo UI" panose="020B0604030504040204" pitchFamily="50" charset="-128"/>
              </a:defRPr>
            </a:lvl1pPr>
          </a:lstStyle>
          <a:p>
            <a:pPr rtl="0"/>
            <a:r>
              <a:rPr lang="ja-JP" altLang="en-US" noProof="0" dirty="0"/>
              <a:t>アイコンをクリックして画像を追加</a:t>
            </a:r>
          </a:p>
        </p:txBody>
      </p:sp>
      <p:sp>
        <p:nvSpPr>
          <p:cNvPr id="2" name="タイトル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rtlCol="0"/>
          <a:lstStyle>
            <a:lvl1pPr>
              <a:defRPr i="0">
                <a:latin typeface="Meiryo UI" panose="020B0604030504040204" pitchFamily="50" charset="-128"/>
                <a:ea typeface="Meiryo UI" panose="020B0604030504040204" pitchFamily="50" charset="-128"/>
              </a:defRPr>
            </a:lvl1pPr>
          </a:lstStyle>
          <a:p>
            <a:pPr rtl="0"/>
            <a:r>
              <a:rPr lang="ja-JP" altLang="en-US" noProof="0" dirty="0"/>
              <a:t>ありがとうございました</a:t>
            </a:r>
          </a:p>
        </p:txBody>
      </p:sp>
      <p:sp>
        <p:nvSpPr>
          <p:cNvPr id="12" name="フリーフォーム:図形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16" name="フリーフォーム:図形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19" name="テキスト プレースホルダー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rtlCol="0">
            <a:noAutofit/>
          </a:bodyPr>
          <a:lstStyle>
            <a:lvl1pPr marL="0" indent="0" algn="l">
              <a:buNone/>
              <a:defRPr sz="2800" b="1" i="0">
                <a:latin typeface="Meiryo UI" panose="020B0604030504040204" pitchFamily="50" charset="-128"/>
                <a:ea typeface="Meiryo UI" panose="020B0604030504040204" pitchFamily="50" charset="-128"/>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n-US" altLang="ja-JP" noProof="0" dirty="0"/>
              <a:t>August </a:t>
            </a:r>
            <a:r>
              <a:rPr lang="en-US" altLang="ja-JP" noProof="0" dirty="0" err="1"/>
              <a:t>Bergqvist</a:t>
            </a:r>
            <a:endParaRPr lang="ja-JP" altLang="en-US" noProof="0" dirty="0"/>
          </a:p>
        </p:txBody>
      </p:sp>
      <p:sp>
        <p:nvSpPr>
          <p:cNvPr id="20" name="テキスト プレースホルダー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rtlCol="0">
            <a:noAutofit/>
          </a:bodyPr>
          <a:lstStyle>
            <a:lvl1pPr marL="0" indent="0" algn="l">
              <a:buNone/>
              <a:defRPr sz="1800" b="1" i="0">
                <a:latin typeface="Meiryo UI" panose="020B0604030504040204" pitchFamily="50" charset="-128"/>
                <a:ea typeface="Meiryo UI" panose="020B0604030504040204" pitchFamily="50" charset="-128"/>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ja-JP" altLang="en-US" noProof="0" dirty="0"/>
              <a:t>電話番号</a:t>
            </a:r>
            <a:r>
              <a:rPr lang="en-US" altLang="ja-JP" noProof="0" dirty="0"/>
              <a:t>:</a:t>
            </a:r>
          </a:p>
        </p:txBody>
      </p:sp>
      <p:sp>
        <p:nvSpPr>
          <p:cNvPr id="21" name="テキスト プレースホルダー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rtlCol="0">
            <a:noAutofit/>
          </a:bodyPr>
          <a:lstStyle>
            <a:lvl1pPr marL="0" indent="0" algn="l">
              <a:buNone/>
              <a:defRPr sz="2500" b="1" i="0">
                <a:solidFill>
                  <a:schemeClr val="accent3"/>
                </a:solidFill>
                <a:latin typeface="Meiryo UI" panose="020B0604030504040204" pitchFamily="50" charset="-128"/>
                <a:ea typeface="Meiryo UI" panose="020B0604030504040204" pitchFamily="50" charset="-128"/>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n-US" altLang="ja-JP" noProof="0" dirty="0"/>
              <a:t>678 555-0128</a:t>
            </a:r>
          </a:p>
        </p:txBody>
      </p:sp>
      <p:sp>
        <p:nvSpPr>
          <p:cNvPr id="22" name="テキスト プレースホルダー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rtlCol="0">
            <a:noAutofit/>
          </a:bodyPr>
          <a:lstStyle>
            <a:lvl1pPr marL="0" indent="0" algn="l">
              <a:buNone/>
              <a:defRPr sz="1800" b="1" i="0">
                <a:latin typeface="Meiryo UI" panose="020B0604030504040204" pitchFamily="50" charset="-128"/>
                <a:ea typeface="Meiryo UI" panose="020B0604030504040204" pitchFamily="50" charset="-128"/>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ja-JP" altLang="en-US" noProof="0" dirty="0"/>
              <a:t>メール アドレス</a:t>
            </a:r>
            <a:r>
              <a:rPr lang="en-US" altLang="ja-JP" noProof="0" dirty="0"/>
              <a:t>:</a:t>
            </a:r>
          </a:p>
        </p:txBody>
      </p:sp>
      <p:sp>
        <p:nvSpPr>
          <p:cNvPr id="23" name="テキスト プレースホルダー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rtlCol="0">
            <a:noAutofit/>
          </a:bodyPr>
          <a:lstStyle>
            <a:lvl1pPr marL="0" indent="0" algn="l">
              <a:buNone/>
              <a:defRPr sz="2500" b="1" i="0">
                <a:solidFill>
                  <a:schemeClr val="accent3"/>
                </a:solidFill>
                <a:latin typeface="Meiryo UI" panose="020B0604030504040204" pitchFamily="50" charset="-128"/>
                <a:ea typeface="Meiryo UI" panose="020B0604030504040204" pitchFamily="50" charset="-128"/>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n-US" altLang="ja-JP" noProof="0" dirty="0"/>
              <a:t>BERGQVIST@EXAMPLE.COM</a:t>
            </a:r>
          </a:p>
        </p:txBody>
      </p:sp>
      <p:sp>
        <p:nvSpPr>
          <p:cNvPr id="3" name="グラフィック 23">
            <a:extLst>
              <a:ext uri="{FF2B5EF4-FFF2-40B4-BE49-F238E27FC236}">
                <a16:creationId xmlns:a16="http://schemas.microsoft.com/office/drawing/2014/main" id="{7E62A657-0B76-4081-A698-3C47F1AFC78E}"/>
              </a:ext>
            </a:extLst>
          </p:cNvPr>
          <p:cNvSpPr/>
          <p:nvPr/>
        </p:nvSpPr>
        <p:spPr>
          <a:xfrm>
            <a:off x="900978" y="1561556"/>
            <a:ext cx="453600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25" name="フリーフォーム:図形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rtlCol="0">
            <a:noAutofit/>
          </a:bodyPr>
          <a:lstStyle>
            <a:lvl1pPr>
              <a:defRPr sz="6000" i="0">
                <a:latin typeface="Meiryo UI" panose="020B0604030504040204" pitchFamily="50" charset="-128"/>
                <a:ea typeface="Meiryo UI" panose="020B0604030504040204" pitchFamily="50" charset="-128"/>
              </a:defRPr>
            </a:lvl1pPr>
          </a:lstStyle>
          <a:p>
            <a:pPr rtl="0"/>
            <a:r>
              <a:rPr lang="ja-JP" altLang="en-US" noProof="0" dirty="0"/>
              <a:t>プレゼンテーション</a:t>
            </a:r>
            <a:br>
              <a:rPr lang="ja-JP" altLang="en-US" noProof="0" dirty="0"/>
            </a:br>
            <a:r>
              <a:rPr lang="ja-JP" altLang="en-US" noProof="0" dirty="0"/>
              <a:t>タイトル    </a:t>
            </a:r>
          </a:p>
        </p:txBody>
      </p:sp>
      <p:sp>
        <p:nvSpPr>
          <p:cNvPr id="28" name="フリーフォーム:図形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29" name="フリーフォーム:図形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30" name="フリーフォーム:図形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32" name="フリーフォーム:図形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33" name="フリーフォーム:図形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34" name="フリーフォーム:図形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0" name="グラフィック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12" name="グラフィック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15" name="サブタイトル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atin typeface="Meiryo UI" panose="020B0604030504040204" pitchFamily="50" charset="-128"/>
                <a:ea typeface="Meiryo UI" panose="020B0604030504040204" pitchFamily="50" charset="-128"/>
              </a:defRPr>
            </a:lvl1pPr>
          </a:lstStyle>
          <a:p>
            <a:pPr marL="228600" lvl="0" indent="-228600" rtl="0"/>
            <a:r>
              <a:rPr lang="ja-JP" altLang="en-US" noProof="0" dirty="0"/>
              <a:t>マスター サブタイトルの書式設定</a:t>
            </a:r>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セクション ヘッダー">
    <p:spTree>
      <p:nvGrpSpPr>
        <p:cNvPr id="1" name=""/>
        <p:cNvGrpSpPr/>
        <p:nvPr/>
      </p:nvGrpSpPr>
      <p:grpSpPr>
        <a:xfrm>
          <a:off x="0" y="0"/>
          <a:ext cx="0" cy="0"/>
          <a:chOff x="0" y="0"/>
          <a:chExt cx="0" cy="0"/>
        </a:xfrm>
      </p:grpSpPr>
      <p:sp>
        <p:nvSpPr>
          <p:cNvPr id="34" name="円/楕円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i="0" noProof="0" dirty="0">
              <a:latin typeface="Meiryo UI" panose="020B0604030504040204" pitchFamily="50" charset="-128"/>
              <a:ea typeface="Meiryo UI" panose="020B0604030504040204" pitchFamily="50" charset="-128"/>
            </a:endParaRPr>
          </a:p>
        </p:txBody>
      </p:sp>
      <p:sp>
        <p:nvSpPr>
          <p:cNvPr id="35" name="グラフィック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10" name="フリーフォーム:図形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25" name="フリーフォーム:図形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pPr rtl="0"/>
            <a:endParaRPr lang="ja-JP" altLang="en-US" i="0" noProof="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rtlCol="0" anchor="b">
            <a:normAutofit/>
          </a:bodyPr>
          <a:lstStyle>
            <a:lvl1pPr algn="l">
              <a:defRPr sz="4000" b="1" i="0">
                <a:gradFill>
                  <a:gsLst>
                    <a:gs pos="0">
                      <a:schemeClr val="accent1"/>
                    </a:gs>
                    <a:gs pos="100000">
                      <a:schemeClr val="accent3"/>
                    </a:gs>
                  </a:gsLst>
                  <a:lin ang="0" scaled="1"/>
                </a:gradFill>
                <a:latin typeface="Meiryo UI" panose="020B0604030504040204" pitchFamily="50" charset="-128"/>
                <a:ea typeface="Meiryo UI" panose="020B0604030504040204" pitchFamily="50" charset="-128"/>
              </a:defRPr>
            </a:lvl1pPr>
          </a:lstStyle>
          <a:p>
            <a:pPr rtl="0"/>
            <a:r>
              <a:rPr lang="ja-JP" altLang="en-US" noProof="0" dirty="0"/>
              <a:t>区切り線スライド</a:t>
            </a:r>
          </a:p>
        </p:txBody>
      </p:sp>
      <p:sp>
        <p:nvSpPr>
          <p:cNvPr id="3" name="サブタイトル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rtlCol="0">
            <a:normAutofit/>
          </a:bodyPr>
          <a:lstStyle>
            <a:lvl1pPr marL="0" indent="0" algn="l">
              <a:buNone/>
              <a:defRPr sz="1800" b="1" i="0">
                <a:solidFill>
                  <a:schemeClr val="accent1"/>
                </a:solidFill>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dirty="0"/>
              <a:t>マスター サブタイトルの書式設定</a:t>
            </a:r>
          </a:p>
        </p:txBody>
      </p:sp>
      <p:sp>
        <p:nvSpPr>
          <p:cNvPr id="24" name="グラフィック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9" name="フリーフォーム:図形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38" name="フリーフォーム:図形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pPr rtl="0"/>
            <a:endParaRPr lang="ja-JP" altLang="en-US" i="0" noProof="0" dirty="0">
              <a:latin typeface="Meiryo UI" panose="020B0604030504040204" pitchFamily="50" charset="-128"/>
              <a:ea typeface="Meiryo UI" panose="020B0604030504040204" pitchFamily="50" charset="-128"/>
            </a:endParaRPr>
          </a:p>
        </p:txBody>
      </p:sp>
      <p:sp>
        <p:nvSpPr>
          <p:cNvPr id="36" name="フリーフォーム:図形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pPr rtl="0"/>
            <a:endParaRPr lang="ja-JP" altLang="en-US" i="0" noProof="0" dirty="0">
              <a:latin typeface="Meiryo UI" panose="020B0604030504040204" pitchFamily="50" charset="-128"/>
              <a:ea typeface="Meiryo UI" panose="020B0604030504040204" pitchFamily="50" charset="-128"/>
            </a:endParaRPr>
          </a:p>
        </p:txBody>
      </p:sp>
      <p:sp>
        <p:nvSpPr>
          <p:cNvPr id="30" name="フリーフォーム:図形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pPr rtl="0"/>
            <a:endParaRPr lang="ja-JP" altLang="en-US" i="0" noProof="0" dirty="0">
              <a:latin typeface="Meiryo UI" panose="020B0604030504040204" pitchFamily="50" charset="-128"/>
              <a:ea typeface="Meiryo UI" panose="020B0604030504040204" pitchFamily="50" charset="-128"/>
            </a:endParaRPr>
          </a:p>
        </p:txBody>
      </p:sp>
      <p:sp>
        <p:nvSpPr>
          <p:cNvPr id="7" name="日付プレースホルダー 6">
            <a:extLst>
              <a:ext uri="{FF2B5EF4-FFF2-40B4-BE49-F238E27FC236}">
                <a16:creationId xmlns:a16="http://schemas.microsoft.com/office/drawing/2014/main" id="{B7EF9C60-0FED-4965-A9BC-CE69886A38CA}"/>
              </a:ext>
            </a:extLst>
          </p:cNvPr>
          <p:cNvSpPr>
            <a:spLocks noGrp="1"/>
          </p:cNvSpPr>
          <p:nvPr>
            <p:ph type="dt" sz="half" idx="10"/>
          </p:nvPr>
        </p:nvSpPr>
        <p:spPr/>
        <p:txBody>
          <a:bodyPr rtlCol="0"/>
          <a:lstStyle>
            <a:lvl1pPr>
              <a:defRPr i="0">
                <a:latin typeface="Meiryo UI" panose="020B0604030504040204" pitchFamily="50" charset="-128"/>
                <a:ea typeface="Meiryo UI" panose="020B0604030504040204" pitchFamily="50" charset="-128"/>
              </a:defRPr>
            </a:lvl1pPr>
          </a:lstStyle>
          <a:p>
            <a:r>
              <a:rPr lang="en-US" altLang="ja-JP"/>
              <a:t>20XX/MM/DD</a:t>
            </a:r>
            <a:endParaRPr lang="ja-JP" altLang="en-US" dirty="0"/>
          </a:p>
        </p:txBody>
      </p:sp>
      <p:sp>
        <p:nvSpPr>
          <p:cNvPr id="8" name="フッター プレースホルダー 7">
            <a:extLst>
              <a:ext uri="{FF2B5EF4-FFF2-40B4-BE49-F238E27FC236}">
                <a16:creationId xmlns:a16="http://schemas.microsoft.com/office/drawing/2014/main" id="{239F2410-4015-48DB-BB4D-B5944D8C16B7}"/>
              </a:ext>
            </a:extLst>
          </p:cNvPr>
          <p:cNvSpPr>
            <a:spLocks noGrp="1"/>
          </p:cNvSpPr>
          <p:nvPr>
            <p:ph type="ftr" sz="quarter" idx="11"/>
          </p:nvPr>
        </p:nvSpPr>
        <p:spPr/>
        <p:txBody>
          <a:bodyPr rtlCol="0"/>
          <a:lstStyle>
            <a:lvl1pPr>
              <a:defRPr i="0">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11" name="スライド番号プレースホルダー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rtlCol="0"/>
          <a:lstStyle>
            <a:lvl1pPr>
              <a:defRPr i="0">
                <a:latin typeface="Meiryo UI" panose="020B0604030504040204" pitchFamily="50" charset="-128"/>
                <a:ea typeface="Meiryo UI" panose="020B0604030504040204" pitchFamily="50" charset="-128"/>
              </a:defRPr>
            </a:lvl1pPr>
          </a:lstStyle>
          <a:p>
            <a:fld id="{D495E168-DA5E-4888-8D8A-92B118324C14}" type="slidenum">
              <a:rPr lang="en-US" altLang="ja-JP" smtClean="0"/>
              <a:pPr/>
              <a:t>‹#›</a:t>
            </a:fld>
            <a:endParaRPr lang="ja-JP" altLang="en-US"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8" name="円/楕円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i="0" noProof="0" dirty="0">
              <a:latin typeface="Meiryo UI" panose="020B0604030504040204" pitchFamily="50" charset="-128"/>
              <a:ea typeface="Meiryo UI" panose="020B0604030504040204" pitchFamily="50" charset="-128"/>
            </a:endParaRPr>
          </a:p>
        </p:txBody>
      </p:sp>
      <p:sp>
        <p:nvSpPr>
          <p:cNvPr id="49" name="グラフィック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lvl1pPr>
              <a:defRPr i="0">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6" name="スライド番号プレースホルダー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lvl1pPr>
              <a:defRPr i="0">
                <a:latin typeface="Meiryo UI" panose="020B0604030504040204" pitchFamily="50" charset="-128"/>
                <a:ea typeface="Meiryo UI" panose="020B0604030504040204" pitchFamily="50" charset="-128"/>
              </a:defRPr>
            </a:lvl1pPr>
          </a:lstStyle>
          <a:p>
            <a:fld id="{D495E168-DA5E-4888-8D8A-92B118324C14}" type="slidenum">
              <a:rPr lang="en-US" altLang="ja-JP" smtClean="0"/>
              <a:pPr/>
              <a:t>‹#›</a:t>
            </a:fld>
            <a:endParaRPr lang="ja-JP" altLang="en-US" dirty="0"/>
          </a:p>
        </p:txBody>
      </p:sp>
      <p:grpSp>
        <p:nvGrpSpPr>
          <p:cNvPr id="41" name="グラフィック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フリーフォーム:図形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3" name="フリーフォーム:図形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4" name="フリーフォーム:図形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5" name="フリーフォーム:図形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6" name="フリーフォーム:図形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7" name="フリーフォーム:図形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grpSp>
      <p:sp>
        <p:nvSpPr>
          <p:cNvPr id="18" name="コンテンツ プレースホルダー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rtlCol="0">
            <a:normAutofit/>
          </a:bodyPr>
          <a:lstStyle>
            <a:lvl1pPr>
              <a:defRPr sz="1600" i="0">
                <a:solidFill>
                  <a:schemeClr val="tx1"/>
                </a:solidFill>
                <a:latin typeface="Meiryo UI" panose="020B0604030504040204" pitchFamily="50" charset="-128"/>
                <a:ea typeface="Meiryo UI" panose="020B0604030504040204" pitchFamily="50" charset="-128"/>
              </a:defRPr>
            </a:lvl1pPr>
            <a:lvl2pPr>
              <a:defRPr sz="1400" i="0">
                <a:solidFill>
                  <a:schemeClr val="tx1"/>
                </a:solidFill>
                <a:latin typeface="Meiryo UI" panose="020B0604030504040204" pitchFamily="50" charset="-128"/>
                <a:ea typeface="Meiryo UI" panose="020B0604030504040204" pitchFamily="50" charset="-128"/>
              </a:defRPr>
            </a:lvl2pPr>
            <a:lvl3pPr>
              <a:defRPr sz="1200" i="0">
                <a:solidFill>
                  <a:schemeClr val="tx1"/>
                </a:solidFill>
                <a:latin typeface="Meiryo UI" panose="020B0604030504040204" pitchFamily="50" charset="-128"/>
                <a:ea typeface="Meiryo UI" panose="020B0604030504040204" pitchFamily="50" charset="-128"/>
              </a:defRPr>
            </a:lvl3pPr>
            <a:lvl4pPr>
              <a:defRPr sz="1100" i="0">
                <a:solidFill>
                  <a:schemeClr val="tx1"/>
                </a:solidFill>
                <a:latin typeface="Meiryo UI" panose="020B0604030504040204" pitchFamily="50" charset="-128"/>
                <a:ea typeface="Meiryo UI" panose="020B0604030504040204" pitchFamily="50" charset="-128"/>
              </a:defRPr>
            </a:lvl4pPr>
            <a:lvl5pPr>
              <a:defRPr sz="1100" i="0">
                <a:solidFill>
                  <a:schemeClr val="tx1"/>
                </a:solidFill>
                <a:latin typeface="Meiryo UI" panose="020B0604030504040204" pitchFamily="50" charset="-128"/>
                <a:ea typeface="Meiryo UI" panose="020B0604030504040204" pitchFamily="50" charset="-128"/>
              </a:defRPr>
            </a:lvl5pPr>
          </a:lstStyle>
          <a:p>
            <a:pPr lvl="0" rtl="0"/>
            <a:r>
              <a:rPr lang="ja-JP" altLang="en-US" noProof="0" dirty="0"/>
              <a:t>マスター テキストのスタイルを編集する</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7" name="タイトル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rtlCol="0"/>
          <a:lstStyle>
            <a:lvl1pPr>
              <a:defRPr i="0">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
        <p:nvSpPr>
          <p:cNvPr id="20" name="グラフィック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17" name="日付プレースホルダー 3">
            <a:extLst>
              <a:ext uri="{FF2B5EF4-FFF2-40B4-BE49-F238E27FC236}">
                <a16:creationId xmlns:a16="http://schemas.microsoft.com/office/drawing/2014/main" id="{DC2A0631-3130-4C36-8E5E-80464B1A62A7}"/>
              </a:ext>
            </a:extLst>
          </p:cNvPr>
          <p:cNvSpPr>
            <a:spLocks noGrp="1"/>
          </p:cNvSpPr>
          <p:nvPr>
            <p:ph type="dt" sz="half" idx="10"/>
          </p:nvPr>
        </p:nvSpPr>
        <p:spPr>
          <a:xfrm>
            <a:off x="4724400" y="5816818"/>
            <a:ext cx="2743200" cy="365125"/>
          </a:xfrm>
        </p:spPr>
        <p:txBody>
          <a:bodyPr rtlCol="0"/>
          <a:lstStyle>
            <a:lvl1pPr>
              <a:defRPr i="0">
                <a:latin typeface="Meiryo UI" panose="020B0604030504040204" pitchFamily="50" charset="-128"/>
                <a:ea typeface="Meiryo UI" panose="020B0604030504040204" pitchFamily="50" charset="-128"/>
              </a:defRPr>
            </a:lvl1pPr>
          </a:lstStyle>
          <a:p>
            <a:r>
              <a:rPr lang="en-US" altLang="ja-JP" dirty="0"/>
              <a:t>20XX/MM/DD</a:t>
            </a:r>
            <a:endParaRPr lang="ja-JP" altLang="en-US"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48" name="円/楕円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i="0" noProof="0" dirty="0">
              <a:latin typeface="Meiryo UI" panose="020B0604030504040204" pitchFamily="50" charset="-128"/>
              <a:ea typeface="Meiryo UI" panose="020B0604030504040204" pitchFamily="50" charset="-128"/>
            </a:endParaRPr>
          </a:p>
        </p:txBody>
      </p:sp>
      <p:sp>
        <p:nvSpPr>
          <p:cNvPr id="49" name="グラフィック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 name="日付プレースホルダー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lvl1pPr>
              <a:defRPr i="0">
                <a:latin typeface="Meiryo UI" panose="020B0604030504040204" pitchFamily="50" charset="-128"/>
                <a:ea typeface="Meiryo UI" panose="020B0604030504040204" pitchFamily="50" charset="-128"/>
              </a:defRPr>
            </a:lvl1pPr>
          </a:lstStyle>
          <a:p>
            <a:r>
              <a:rPr lang="en-US" altLang="ja-JP" dirty="0"/>
              <a:t>20XX/MM/DD</a:t>
            </a:r>
            <a:endParaRPr lang="ja-JP" altLang="en-US" dirty="0"/>
          </a:p>
        </p:txBody>
      </p:sp>
      <p:sp>
        <p:nvSpPr>
          <p:cNvPr id="5" name="フッター プレースホルダー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lvl1pPr>
              <a:defRPr i="0">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6" name="スライド番号プレースホルダー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lvl1pPr>
              <a:defRPr i="0">
                <a:latin typeface="Meiryo UI" panose="020B0604030504040204" pitchFamily="50" charset="-128"/>
                <a:ea typeface="Meiryo UI" panose="020B0604030504040204" pitchFamily="50" charset="-128"/>
              </a:defRPr>
            </a:lvl1pPr>
          </a:lstStyle>
          <a:p>
            <a:fld id="{D495E168-DA5E-4888-8D8A-92B118324C14}" type="slidenum">
              <a:rPr lang="en-US" altLang="ja-JP" smtClean="0"/>
              <a:pPr/>
              <a:t>‹#›</a:t>
            </a:fld>
            <a:endParaRPr lang="ja-JP" altLang="en-US" dirty="0"/>
          </a:p>
        </p:txBody>
      </p:sp>
      <p:grpSp>
        <p:nvGrpSpPr>
          <p:cNvPr id="41" name="グラフィック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フリーフォーム:図形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3" name="フリーフォーム:図形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4" name="フリーフォーム:図形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5" name="フリーフォーム:図形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6" name="フリーフォーム:図形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7" name="フリーフォーム:図形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grpSp>
      <p:sp>
        <p:nvSpPr>
          <p:cNvPr id="7" name="タイトル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rtlCol="0"/>
          <a:lstStyle>
            <a:lvl1pPr>
              <a:defRPr i="0">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
        <p:nvSpPr>
          <p:cNvPr id="20" name="グラフィック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17" name="テキスト プレースホルダー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rtlCol="0" anchor="b">
            <a:normAutofit/>
          </a:bodyPr>
          <a:lstStyle>
            <a:lvl1pPr marL="0" indent="0">
              <a:buNone/>
              <a:defRPr sz="1800" b="1" i="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dirty="0"/>
              <a:t>マスター テキストのスタイルを編集する</a:t>
            </a:r>
          </a:p>
        </p:txBody>
      </p:sp>
      <p:sp>
        <p:nvSpPr>
          <p:cNvPr id="19" name="コンテンツ プレースホルダー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rtlCol="0">
            <a:normAutofit/>
          </a:bodyPr>
          <a:lstStyle>
            <a:lvl1pPr>
              <a:defRPr sz="1600" i="0">
                <a:solidFill>
                  <a:schemeClr val="tx1"/>
                </a:solidFill>
                <a:latin typeface="Meiryo UI" panose="020B0604030504040204" pitchFamily="50" charset="-128"/>
                <a:ea typeface="Meiryo UI" panose="020B0604030504040204" pitchFamily="50" charset="-128"/>
              </a:defRPr>
            </a:lvl1pPr>
            <a:lvl2pPr>
              <a:defRPr sz="1400" i="0">
                <a:solidFill>
                  <a:schemeClr val="tx1"/>
                </a:solidFill>
                <a:latin typeface="Meiryo UI" panose="020B0604030504040204" pitchFamily="50" charset="-128"/>
                <a:ea typeface="Meiryo UI" panose="020B0604030504040204" pitchFamily="50" charset="-128"/>
              </a:defRPr>
            </a:lvl2pPr>
            <a:lvl3pPr>
              <a:defRPr sz="1200" i="0">
                <a:solidFill>
                  <a:schemeClr val="tx1"/>
                </a:solidFill>
                <a:latin typeface="Meiryo UI" panose="020B0604030504040204" pitchFamily="50" charset="-128"/>
                <a:ea typeface="Meiryo UI" panose="020B0604030504040204" pitchFamily="50" charset="-128"/>
              </a:defRPr>
            </a:lvl3pPr>
            <a:lvl4pPr>
              <a:defRPr sz="1100" i="0">
                <a:solidFill>
                  <a:schemeClr val="tx1"/>
                </a:solidFill>
                <a:latin typeface="Meiryo UI" panose="020B0604030504040204" pitchFamily="50" charset="-128"/>
                <a:ea typeface="Meiryo UI" panose="020B0604030504040204" pitchFamily="50" charset="-128"/>
              </a:defRPr>
            </a:lvl4pPr>
            <a:lvl5pPr>
              <a:defRPr sz="1100" i="0">
                <a:solidFill>
                  <a:schemeClr val="tx1"/>
                </a:solidFill>
                <a:latin typeface="Meiryo UI" panose="020B0604030504040204" pitchFamily="50" charset="-128"/>
                <a:ea typeface="Meiryo UI" panose="020B0604030504040204" pitchFamily="50" charset="-128"/>
              </a:defRPr>
            </a:lvl5pPr>
          </a:lstStyle>
          <a:p>
            <a:pPr lvl="0" rtl="0"/>
            <a:r>
              <a:rPr lang="ja-JP" altLang="en-US" noProof="0" dirty="0"/>
              <a:t>マスター テキストのスタイルを編集する</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21" name="テキスト プレースホルダー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rtlCol="0" anchor="b">
            <a:normAutofit/>
          </a:bodyPr>
          <a:lstStyle>
            <a:lvl1pPr marL="0" indent="0">
              <a:buNone/>
              <a:defRPr sz="1800" b="1" i="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dirty="0"/>
              <a:t>マスター テキストのスタイルを編集する</a:t>
            </a:r>
          </a:p>
        </p:txBody>
      </p:sp>
      <p:sp>
        <p:nvSpPr>
          <p:cNvPr id="22" name="コンテンツ プレースホルダー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rtlCol="0">
            <a:normAutofit/>
          </a:bodyPr>
          <a:lstStyle>
            <a:lvl1pPr>
              <a:defRPr sz="1600" i="0">
                <a:solidFill>
                  <a:schemeClr val="tx1"/>
                </a:solidFill>
                <a:latin typeface="Meiryo UI" panose="020B0604030504040204" pitchFamily="50" charset="-128"/>
                <a:ea typeface="Meiryo UI" panose="020B0604030504040204" pitchFamily="50" charset="-128"/>
              </a:defRPr>
            </a:lvl1pPr>
            <a:lvl2pPr>
              <a:defRPr sz="1400" i="0">
                <a:solidFill>
                  <a:schemeClr val="tx1"/>
                </a:solidFill>
                <a:latin typeface="Meiryo UI" panose="020B0604030504040204" pitchFamily="50" charset="-128"/>
                <a:ea typeface="Meiryo UI" panose="020B0604030504040204" pitchFamily="50" charset="-128"/>
              </a:defRPr>
            </a:lvl2pPr>
            <a:lvl3pPr>
              <a:defRPr sz="1200" i="0">
                <a:solidFill>
                  <a:schemeClr val="tx1"/>
                </a:solidFill>
                <a:latin typeface="Meiryo UI" panose="020B0604030504040204" pitchFamily="50" charset="-128"/>
                <a:ea typeface="Meiryo UI" panose="020B0604030504040204" pitchFamily="50" charset="-128"/>
              </a:defRPr>
            </a:lvl3pPr>
            <a:lvl4pPr>
              <a:defRPr sz="1100" i="0">
                <a:solidFill>
                  <a:schemeClr val="tx1"/>
                </a:solidFill>
                <a:latin typeface="Meiryo UI" panose="020B0604030504040204" pitchFamily="50" charset="-128"/>
                <a:ea typeface="Meiryo UI" panose="020B0604030504040204" pitchFamily="50" charset="-128"/>
              </a:defRPr>
            </a:lvl4pPr>
            <a:lvl5pPr>
              <a:defRPr sz="1100" i="0">
                <a:solidFill>
                  <a:schemeClr val="tx1"/>
                </a:solidFill>
                <a:latin typeface="Meiryo UI" panose="020B0604030504040204" pitchFamily="50" charset="-128"/>
                <a:ea typeface="Meiryo UI" panose="020B0604030504040204" pitchFamily="50" charset="-128"/>
              </a:defRPr>
            </a:lvl5pPr>
          </a:lstStyle>
          <a:p>
            <a:pPr lvl="0" rtl="0"/>
            <a:r>
              <a:rPr lang="ja-JP" altLang="en-US" noProof="0" dirty="0"/>
              <a:t>マスター テキストのスタイルを編集する</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段組">
    <p:spTree>
      <p:nvGrpSpPr>
        <p:cNvPr id="1" name=""/>
        <p:cNvGrpSpPr/>
        <p:nvPr/>
      </p:nvGrpSpPr>
      <p:grpSpPr>
        <a:xfrm>
          <a:off x="0" y="0"/>
          <a:ext cx="0" cy="0"/>
          <a:chOff x="0" y="0"/>
          <a:chExt cx="0" cy="0"/>
        </a:xfrm>
      </p:grpSpPr>
      <p:sp>
        <p:nvSpPr>
          <p:cNvPr id="48" name="円/楕円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i="0" noProof="0" dirty="0">
              <a:latin typeface="Meiryo UI" panose="020B0604030504040204" pitchFamily="50" charset="-128"/>
              <a:ea typeface="Meiryo UI" panose="020B0604030504040204" pitchFamily="50" charset="-128"/>
            </a:endParaRPr>
          </a:p>
        </p:txBody>
      </p:sp>
      <p:sp>
        <p:nvSpPr>
          <p:cNvPr id="49" name="グラフィック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 name="日付プレースホルダー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lvl1pPr>
              <a:defRPr i="0">
                <a:latin typeface="Meiryo UI" panose="020B0604030504040204" pitchFamily="50" charset="-128"/>
                <a:ea typeface="Meiryo UI" panose="020B0604030504040204" pitchFamily="50" charset="-128"/>
              </a:defRPr>
            </a:lvl1pPr>
          </a:lstStyle>
          <a:p>
            <a:r>
              <a:rPr lang="en-US" altLang="ja-JP" dirty="0"/>
              <a:t>20XX/MM/DD</a:t>
            </a:r>
            <a:endParaRPr lang="ja-JP" altLang="en-US" dirty="0"/>
          </a:p>
        </p:txBody>
      </p:sp>
      <p:sp>
        <p:nvSpPr>
          <p:cNvPr id="5" name="フッター プレースホルダー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lvl1pPr>
              <a:defRPr i="0">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6" name="スライド番号プレースホルダー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lvl1pPr>
              <a:defRPr i="0">
                <a:latin typeface="Meiryo UI" panose="020B0604030504040204" pitchFamily="50" charset="-128"/>
                <a:ea typeface="Meiryo UI" panose="020B0604030504040204" pitchFamily="50" charset="-128"/>
              </a:defRPr>
            </a:lvl1pPr>
          </a:lstStyle>
          <a:p>
            <a:fld id="{D495E168-DA5E-4888-8D8A-92B118324C14}" type="slidenum">
              <a:rPr lang="en-US" altLang="ja-JP" smtClean="0"/>
              <a:pPr/>
              <a:t>‹#›</a:t>
            </a:fld>
            <a:endParaRPr lang="ja-JP" altLang="en-US" dirty="0"/>
          </a:p>
        </p:txBody>
      </p:sp>
      <p:grpSp>
        <p:nvGrpSpPr>
          <p:cNvPr id="41" name="グラフィック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フリーフォーム:図形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3" name="フリーフォーム:図形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4" name="フリーフォーム:図形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5" name="フリーフォーム:図形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6" name="フリーフォーム:図形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7" name="フリーフォーム:図形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grpSp>
      <p:sp>
        <p:nvSpPr>
          <p:cNvPr id="7" name="タイトル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rtlCol="0"/>
          <a:lstStyle>
            <a:lvl1pPr>
              <a:defRPr i="0">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
        <p:nvSpPr>
          <p:cNvPr id="20" name="グラフィック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23" name="コンテンツ プレースホルダー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rtlCol="0">
            <a:normAutofit/>
          </a:bodyPr>
          <a:lstStyle>
            <a:lvl1pPr>
              <a:defRPr sz="1600" i="0">
                <a:solidFill>
                  <a:schemeClr val="tx1"/>
                </a:solidFill>
                <a:latin typeface="Meiryo UI" panose="020B0604030504040204" pitchFamily="50" charset="-128"/>
                <a:ea typeface="Meiryo UI" panose="020B0604030504040204" pitchFamily="50" charset="-128"/>
              </a:defRPr>
            </a:lvl1pPr>
            <a:lvl2pPr>
              <a:defRPr sz="1400" i="0">
                <a:solidFill>
                  <a:schemeClr val="tx1"/>
                </a:solidFill>
                <a:latin typeface="Meiryo UI" panose="020B0604030504040204" pitchFamily="50" charset="-128"/>
                <a:ea typeface="Meiryo UI" panose="020B0604030504040204" pitchFamily="50" charset="-128"/>
              </a:defRPr>
            </a:lvl2pPr>
            <a:lvl3pPr>
              <a:defRPr sz="1200" i="0">
                <a:solidFill>
                  <a:schemeClr val="tx1"/>
                </a:solidFill>
                <a:latin typeface="Meiryo UI" panose="020B0604030504040204" pitchFamily="50" charset="-128"/>
                <a:ea typeface="Meiryo UI" panose="020B0604030504040204" pitchFamily="50" charset="-128"/>
              </a:defRPr>
            </a:lvl3pPr>
            <a:lvl4pPr>
              <a:defRPr sz="1100" i="0">
                <a:solidFill>
                  <a:schemeClr val="tx1"/>
                </a:solidFill>
                <a:latin typeface="Meiryo UI" panose="020B0604030504040204" pitchFamily="50" charset="-128"/>
                <a:ea typeface="Meiryo UI" panose="020B0604030504040204" pitchFamily="50" charset="-128"/>
              </a:defRPr>
            </a:lvl4pPr>
            <a:lvl5pPr>
              <a:defRPr sz="1100" i="0">
                <a:solidFill>
                  <a:schemeClr val="tx1"/>
                </a:solidFill>
                <a:latin typeface="Meiryo UI" panose="020B0604030504040204" pitchFamily="50" charset="-128"/>
                <a:ea typeface="Meiryo UI" panose="020B0604030504040204" pitchFamily="50" charset="-128"/>
              </a:defRPr>
            </a:lvl5pPr>
          </a:lstStyle>
          <a:p>
            <a:pPr lvl="0" rtl="0"/>
            <a:r>
              <a:rPr lang="ja-JP" altLang="en-US" noProof="0" dirty="0"/>
              <a:t>マスター テキストのスタイルを編集する</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24" name="コンテンツ プレースホルダー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rtlCol="0">
            <a:normAutofit/>
          </a:bodyPr>
          <a:lstStyle>
            <a:lvl1pPr>
              <a:defRPr sz="1600" i="0">
                <a:solidFill>
                  <a:schemeClr val="tx1"/>
                </a:solidFill>
                <a:latin typeface="Meiryo UI" panose="020B0604030504040204" pitchFamily="50" charset="-128"/>
                <a:ea typeface="Meiryo UI" panose="020B0604030504040204" pitchFamily="50" charset="-128"/>
              </a:defRPr>
            </a:lvl1pPr>
            <a:lvl2pPr>
              <a:defRPr sz="1400" i="0">
                <a:solidFill>
                  <a:schemeClr val="tx1"/>
                </a:solidFill>
                <a:latin typeface="Meiryo UI" panose="020B0604030504040204" pitchFamily="50" charset="-128"/>
                <a:ea typeface="Meiryo UI" panose="020B0604030504040204" pitchFamily="50" charset="-128"/>
              </a:defRPr>
            </a:lvl2pPr>
            <a:lvl3pPr>
              <a:defRPr sz="1200" i="0">
                <a:solidFill>
                  <a:schemeClr val="tx1"/>
                </a:solidFill>
                <a:latin typeface="Meiryo UI" panose="020B0604030504040204" pitchFamily="50" charset="-128"/>
                <a:ea typeface="Meiryo UI" panose="020B0604030504040204" pitchFamily="50" charset="-128"/>
              </a:defRPr>
            </a:lvl3pPr>
            <a:lvl4pPr>
              <a:defRPr sz="1100" i="0">
                <a:solidFill>
                  <a:schemeClr val="tx1"/>
                </a:solidFill>
                <a:latin typeface="Meiryo UI" panose="020B0604030504040204" pitchFamily="50" charset="-128"/>
                <a:ea typeface="Meiryo UI" panose="020B0604030504040204" pitchFamily="50" charset="-128"/>
              </a:defRPr>
            </a:lvl4pPr>
            <a:lvl5pPr>
              <a:defRPr sz="1100" i="0">
                <a:solidFill>
                  <a:schemeClr val="tx1"/>
                </a:solidFill>
                <a:latin typeface="Meiryo UI" panose="020B0604030504040204" pitchFamily="50" charset="-128"/>
                <a:ea typeface="Meiryo UI" panose="020B0604030504040204" pitchFamily="50" charset="-128"/>
              </a:defRPr>
            </a:lvl5pPr>
          </a:lstStyle>
          <a:p>
            <a:pPr lvl="0" rtl="0"/>
            <a:r>
              <a:rPr lang="ja-JP" altLang="en-US" noProof="0" dirty="0"/>
              <a:t>マスター テキストのスタイルを編集する</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キャプション付きの図">
    <p:spTree>
      <p:nvGrpSpPr>
        <p:cNvPr id="1" name=""/>
        <p:cNvGrpSpPr/>
        <p:nvPr/>
      </p:nvGrpSpPr>
      <p:grpSpPr>
        <a:xfrm>
          <a:off x="0" y="0"/>
          <a:ext cx="0" cy="0"/>
          <a:chOff x="0" y="0"/>
          <a:chExt cx="0" cy="0"/>
        </a:xfrm>
      </p:grpSpPr>
      <p:sp>
        <p:nvSpPr>
          <p:cNvPr id="57" name="図プレースホルダー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rtlCol="0" anchor="ctr">
            <a:noAutofit/>
          </a:bodyPr>
          <a:lstStyle>
            <a:lvl1pPr marL="0" indent="0" algn="ctr">
              <a:buNone/>
              <a:defRPr sz="3200" i="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endParaRPr lang="ja-JP" altLang="en-US" noProof="0" dirty="0"/>
          </a:p>
        </p:txBody>
      </p:sp>
      <p:sp>
        <p:nvSpPr>
          <p:cNvPr id="35" name="円/楕円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i="0" noProof="0" dirty="0">
              <a:latin typeface="Meiryo UI" panose="020B0604030504040204" pitchFamily="50" charset="-128"/>
              <a:ea typeface="Meiryo UI" panose="020B0604030504040204" pitchFamily="50" charset="-128"/>
            </a:endParaRPr>
          </a:p>
        </p:txBody>
      </p:sp>
      <p:sp>
        <p:nvSpPr>
          <p:cNvPr id="36" name="グラフィック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 name="日付プレースホルダー 3">
            <a:extLst>
              <a:ext uri="{FF2B5EF4-FFF2-40B4-BE49-F238E27FC236}">
                <a16:creationId xmlns:a16="http://schemas.microsoft.com/office/drawing/2014/main" id="{AC6F89F8-3E24-406D-9C49-00E6E47E4AAC}"/>
              </a:ext>
            </a:extLst>
          </p:cNvPr>
          <p:cNvSpPr>
            <a:spLocks noGrp="1"/>
          </p:cNvSpPr>
          <p:nvPr>
            <p:ph type="dt" sz="half" idx="10"/>
          </p:nvPr>
        </p:nvSpPr>
        <p:spPr/>
        <p:txBody>
          <a:bodyPr rtlCol="0"/>
          <a:lstStyle>
            <a:lvl1pPr>
              <a:defRPr i="0">
                <a:latin typeface="Meiryo UI" panose="020B0604030504040204" pitchFamily="50" charset="-128"/>
                <a:ea typeface="Meiryo UI" panose="020B0604030504040204" pitchFamily="50" charset="-128"/>
              </a:defRPr>
            </a:lvl1pPr>
          </a:lstStyle>
          <a:p>
            <a:r>
              <a:rPr lang="en-US" altLang="ja-JP" dirty="0"/>
              <a:t>20XX/MM/DD</a:t>
            </a:r>
            <a:endParaRPr lang="ja-JP" altLang="en-US" dirty="0"/>
          </a:p>
        </p:txBody>
      </p:sp>
      <p:sp>
        <p:nvSpPr>
          <p:cNvPr id="5" name="フッター プレースホルダー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rtlCol="0"/>
          <a:lstStyle>
            <a:lvl1pPr>
              <a:defRPr i="0">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6" name="スライド番号プレースホルダー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rtlCol="0"/>
          <a:lstStyle>
            <a:lvl1pPr>
              <a:defRPr i="0">
                <a:latin typeface="Meiryo UI" panose="020B0604030504040204" pitchFamily="50" charset="-128"/>
                <a:ea typeface="Meiryo UI" panose="020B0604030504040204" pitchFamily="50" charset="-128"/>
              </a:defRPr>
            </a:lvl1pPr>
          </a:lstStyle>
          <a:p>
            <a:fld id="{D495E168-DA5E-4888-8D8A-92B118324C14}" type="slidenum">
              <a:rPr lang="en-US" altLang="ja-JP" smtClean="0"/>
              <a:pPr/>
              <a:t>‹#›</a:t>
            </a:fld>
            <a:endParaRPr lang="ja-JP" altLang="en-US" dirty="0"/>
          </a:p>
        </p:txBody>
      </p:sp>
      <p:sp>
        <p:nvSpPr>
          <p:cNvPr id="38" name="フリーフォーム:図形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pPr rtl="0"/>
            <a:endParaRPr lang="ja-JP" altLang="en-US" i="0" noProof="0" dirty="0">
              <a:latin typeface="Meiryo UI" panose="020B0604030504040204" pitchFamily="50" charset="-128"/>
              <a:ea typeface="Meiryo UI" panose="020B0604030504040204" pitchFamily="50" charset="-128"/>
            </a:endParaRPr>
          </a:p>
        </p:txBody>
      </p:sp>
      <p:sp>
        <p:nvSpPr>
          <p:cNvPr id="3" name="グラフィック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33" name="フリーフォーム:図形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1" name="フリーフォーム:図形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19" name="タイトル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rtlCol="0" anchor="b"/>
          <a:lstStyle>
            <a:lvl1pPr>
              <a:defRPr sz="3200" i="0">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
        <p:nvSpPr>
          <p:cNvPr id="20" name="テキスト プレースホルダー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rtlCol="0"/>
          <a:lstStyle>
            <a:lvl1pPr marL="0" indent="0">
              <a:buNone/>
              <a:defRPr sz="1600" i="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dirty="0"/>
              <a:t>マスター テキストのスタイルを編集する</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キャプション付きのコンテンツ">
    <p:spTree>
      <p:nvGrpSpPr>
        <p:cNvPr id="1" name=""/>
        <p:cNvGrpSpPr/>
        <p:nvPr/>
      </p:nvGrpSpPr>
      <p:grpSpPr>
        <a:xfrm>
          <a:off x="0" y="0"/>
          <a:ext cx="0" cy="0"/>
          <a:chOff x="0" y="0"/>
          <a:chExt cx="0" cy="0"/>
        </a:xfrm>
      </p:grpSpPr>
      <p:sp>
        <p:nvSpPr>
          <p:cNvPr id="35" name="円/楕円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i="0" noProof="0" dirty="0">
              <a:latin typeface="Meiryo UI" panose="020B0604030504040204" pitchFamily="50" charset="-128"/>
              <a:ea typeface="Meiryo UI" panose="020B0604030504040204" pitchFamily="50" charset="-128"/>
            </a:endParaRPr>
          </a:p>
        </p:txBody>
      </p:sp>
      <p:sp>
        <p:nvSpPr>
          <p:cNvPr id="36" name="グラフィック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 name="日付プレースホルダー 3">
            <a:extLst>
              <a:ext uri="{FF2B5EF4-FFF2-40B4-BE49-F238E27FC236}">
                <a16:creationId xmlns:a16="http://schemas.microsoft.com/office/drawing/2014/main" id="{AC6F89F8-3E24-406D-9C49-00E6E47E4AAC}"/>
              </a:ext>
            </a:extLst>
          </p:cNvPr>
          <p:cNvSpPr>
            <a:spLocks noGrp="1"/>
          </p:cNvSpPr>
          <p:nvPr>
            <p:ph type="dt" sz="half" idx="10"/>
          </p:nvPr>
        </p:nvSpPr>
        <p:spPr/>
        <p:txBody>
          <a:bodyPr rtlCol="0"/>
          <a:lstStyle>
            <a:lvl1pPr>
              <a:defRPr i="0">
                <a:latin typeface="Meiryo UI" panose="020B0604030504040204" pitchFamily="50" charset="-128"/>
                <a:ea typeface="Meiryo UI" panose="020B0604030504040204" pitchFamily="50" charset="-128"/>
              </a:defRPr>
            </a:lvl1pPr>
          </a:lstStyle>
          <a:p>
            <a:r>
              <a:rPr lang="en-US" altLang="ja-JP" dirty="0"/>
              <a:t>20XX/MM/DD</a:t>
            </a:r>
            <a:endParaRPr lang="ja-JP" altLang="en-US" dirty="0"/>
          </a:p>
        </p:txBody>
      </p:sp>
      <p:sp>
        <p:nvSpPr>
          <p:cNvPr id="5" name="フッター プレースホルダー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rtlCol="0"/>
          <a:lstStyle>
            <a:lvl1pPr>
              <a:defRPr i="0">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6" name="スライド番号プレースホルダー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rtlCol="0"/>
          <a:lstStyle>
            <a:lvl1pPr>
              <a:defRPr i="0">
                <a:latin typeface="Meiryo UI" panose="020B0604030504040204" pitchFamily="50" charset="-128"/>
                <a:ea typeface="Meiryo UI" panose="020B0604030504040204" pitchFamily="50" charset="-128"/>
              </a:defRPr>
            </a:lvl1pPr>
          </a:lstStyle>
          <a:p>
            <a:fld id="{D495E168-DA5E-4888-8D8A-92B118324C14}" type="slidenum">
              <a:rPr lang="en-US" altLang="ja-JP" smtClean="0"/>
              <a:pPr/>
              <a:t>‹#›</a:t>
            </a:fld>
            <a:endParaRPr lang="ja-JP" altLang="en-US" dirty="0"/>
          </a:p>
        </p:txBody>
      </p:sp>
      <p:sp>
        <p:nvSpPr>
          <p:cNvPr id="38" name="フリーフォーム:図形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pPr rtl="0"/>
            <a:endParaRPr lang="ja-JP" altLang="en-US" i="0" noProof="0" dirty="0">
              <a:latin typeface="Meiryo UI" panose="020B0604030504040204" pitchFamily="50" charset="-128"/>
              <a:ea typeface="Meiryo UI" panose="020B0604030504040204" pitchFamily="50" charset="-128"/>
            </a:endParaRPr>
          </a:p>
        </p:txBody>
      </p:sp>
      <p:sp>
        <p:nvSpPr>
          <p:cNvPr id="3" name="グラフィック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33" name="フリーフォーム:図形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1" name="フリーフォーム:図形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19" name="タイトル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rtlCol="0" anchor="b"/>
          <a:lstStyle>
            <a:lvl1pPr>
              <a:defRPr sz="3200" i="0">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
        <p:nvSpPr>
          <p:cNvPr id="20" name="テキスト プレースホルダー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rtlCol="0"/>
          <a:lstStyle>
            <a:lvl1pPr marL="0" indent="0">
              <a:buNone/>
              <a:defRPr sz="1600" i="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dirty="0"/>
              <a:t>マスター テキストのスタイルを編集する</a:t>
            </a:r>
          </a:p>
        </p:txBody>
      </p:sp>
      <p:sp>
        <p:nvSpPr>
          <p:cNvPr id="14" name="コンテンツ プレースホルダー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rtlCol="0">
            <a:normAutofit/>
          </a:bodyPr>
          <a:lstStyle>
            <a:lvl1pPr>
              <a:defRPr sz="2000" i="0">
                <a:latin typeface="Meiryo UI" panose="020B0604030504040204" pitchFamily="50" charset="-128"/>
                <a:ea typeface="Meiryo UI" panose="020B0604030504040204" pitchFamily="50" charset="-128"/>
              </a:defRPr>
            </a:lvl1pPr>
            <a:lvl2pPr>
              <a:defRPr sz="1800" i="0">
                <a:latin typeface="Meiryo UI" panose="020B0604030504040204" pitchFamily="50" charset="-128"/>
                <a:ea typeface="Meiryo UI" panose="020B0604030504040204" pitchFamily="50" charset="-128"/>
              </a:defRPr>
            </a:lvl2pPr>
            <a:lvl3pPr>
              <a:defRPr sz="1600" i="0">
                <a:latin typeface="Meiryo UI" panose="020B0604030504040204" pitchFamily="50" charset="-128"/>
                <a:ea typeface="Meiryo UI" panose="020B0604030504040204" pitchFamily="50" charset="-128"/>
              </a:defRPr>
            </a:lvl3pPr>
            <a:lvl4pPr>
              <a:defRPr sz="1400" i="0">
                <a:latin typeface="Meiryo UI" panose="020B0604030504040204" pitchFamily="50" charset="-128"/>
                <a:ea typeface="Meiryo UI" panose="020B0604030504040204" pitchFamily="50" charset="-128"/>
              </a:defRPr>
            </a:lvl4pPr>
            <a:lvl5pPr>
              <a:defRPr sz="1400" i="0">
                <a:latin typeface="Meiryo UI" panose="020B0604030504040204" pitchFamily="50" charset="-128"/>
                <a:ea typeface="Meiryo UI" panose="020B0604030504040204" pitchFamily="50" charset="-128"/>
              </a:defRPr>
            </a:lvl5pPr>
            <a:lvl6pPr>
              <a:defRPr sz="2000"/>
            </a:lvl6pPr>
            <a:lvl7pPr>
              <a:defRPr sz="2000"/>
            </a:lvl7pPr>
            <a:lvl8pPr>
              <a:defRPr sz="2000"/>
            </a:lvl8pPr>
            <a:lvl9pPr>
              <a:defRPr sz="2000"/>
            </a:lvl9pPr>
          </a:lstStyle>
          <a:p>
            <a:pPr lvl="0" rtl="0"/>
            <a:r>
              <a:rPr lang="ja-JP" altLang="en-US" noProof="0" dirty="0"/>
              <a:t>マスター テキストのスタイルを編集する</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8" name="円/楕円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i="0" noProof="0" dirty="0">
              <a:latin typeface="Meiryo UI" panose="020B0604030504040204" pitchFamily="50" charset="-128"/>
              <a:ea typeface="Meiryo UI" panose="020B0604030504040204" pitchFamily="50" charset="-128"/>
            </a:endParaRPr>
          </a:p>
        </p:txBody>
      </p:sp>
      <p:sp>
        <p:nvSpPr>
          <p:cNvPr id="49" name="グラフィック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 name="日付プレースホルダー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lvl1pPr>
              <a:defRPr i="0">
                <a:latin typeface="Meiryo UI" panose="020B0604030504040204" pitchFamily="50" charset="-128"/>
                <a:ea typeface="Meiryo UI" panose="020B0604030504040204" pitchFamily="50" charset="-128"/>
              </a:defRPr>
            </a:lvl1pPr>
          </a:lstStyle>
          <a:p>
            <a:r>
              <a:rPr lang="en-US" altLang="ja-JP" dirty="0"/>
              <a:t>20XX/MM/DD</a:t>
            </a:r>
            <a:endParaRPr lang="ja-JP" altLang="en-US" dirty="0"/>
          </a:p>
        </p:txBody>
      </p:sp>
      <p:sp>
        <p:nvSpPr>
          <p:cNvPr id="5" name="フッター プレースホルダー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lvl1pPr>
              <a:defRPr i="0">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6" name="スライド番号プレースホルダー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lvl1pPr>
              <a:defRPr i="0">
                <a:latin typeface="Meiryo UI" panose="020B0604030504040204" pitchFamily="50" charset="-128"/>
                <a:ea typeface="Meiryo UI" panose="020B0604030504040204" pitchFamily="50" charset="-128"/>
              </a:defRPr>
            </a:lvl1pPr>
          </a:lstStyle>
          <a:p>
            <a:fld id="{D495E168-DA5E-4888-8D8A-92B118324C14}" type="slidenum">
              <a:rPr lang="en-US" altLang="ja-JP" smtClean="0"/>
              <a:pPr/>
              <a:t>‹#›</a:t>
            </a:fld>
            <a:endParaRPr lang="ja-JP" altLang="en-US" dirty="0"/>
          </a:p>
        </p:txBody>
      </p:sp>
      <p:grpSp>
        <p:nvGrpSpPr>
          <p:cNvPr id="41" name="グラフィック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フリーフォーム:図形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3" name="フリーフォーム:図形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4" name="フリーフォーム:図形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5" name="フリーフォーム:図形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6" name="フリーフォーム:図形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7" name="フリーフォーム:図形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grpSp>
      <p:sp>
        <p:nvSpPr>
          <p:cNvPr id="18" name="グラフィック 19">
            <a:extLst>
              <a:ext uri="{FF2B5EF4-FFF2-40B4-BE49-F238E27FC236}">
                <a16:creationId xmlns:a16="http://schemas.microsoft.com/office/drawing/2014/main" id="{436C4D92-1746-4D54-8232-468DFF66CF79}"/>
              </a:ext>
            </a:extLst>
          </p:cNvPr>
          <p:cNvSpPr/>
          <p:nvPr userDrawn="1"/>
        </p:nvSpPr>
        <p:spPr>
          <a:xfrm>
            <a:off x="838200" y="1492524"/>
            <a:ext cx="6480000"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19" name="タイトル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rtlCol="0"/>
          <a:lstStyle>
            <a:lvl1pPr>
              <a:defRPr i="0">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8" name="円/楕円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latin typeface="Meiryo UI" panose="020B0604030504040204" pitchFamily="50" charset="-128"/>
              <a:ea typeface="Meiryo UI" panose="020B0604030504040204" pitchFamily="50" charset="-128"/>
            </a:endParaRPr>
          </a:p>
        </p:txBody>
      </p:sp>
      <p:sp>
        <p:nvSpPr>
          <p:cNvPr id="49" name="グラフィック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ja-JP" altLang="en-US" noProof="0" dirty="0">
              <a:latin typeface="Meiryo UI" panose="020B0604030504040204" pitchFamily="50" charset="-128"/>
              <a:ea typeface="Meiryo UI" panose="020B0604030504040204" pitchFamily="50" charset="-128"/>
            </a:endParaRPr>
          </a:p>
        </p:txBody>
      </p:sp>
      <p:sp>
        <p:nvSpPr>
          <p:cNvPr id="4" name="日付プレースホルダー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r>
              <a:rPr lang="en-US" altLang="ja-JP" dirty="0"/>
              <a:t>20XX/MM/DD</a:t>
            </a:r>
            <a:endParaRPr lang="ja-JP" altLang="en-US" dirty="0"/>
          </a:p>
        </p:txBody>
      </p:sp>
      <p:sp>
        <p:nvSpPr>
          <p:cNvPr id="5" name="フッター プレースホルダー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6" name="スライド番号プレースホルダー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D495E168-DA5E-4888-8D8A-92B118324C14}" type="slidenum">
              <a:rPr lang="en-US" altLang="ja-JP" smtClean="0"/>
              <a:pPr/>
              <a:t>‹#›</a:t>
            </a:fld>
            <a:endParaRPr lang="ja-JP" altLang="en-US" dirty="0"/>
          </a:p>
        </p:txBody>
      </p:sp>
      <p:grpSp>
        <p:nvGrpSpPr>
          <p:cNvPr id="41" name="グラフィック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フリーフォーム:図形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ja-JP" altLang="en-US" noProof="0" dirty="0">
                <a:latin typeface="Meiryo UI" panose="020B0604030504040204" pitchFamily="50" charset="-128"/>
                <a:ea typeface="Meiryo UI" panose="020B0604030504040204" pitchFamily="50" charset="-128"/>
              </a:endParaRPr>
            </a:p>
          </p:txBody>
        </p:sp>
        <p:sp>
          <p:nvSpPr>
            <p:cNvPr id="43" name="フリーフォーム:図形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ja-JP" altLang="en-US" noProof="0" dirty="0">
                <a:latin typeface="Meiryo UI" panose="020B0604030504040204" pitchFamily="50" charset="-128"/>
                <a:ea typeface="Meiryo UI" panose="020B0604030504040204" pitchFamily="50" charset="-128"/>
              </a:endParaRPr>
            </a:p>
          </p:txBody>
        </p:sp>
        <p:sp>
          <p:nvSpPr>
            <p:cNvPr id="44" name="フリーフォーム:図形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ja-JP" altLang="en-US" noProof="0" dirty="0">
                <a:latin typeface="Meiryo UI" panose="020B0604030504040204" pitchFamily="50" charset="-128"/>
                <a:ea typeface="Meiryo UI" panose="020B0604030504040204" pitchFamily="50" charset="-128"/>
              </a:endParaRPr>
            </a:p>
          </p:txBody>
        </p:sp>
        <p:sp>
          <p:nvSpPr>
            <p:cNvPr id="45" name="フリーフォーム:図形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ja-JP" altLang="en-US" noProof="0" dirty="0">
                <a:latin typeface="Meiryo UI" panose="020B0604030504040204" pitchFamily="50" charset="-128"/>
                <a:ea typeface="Meiryo UI" panose="020B0604030504040204" pitchFamily="50" charset="-128"/>
              </a:endParaRPr>
            </a:p>
          </p:txBody>
        </p:sp>
        <p:sp>
          <p:nvSpPr>
            <p:cNvPr id="46" name="フリーフォーム:図形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ja-JP" altLang="en-US" noProof="0" dirty="0">
                <a:latin typeface="Meiryo UI" panose="020B0604030504040204" pitchFamily="50" charset="-128"/>
                <a:ea typeface="Meiryo UI" panose="020B0604030504040204" pitchFamily="50" charset="-128"/>
              </a:endParaRPr>
            </a:p>
          </p:txBody>
        </p:sp>
        <p:sp>
          <p:nvSpPr>
            <p:cNvPr id="47" name="フリーフォーム:図形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ja-JP" altLang="en-US" noProof="0"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画像を含むセクション ヘッダー">
    <p:spTree>
      <p:nvGrpSpPr>
        <p:cNvPr id="1" name=""/>
        <p:cNvGrpSpPr/>
        <p:nvPr/>
      </p:nvGrpSpPr>
      <p:grpSpPr>
        <a:xfrm>
          <a:off x="0" y="0"/>
          <a:ext cx="0" cy="0"/>
          <a:chOff x="0" y="0"/>
          <a:chExt cx="0" cy="0"/>
        </a:xfrm>
      </p:grpSpPr>
      <p:sp>
        <p:nvSpPr>
          <p:cNvPr id="39" name="図プレースホルダー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rtlCol="0" anchor="ctr" anchorCtr="0">
            <a:noAutofit/>
          </a:bodyPr>
          <a:lstStyle>
            <a:lvl1pPr marL="0" indent="0" algn="ctr">
              <a:buNone/>
              <a:defRPr sz="1400" i="0">
                <a:latin typeface="Meiryo UI" panose="020B0604030504040204" pitchFamily="50" charset="-128"/>
                <a:ea typeface="Meiryo UI" panose="020B0604030504040204" pitchFamily="50" charset="-128"/>
              </a:defRPr>
            </a:lvl1pPr>
          </a:lstStyle>
          <a:p>
            <a:pPr rtl="0"/>
            <a:r>
              <a:rPr lang="ja-JP" altLang="en-US" noProof="0" dirty="0"/>
              <a:t>アイコンをクリックして画像を追加</a:t>
            </a:r>
          </a:p>
        </p:txBody>
      </p:sp>
      <p:sp>
        <p:nvSpPr>
          <p:cNvPr id="34" name="円/楕円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i="0" noProof="0" dirty="0">
              <a:latin typeface="Meiryo UI" panose="020B0604030504040204" pitchFamily="50" charset="-128"/>
              <a:ea typeface="Meiryo UI" panose="020B0604030504040204" pitchFamily="50" charset="-128"/>
            </a:endParaRPr>
          </a:p>
        </p:txBody>
      </p:sp>
      <p:sp>
        <p:nvSpPr>
          <p:cNvPr id="35" name="グラフィック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10" name="フリーフォーム:図形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25" name="フリーフォーム:図形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pPr rtl="0"/>
            <a:endParaRPr lang="ja-JP" altLang="en-US" i="0" noProof="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rtlCol="0" anchor="b">
            <a:normAutofit/>
          </a:bodyPr>
          <a:lstStyle>
            <a:lvl1pPr algn="l">
              <a:defRPr sz="4000" b="1" i="0">
                <a:gradFill>
                  <a:gsLst>
                    <a:gs pos="0">
                      <a:schemeClr val="accent1"/>
                    </a:gs>
                    <a:gs pos="100000">
                      <a:schemeClr val="accent3"/>
                    </a:gs>
                  </a:gsLst>
                  <a:lin ang="0" scaled="1"/>
                </a:gradFill>
                <a:latin typeface="Meiryo UI" panose="020B0604030504040204" pitchFamily="50" charset="-128"/>
                <a:ea typeface="Meiryo UI" panose="020B0604030504040204" pitchFamily="50" charset="-128"/>
              </a:defRPr>
            </a:lvl1pPr>
          </a:lstStyle>
          <a:p>
            <a:pPr rtl="0"/>
            <a:r>
              <a:rPr lang="ja-JP" altLang="en-US" noProof="0" dirty="0"/>
              <a:t>区切り線スライド</a:t>
            </a:r>
          </a:p>
        </p:txBody>
      </p:sp>
      <p:sp>
        <p:nvSpPr>
          <p:cNvPr id="3" name="サブタイトル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rtlCol="0">
            <a:normAutofit/>
          </a:bodyPr>
          <a:lstStyle>
            <a:lvl1pPr marL="0" indent="0" algn="l">
              <a:buNone/>
              <a:defRPr sz="1800" b="1" i="0">
                <a:solidFill>
                  <a:schemeClr val="accent1"/>
                </a:solidFill>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dirty="0"/>
              <a:t>マスター サブタイトルの書式設定</a:t>
            </a:r>
          </a:p>
        </p:txBody>
      </p:sp>
      <p:sp>
        <p:nvSpPr>
          <p:cNvPr id="4" name="日付プレースホルダー 3">
            <a:extLst>
              <a:ext uri="{FF2B5EF4-FFF2-40B4-BE49-F238E27FC236}">
                <a16:creationId xmlns:a16="http://schemas.microsoft.com/office/drawing/2014/main" id="{0FD10BB4-D57E-4372-8E10-AC15DC09615A}"/>
              </a:ext>
            </a:extLst>
          </p:cNvPr>
          <p:cNvSpPr>
            <a:spLocks noGrp="1"/>
          </p:cNvSpPr>
          <p:nvPr>
            <p:ph type="dt" sz="half" idx="10"/>
          </p:nvPr>
        </p:nvSpPr>
        <p:spPr/>
        <p:txBody>
          <a:bodyPr rtlCol="0"/>
          <a:lstStyle>
            <a:lvl1pPr>
              <a:defRPr i="0">
                <a:latin typeface="Meiryo UI" panose="020B0604030504040204" pitchFamily="50" charset="-128"/>
                <a:ea typeface="Meiryo UI" panose="020B0604030504040204" pitchFamily="50" charset="-128"/>
              </a:defRPr>
            </a:lvl1pPr>
          </a:lstStyle>
          <a:p>
            <a:r>
              <a:rPr lang="en-US" altLang="ja-JP" dirty="0"/>
              <a:t>20XX/MM/DD</a:t>
            </a:r>
            <a:endParaRPr lang="ja-JP" altLang="en-US" dirty="0"/>
          </a:p>
        </p:txBody>
      </p:sp>
      <p:sp>
        <p:nvSpPr>
          <p:cNvPr id="5" name="フッター プレースホルダー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rtlCol="0"/>
          <a:lstStyle>
            <a:lvl1pPr>
              <a:defRPr i="0">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24" name="グラフィック 22">
            <a:extLst>
              <a:ext uri="{FF2B5EF4-FFF2-40B4-BE49-F238E27FC236}">
                <a16:creationId xmlns:a16="http://schemas.microsoft.com/office/drawing/2014/main" id="{4EE1436E-33B5-4388-87D8-2D0633CC3CE7}"/>
              </a:ext>
            </a:extLst>
          </p:cNvPr>
          <p:cNvSpPr/>
          <p:nvPr/>
        </p:nvSpPr>
        <p:spPr>
          <a:xfrm>
            <a:off x="903223" y="1550951"/>
            <a:ext cx="3492000"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9" name="フリーフォーム:図形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rtlCol="0"/>
          <a:lstStyle>
            <a:lvl1pPr>
              <a:defRPr i="0">
                <a:latin typeface="Meiryo UI" panose="020B0604030504040204" pitchFamily="50" charset="-128"/>
                <a:ea typeface="Meiryo UI" panose="020B0604030504040204" pitchFamily="50" charset="-128"/>
              </a:defRPr>
            </a:lvl1pPr>
          </a:lstStyle>
          <a:p>
            <a:fld id="{D495E168-DA5E-4888-8D8A-92B118324C14}" type="slidenum">
              <a:rPr lang="en-US" altLang="ja-JP" smtClean="0"/>
              <a:pPr/>
              <a:t>‹#›</a:t>
            </a:fld>
            <a:endParaRPr lang="ja-JP" altLang="en-US" dirty="0"/>
          </a:p>
        </p:txBody>
      </p:sp>
      <p:sp>
        <p:nvSpPr>
          <p:cNvPr id="38" name="フリーフォーム:図形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pPr rtl="0"/>
            <a:endParaRPr lang="ja-JP" altLang="en-US" i="0" noProof="0" dirty="0">
              <a:latin typeface="Meiryo UI" panose="020B0604030504040204" pitchFamily="50" charset="-128"/>
              <a:ea typeface="Meiryo UI" panose="020B0604030504040204" pitchFamily="50" charset="-128"/>
            </a:endParaRPr>
          </a:p>
        </p:txBody>
      </p:sp>
      <p:sp>
        <p:nvSpPr>
          <p:cNvPr id="36" name="フリーフォーム:図形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pPr rtl="0"/>
            <a:endParaRPr lang="ja-JP" altLang="en-US" i="0" noProof="0" dirty="0">
              <a:latin typeface="Meiryo UI" panose="020B0604030504040204" pitchFamily="50" charset="-128"/>
              <a:ea typeface="Meiryo UI" panose="020B0604030504040204" pitchFamily="50" charset="-128"/>
            </a:endParaRPr>
          </a:p>
        </p:txBody>
      </p:sp>
      <p:sp>
        <p:nvSpPr>
          <p:cNvPr id="30" name="フリーフォーム:図形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pPr rtl="0"/>
            <a:endParaRPr lang="ja-JP" altLang="en-US" i="0" noProof="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サブタイトル、コンテンツ、画像">
    <p:spTree>
      <p:nvGrpSpPr>
        <p:cNvPr id="1" name=""/>
        <p:cNvGrpSpPr/>
        <p:nvPr/>
      </p:nvGrpSpPr>
      <p:grpSpPr>
        <a:xfrm>
          <a:off x="0" y="0"/>
          <a:ext cx="0" cy="0"/>
          <a:chOff x="0" y="0"/>
          <a:chExt cx="0" cy="0"/>
        </a:xfrm>
      </p:grpSpPr>
      <p:sp>
        <p:nvSpPr>
          <p:cNvPr id="26" name="図プレースホルダー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rtlCol="0" anchor="ctr" anchorCtr="0">
            <a:noAutofit/>
          </a:bodyPr>
          <a:lstStyle>
            <a:lvl1pPr marL="0" indent="0" algn="ctr">
              <a:buNone/>
              <a:defRPr sz="1400" i="0">
                <a:latin typeface="Meiryo UI" panose="020B0604030504040204" pitchFamily="50" charset="-128"/>
                <a:ea typeface="Meiryo UI" panose="020B0604030504040204" pitchFamily="50" charset="-128"/>
              </a:defRPr>
            </a:lvl1pPr>
          </a:lstStyle>
          <a:p>
            <a:pPr rtl="0"/>
            <a:r>
              <a:rPr lang="ja-JP" altLang="en-US" noProof="0" dirty="0"/>
              <a:t>アイコンをクリックして画像を追加</a:t>
            </a:r>
          </a:p>
        </p:txBody>
      </p:sp>
      <p:sp>
        <p:nvSpPr>
          <p:cNvPr id="24" name="円/楕円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i="0" noProof="0" dirty="0">
              <a:latin typeface="Meiryo UI" panose="020B0604030504040204" pitchFamily="50" charset="-128"/>
              <a:ea typeface="Meiryo UI" panose="020B0604030504040204" pitchFamily="50" charset="-128"/>
            </a:endParaRPr>
          </a:p>
        </p:txBody>
      </p:sp>
      <p:sp>
        <p:nvSpPr>
          <p:cNvPr id="25" name="グラフィック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rtlCol="0"/>
          <a:lstStyle>
            <a:lvl1pPr>
              <a:defRPr i="0">
                <a:latin typeface="Meiryo UI" panose="020B0604030504040204" pitchFamily="50" charset="-128"/>
                <a:ea typeface="Meiryo UI" panose="020B0604030504040204" pitchFamily="50" charset="-128"/>
              </a:defRPr>
            </a:lvl1pPr>
          </a:lstStyle>
          <a:p>
            <a:pPr rtl="0"/>
            <a:r>
              <a:rPr lang="ja-JP" altLang="en-US" noProof="0" dirty="0"/>
              <a:t>テキスト レイアウト </a:t>
            </a:r>
            <a:r>
              <a:rPr lang="en-US" altLang="ja-JP" noProof="0" dirty="0"/>
              <a:t>02</a:t>
            </a:r>
            <a:endParaRPr lang="ja-JP" altLang="en-US" noProof="0" dirty="0"/>
          </a:p>
        </p:txBody>
      </p:sp>
      <p:sp>
        <p:nvSpPr>
          <p:cNvPr id="4" name="日付プレースホルダー 3">
            <a:extLst>
              <a:ext uri="{FF2B5EF4-FFF2-40B4-BE49-F238E27FC236}">
                <a16:creationId xmlns:a16="http://schemas.microsoft.com/office/drawing/2014/main" id="{AC6F89F8-3E24-406D-9C49-00E6E47E4AAC}"/>
              </a:ext>
            </a:extLst>
          </p:cNvPr>
          <p:cNvSpPr>
            <a:spLocks noGrp="1"/>
          </p:cNvSpPr>
          <p:nvPr>
            <p:ph type="dt" sz="half" idx="10"/>
          </p:nvPr>
        </p:nvSpPr>
        <p:spPr/>
        <p:txBody>
          <a:bodyPr rtlCol="0"/>
          <a:lstStyle>
            <a:lvl1pPr>
              <a:defRPr i="0">
                <a:latin typeface="Meiryo UI" panose="020B0604030504040204" pitchFamily="50" charset="-128"/>
                <a:ea typeface="Meiryo UI" panose="020B0604030504040204" pitchFamily="50" charset="-128"/>
              </a:defRPr>
            </a:lvl1pPr>
          </a:lstStyle>
          <a:p>
            <a:r>
              <a:rPr lang="en-US" altLang="ja-JP" dirty="0"/>
              <a:t>20XX/MM/DD</a:t>
            </a:r>
            <a:endParaRPr lang="ja-JP" altLang="en-US" dirty="0"/>
          </a:p>
        </p:txBody>
      </p:sp>
      <p:sp>
        <p:nvSpPr>
          <p:cNvPr id="5" name="フッター プレースホルダー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rtlCol="0"/>
          <a:lstStyle>
            <a:lvl1pPr>
              <a:defRPr i="0">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6" name="スライド番号プレースホルダー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rtlCol="0"/>
          <a:lstStyle>
            <a:lvl1pPr>
              <a:defRPr i="0">
                <a:latin typeface="Meiryo UI" panose="020B0604030504040204" pitchFamily="50" charset="-128"/>
                <a:ea typeface="Meiryo UI" panose="020B0604030504040204" pitchFamily="50" charset="-128"/>
              </a:defRPr>
            </a:lvl1pPr>
          </a:lstStyle>
          <a:p>
            <a:fld id="{D495E168-DA5E-4888-8D8A-92B118324C14}" type="slidenum">
              <a:rPr lang="en-US" altLang="ja-JP" smtClean="0"/>
              <a:pPr/>
              <a:t>‹#›</a:t>
            </a:fld>
            <a:endParaRPr lang="ja-JP" altLang="en-US" dirty="0"/>
          </a:p>
        </p:txBody>
      </p:sp>
      <p:sp>
        <p:nvSpPr>
          <p:cNvPr id="10" name="フリーフォーム:図形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13" name="フリーフォーム:図形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16" name="テキスト プレースホルダー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rtlCol="0">
            <a:normAutofit/>
          </a:bodyPr>
          <a:lstStyle>
            <a:lvl1pPr marL="0" indent="0">
              <a:buNone/>
              <a:defRPr sz="1800" b="1" i="0">
                <a:latin typeface="Meiryo UI" panose="020B0604030504040204" pitchFamily="50" charset="-128"/>
                <a:ea typeface="Meiryo UI" panose="020B0604030504040204" pitchFamily="50" charset="-128"/>
              </a:defRPr>
            </a:lvl1pPr>
          </a:lstStyle>
          <a:p>
            <a:pPr lvl="0" rtl="0"/>
            <a:r>
              <a:rPr lang="ja-JP" altLang="en-US" noProof="0" dirty="0"/>
              <a:t>マスター テキストのスタイルを編集する</a:t>
            </a:r>
          </a:p>
        </p:txBody>
      </p:sp>
      <p:sp>
        <p:nvSpPr>
          <p:cNvPr id="17" name="テキスト プレースホルダー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rtlCol="0">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latin typeface="Meiryo UI" panose="020B0604030504040204" pitchFamily="50" charset="-128"/>
                <a:ea typeface="Meiryo UI" panose="020B0604030504040204" pitchFamily="50" charset="-128"/>
              </a:defRPr>
            </a:lvl1pPr>
          </a:lstStyle>
          <a:p>
            <a:pPr lvl="0" rtl="0"/>
            <a:r>
              <a:rPr lang="ja-JP" altLang="en-US" noProof="0" dirty="0"/>
              <a:t>マスター テキストのスタイルを編集する</a:t>
            </a:r>
          </a:p>
        </p:txBody>
      </p:sp>
      <p:sp>
        <p:nvSpPr>
          <p:cNvPr id="3" name="グラフィック 22">
            <a:extLst>
              <a:ext uri="{FF2B5EF4-FFF2-40B4-BE49-F238E27FC236}">
                <a16:creationId xmlns:a16="http://schemas.microsoft.com/office/drawing/2014/main" id="{827885C7-FA6F-4513-83BC-BEAD42F63D5B}"/>
              </a:ext>
            </a:extLst>
          </p:cNvPr>
          <p:cNvSpPr/>
          <p:nvPr userDrawn="1"/>
        </p:nvSpPr>
        <p:spPr>
          <a:xfrm>
            <a:off x="6981946" y="1726672"/>
            <a:ext cx="4230000"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22" name="フリーフォーム:図形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コンテンツのスライド">
    <p:spTree>
      <p:nvGrpSpPr>
        <p:cNvPr id="1" name=""/>
        <p:cNvGrpSpPr/>
        <p:nvPr/>
      </p:nvGrpSpPr>
      <p:grpSpPr>
        <a:xfrm>
          <a:off x="0" y="0"/>
          <a:ext cx="0" cy="0"/>
          <a:chOff x="0" y="0"/>
          <a:chExt cx="0" cy="0"/>
        </a:xfrm>
      </p:grpSpPr>
      <p:sp>
        <p:nvSpPr>
          <p:cNvPr id="42" name="図プレースホルダー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rtlCol="0" anchor="ctr" anchorCtr="0">
            <a:noAutofit/>
          </a:bodyPr>
          <a:lstStyle>
            <a:lvl1pPr marL="0" indent="0" algn="ctr">
              <a:buNone/>
              <a:defRPr sz="1400" i="0">
                <a:latin typeface="Meiryo UI" panose="020B0604030504040204" pitchFamily="50" charset="-128"/>
                <a:ea typeface="Meiryo UI" panose="020B0604030504040204" pitchFamily="50" charset="-128"/>
              </a:defRPr>
            </a:lvl1pPr>
          </a:lstStyle>
          <a:p>
            <a:pPr rtl="0"/>
            <a:r>
              <a:rPr lang="ja-JP" altLang="en-US" noProof="0" dirty="0"/>
              <a:t>アイコンをクリックして画像を追加</a:t>
            </a:r>
          </a:p>
        </p:txBody>
      </p:sp>
      <p:sp>
        <p:nvSpPr>
          <p:cNvPr id="35" name="円/楕円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i="0" noProof="0" dirty="0">
              <a:latin typeface="Meiryo UI" panose="020B0604030504040204" pitchFamily="50" charset="-128"/>
              <a:ea typeface="Meiryo UI" panose="020B0604030504040204" pitchFamily="50" charset="-128"/>
            </a:endParaRPr>
          </a:p>
        </p:txBody>
      </p:sp>
      <p:sp>
        <p:nvSpPr>
          <p:cNvPr id="36" name="グラフィック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rtlCol="0"/>
          <a:lstStyle>
            <a:lvl1pPr>
              <a:defRPr i="0">
                <a:latin typeface="Meiryo UI" panose="020B0604030504040204" pitchFamily="50" charset="-128"/>
                <a:ea typeface="Meiryo UI" panose="020B0604030504040204" pitchFamily="50" charset="-128"/>
              </a:defRPr>
            </a:lvl1pPr>
          </a:lstStyle>
          <a:p>
            <a:pPr rtl="0"/>
            <a:r>
              <a:rPr lang="ja-JP" altLang="en-US" noProof="0" dirty="0"/>
              <a:t>テキスト レイアウト </a:t>
            </a:r>
            <a:r>
              <a:rPr lang="en-US" altLang="ja-JP" noProof="0" dirty="0"/>
              <a:t>02</a:t>
            </a:r>
            <a:endParaRPr lang="ja-JP" altLang="en-US" noProof="0" dirty="0"/>
          </a:p>
        </p:txBody>
      </p:sp>
      <p:sp>
        <p:nvSpPr>
          <p:cNvPr id="4" name="日付プレースホルダー 3">
            <a:extLst>
              <a:ext uri="{FF2B5EF4-FFF2-40B4-BE49-F238E27FC236}">
                <a16:creationId xmlns:a16="http://schemas.microsoft.com/office/drawing/2014/main" id="{AC6F89F8-3E24-406D-9C49-00E6E47E4AAC}"/>
              </a:ext>
            </a:extLst>
          </p:cNvPr>
          <p:cNvSpPr>
            <a:spLocks noGrp="1"/>
          </p:cNvSpPr>
          <p:nvPr>
            <p:ph type="dt" sz="half" idx="10"/>
          </p:nvPr>
        </p:nvSpPr>
        <p:spPr/>
        <p:txBody>
          <a:bodyPr rtlCol="0"/>
          <a:lstStyle>
            <a:lvl1pPr>
              <a:defRPr i="0">
                <a:latin typeface="Meiryo UI" panose="020B0604030504040204" pitchFamily="50" charset="-128"/>
                <a:ea typeface="Meiryo UI" panose="020B0604030504040204" pitchFamily="50" charset="-128"/>
              </a:defRPr>
            </a:lvl1pPr>
          </a:lstStyle>
          <a:p>
            <a:r>
              <a:rPr lang="en-US" altLang="ja-JP" dirty="0"/>
              <a:t>20XX/MM/DD</a:t>
            </a:r>
            <a:endParaRPr lang="ja-JP" altLang="en-US" dirty="0"/>
          </a:p>
        </p:txBody>
      </p:sp>
      <p:sp>
        <p:nvSpPr>
          <p:cNvPr id="5" name="フッター プレースホルダー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rtlCol="0"/>
          <a:lstStyle>
            <a:lvl1pPr>
              <a:defRPr i="0">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6" name="スライド番号プレースホルダー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rtlCol="0"/>
          <a:lstStyle>
            <a:lvl1pPr>
              <a:defRPr i="0">
                <a:latin typeface="Meiryo UI" panose="020B0604030504040204" pitchFamily="50" charset="-128"/>
                <a:ea typeface="Meiryo UI" panose="020B0604030504040204" pitchFamily="50" charset="-128"/>
              </a:defRPr>
            </a:lvl1pPr>
          </a:lstStyle>
          <a:p>
            <a:fld id="{D495E168-DA5E-4888-8D8A-92B118324C14}" type="slidenum">
              <a:rPr lang="en-US" altLang="ja-JP" smtClean="0"/>
              <a:pPr/>
              <a:t>‹#›</a:t>
            </a:fld>
            <a:endParaRPr lang="ja-JP" altLang="en-US" dirty="0"/>
          </a:p>
        </p:txBody>
      </p:sp>
      <p:sp>
        <p:nvSpPr>
          <p:cNvPr id="18" name="テキスト プレースホルダー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rtlCol="0">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latin typeface="Meiryo UI" panose="020B0604030504040204" pitchFamily="50" charset="-128"/>
                <a:ea typeface="Meiryo UI" panose="020B0604030504040204" pitchFamily="50" charset="-128"/>
              </a:defRPr>
            </a:lvl1pPr>
          </a:lstStyle>
          <a:p>
            <a:pPr lvl="0" rtl="0"/>
            <a:r>
              <a:rPr lang="ja-JP" altLang="en-US" noProof="0" dirty="0"/>
              <a:t>マスター テキストのスタイルを編集する</a:t>
            </a:r>
          </a:p>
        </p:txBody>
      </p:sp>
      <p:sp>
        <p:nvSpPr>
          <p:cNvPr id="38" name="フリーフォーム:図形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pPr rtl="0"/>
            <a:endParaRPr lang="ja-JP" altLang="en-US" i="0" noProof="0" dirty="0">
              <a:latin typeface="Meiryo UI" panose="020B0604030504040204" pitchFamily="50" charset="-128"/>
              <a:ea typeface="Meiryo UI" panose="020B0604030504040204" pitchFamily="50" charset="-128"/>
            </a:endParaRPr>
          </a:p>
        </p:txBody>
      </p:sp>
      <p:sp>
        <p:nvSpPr>
          <p:cNvPr id="29" name="フリーフォーム:図形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pPr rtl="0"/>
            <a:endParaRPr lang="ja-JP" altLang="en-US" i="0" noProof="0" dirty="0">
              <a:latin typeface="Meiryo UI" panose="020B0604030504040204" pitchFamily="50" charset="-128"/>
              <a:ea typeface="Meiryo UI" panose="020B0604030504040204" pitchFamily="50" charset="-128"/>
            </a:endParaRPr>
          </a:p>
        </p:txBody>
      </p:sp>
      <p:sp>
        <p:nvSpPr>
          <p:cNvPr id="26" name="フリーフォーム:図形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pPr rtl="0"/>
            <a:endParaRPr lang="ja-JP" altLang="en-US" i="0" noProof="0" dirty="0">
              <a:latin typeface="Meiryo UI" panose="020B0604030504040204" pitchFamily="50" charset="-128"/>
              <a:ea typeface="Meiryo UI" panose="020B0604030504040204" pitchFamily="50" charset="-128"/>
            </a:endParaRPr>
          </a:p>
        </p:txBody>
      </p:sp>
      <p:sp>
        <p:nvSpPr>
          <p:cNvPr id="28" name="テキスト プレースホルダー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rtlCol="0">
            <a:noAutofit/>
          </a:bodyPr>
          <a:lstStyle>
            <a:lvl1pPr marL="0" indent="0">
              <a:buNone/>
              <a:defRPr sz="1800" b="1" i="0">
                <a:latin typeface="Meiryo UI" panose="020B0604030504040204" pitchFamily="50" charset="-128"/>
                <a:ea typeface="Meiryo UI" panose="020B0604030504040204" pitchFamily="50" charset="-128"/>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ja-JP" altLang="en-US" noProof="0" dirty="0"/>
              <a:t>マスター テキストのスタイルを編集する</a:t>
            </a:r>
          </a:p>
        </p:txBody>
      </p:sp>
      <p:sp>
        <p:nvSpPr>
          <p:cNvPr id="31" name="テキスト プレースホルダー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rtlCol="0"/>
          <a:lstStyle>
            <a:lvl1pPr marL="0" indent="0">
              <a:buNone/>
              <a:defRPr sz="1400" i="0">
                <a:solidFill>
                  <a:schemeClr val="tx1">
                    <a:lumMod val="65000"/>
                    <a:lumOff val="35000"/>
                  </a:schemeClr>
                </a:solidFill>
                <a:latin typeface="Meiryo UI" panose="020B0604030504040204" pitchFamily="50" charset="-128"/>
                <a:ea typeface="Meiryo UI" panose="020B0604030504040204" pitchFamily="50" charset="-128"/>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rtl="0"/>
            <a:r>
              <a:rPr lang="ja-JP" altLang="en-US" noProof="0" dirty="0"/>
              <a:t>マスター テキストのスタイルを編集する</a:t>
            </a:r>
          </a:p>
        </p:txBody>
      </p:sp>
      <p:sp>
        <p:nvSpPr>
          <p:cNvPr id="3" name="グラフィック 33">
            <a:extLst>
              <a:ext uri="{FF2B5EF4-FFF2-40B4-BE49-F238E27FC236}">
                <a16:creationId xmlns:a16="http://schemas.microsoft.com/office/drawing/2014/main" id="{38956B41-4EE0-4C7C-8436-027F5DE8B1BC}"/>
              </a:ext>
            </a:extLst>
          </p:cNvPr>
          <p:cNvSpPr/>
          <p:nvPr userDrawn="1"/>
        </p:nvSpPr>
        <p:spPr>
          <a:xfrm>
            <a:off x="887581" y="2045662"/>
            <a:ext cx="4230000"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33" name="フリーフォーム:図形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1" name="フリーフォーム:図形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サブタイトルとの比較">
    <p:spTree>
      <p:nvGrpSpPr>
        <p:cNvPr id="1" name=""/>
        <p:cNvGrpSpPr/>
        <p:nvPr/>
      </p:nvGrpSpPr>
      <p:grpSpPr>
        <a:xfrm>
          <a:off x="0" y="0"/>
          <a:ext cx="0" cy="0"/>
          <a:chOff x="0" y="0"/>
          <a:chExt cx="0" cy="0"/>
        </a:xfrm>
      </p:grpSpPr>
      <p:sp>
        <p:nvSpPr>
          <p:cNvPr id="48" name="円/楕円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i="0" noProof="0" dirty="0">
              <a:latin typeface="Meiryo UI" panose="020B0604030504040204" pitchFamily="50" charset="-128"/>
              <a:ea typeface="Meiryo UI" panose="020B0604030504040204" pitchFamily="50" charset="-128"/>
            </a:endParaRPr>
          </a:p>
        </p:txBody>
      </p:sp>
      <p:sp>
        <p:nvSpPr>
          <p:cNvPr id="49" name="グラフィック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rtlCol="0" anchor="b">
            <a:normAutofit/>
          </a:bodyPr>
          <a:lstStyle>
            <a:lvl1pPr algn="ctr">
              <a:defRPr sz="4000" i="0">
                <a:latin typeface="Meiryo UI" panose="020B0604030504040204" pitchFamily="50" charset="-128"/>
                <a:ea typeface="Meiryo UI" panose="020B0604030504040204" pitchFamily="50" charset="-128"/>
              </a:defRPr>
            </a:lvl1pPr>
          </a:lstStyle>
          <a:p>
            <a:pPr rtl="0"/>
            <a:r>
              <a:rPr lang="ja-JP" altLang="en-US" noProof="0" dirty="0"/>
              <a:t>比較</a:t>
            </a:r>
          </a:p>
        </p:txBody>
      </p:sp>
      <p:sp>
        <p:nvSpPr>
          <p:cNvPr id="3" name="テキスト プレースホルダー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811311" y="2959593"/>
            <a:ext cx="4365625" cy="365125"/>
          </a:xfrm>
        </p:spPr>
        <p:txBody>
          <a:bodyPr rtlCol="0">
            <a:normAutofit/>
          </a:bodyPr>
          <a:lstStyle>
            <a:lvl1pPr marL="0" indent="0">
              <a:buNone/>
              <a:defRPr sz="2500" b="1" i="0">
                <a:solidFill>
                  <a:schemeClr val="accent3"/>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dirty="0"/>
              <a:t>セクション </a:t>
            </a:r>
            <a:r>
              <a:rPr lang="en-US" altLang="ja-JP" noProof="0" dirty="0"/>
              <a:t>1 </a:t>
            </a:r>
            <a:r>
              <a:rPr lang="ja-JP" altLang="en-US" noProof="0" dirty="0"/>
              <a:t>のタイトル</a:t>
            </a:r>
          </a:p>
        </p:txBody>
      </p:sp>
      <p:sp>
        <p:nvSpPr>
          <p:cNvPr id="4" name="日付プレースホルダー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lvl1pPr>
              <a:defRPr i="0">
                <a:latin typeface="Meiryo UI" panose="020B0604030504040204" pitchFamily="50" charset="-128"/>
                <a:ea typeface="Meiryo UI" panose="020B0604030504040204" pitchFamily="50" charset="-128"/>
              </a:defRPr>
            </a:lvl1pPr>
          </a:lstStyle>
          <a:p>
            <a:r>
              <a:rPr lang="en-US" altLang="ja-JP" dirty="0"/>
              <a:t>20XX/MM/DD</a:t>
            </a:r>
            <a:endParaRPr lang="ja-JP" altLang="en-US" dirty="0"/>
          </a:p>
        </p:txBody>
      </p:sp>
      <p:sp>
        <p:nvSpPr>
          <p:cNvPr id="5" name="フッター プレースホルダー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lvl1pPr>
              <a:defRPr i="0">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6" name="スライド番号プレースホルダー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lvl1pPr>
              <a:defRPr i="0">
                <a:latin typeface="Meiryo UI" panose="020B0604030504040204" pitchFamily="50" charset="-128"/>
                <a:ea typeface="Meiryo UI" panose="020B0604030504040204" pitchFamily="50" charset="-128"/>
              </a:defRPr>
            </a:lvl1pPr>
          </a:lstStyle>
          <a:p>
            <a:fld id="{D495E168-DA5E-4888-8D8A-92B118324C14}" type="slidenum">
              <a:rPr lang="en-US" altLang="ja-JP" smtClean="0"/>
              <a:pPr/>
              <a:t>‹#›</a:t>
            </a:fld>
            <a:endParaRPr lang="ja-JP" altLang="en-US" dirty="0"/>
          </a:p>
        </p:txBody>
      </p:sp>
      <p:sp>
        <p:nvSpPr>
          <p:cNvPr id="17" name="テキスト プレースホルダー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rtlCol="0">
            <a:noAutofit/>
          </a:bodyPr>
          <a:lstStyle>
            <a:lvl1pPr marL="0" indent="0" algn="ctr">
              <a:buNone/>
              <a:defRPr sz="1800" b="1" i="0">
                <a:latin typeface="Meiryo UI" panose="020B0604030504040204" pitchFamily="50" charset="-128"/>
                <a:ea typeface="Meiryo UI" panose="020B0604030504040204" pitchFamily="50" charset="-128"/>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ja-JP" altLang="en-US" noProof="0" dirty="0"/>
              <a:t>マスター テキストのスタイルを編集する</a:t>
            </a:r>
          </a:p>
        </p:txBody>
      </p:sp>
      <p:sp>
        <p:nvSpPr>
          <p:cNvPr id="22" name="グラフィック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24" name="テキスト プレースホルダー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5973985" y="2959593"/>
            <a:ext cx="4365625" cy="365125"/>
          </a:xfrm>
        </p:spPr>
        <p:txBody>
          <a:bodyPr rtlCol="0">
            <a:normAutofit/>
          </a:bodyPr>
          <a:lstStyle>
            <a:lvl1pPr marL="0" indent="0">
              <a:buNone/>
              <a:defRPr sz="2500" b="1" i="0">
                <a:solidFill>
                  <a:schemeClr val="accent3"/>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dirty="0"/>
              <a:t>セクション </a:t>
            </a:r>
            <a:r>
              <a:rPr lang="en-US" altLang="ja-JP" noProof="0" dirty="0"/>
              <a:t>2 </a:t>
            </a:r>
            <a:r>
              <a:rPr lang="ja-JP" altLang="en-US" noProof="0" dirty="0"/>
              <a:t>のタイトル</a:t>
            </a:r>
          </a:p>
        </p:txBody>
      </p:sp>
      <p:sp>
        <p:nvSpPr>
          <p:cNvPr id="28" name="テキスト プレースホルダー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rtlCol="0">
            <a:normAutofit/>
          </a:bodyPr>
          <a:lstStyle>
            <a:lvl1pPr marL="180000" indent="-180000">
              <a:spcBef>
                <a:spcPts val="600"/>
              </a:spcBef>
              <a:buClr>
                <a:schemeClr val="accent3"/>
              </a:buClr>
              <a:defRPr sz="1400" i="0">
                <a:solidFill>
                  <a:schemeClr val="tx1">
                    <a:lumMod val="65000"/>
                    <a:lumOff val="35000"/>
                  </a:schemeClr>
                </a:solidFill>
                <a:latin typeface="Meiryo UI" panose="020B0604030504040204" pitchFamily="50" charset="-128"/>
                <a:ea typeface="Meiryo UI" panose="020B0604030504040204" pitchFamily="50" charset="-128"/>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ja-JP" altLang="en-US" noProof="0" dirty="0"/>
              <a:t>マスター テキストのスタイルを編集する</a:t>
            </a:r>
          </a:p>
        </p:txBody>
      </p:sp>
      <p:sp>
        <p:nvSpPr>
          <p:cNvPr id="30" name="テキスト プレースホルダー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rtlCol="0">
            <a:normAutofit/>
          </a:bodyPr>
          <a:lstStyle>
            <a:lvl1pPr marL="180000" indent="-180000">
              <a:spcBef>
                <a:spcPts val="600"/>
              </a:spcBef>
              <a:buClr>
                <a:schemeClr val="accent3"/>
              </a:buClr>
              <a:defRPr sz="1400" i="0">
                <a:solidFill>
                  <a:schemeClr val="tx1">
                    <a:lumMod val="65000"/>
                    <a:lumOff val="35000"/>
                  </a:schemeClr>
                </a:solidFill>
                <a:latin typeface="Meiryo UI" panose="020B0604030504040204" pitchFamily="50" charset="-128"/>
                <a:ea typeface="Meiryo UI" panose="020B0604030504040204" pitchFamily="50" charset="-128"/>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ja-JP" altLang="en-US" noProof="0" dirty="0"/>
              <a:t>マスター テキストのスタイルを編集する</a:t>
            </a:r>
          </a:p>
        </p:txBody>
      </p:sp>
      <p:grpSp>
        <p:nvGrpSpPr>
          <p:cNvPr id="41" name="グラフィック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フリーフォーム:図形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3" name="フリーフォーム:図形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4" name="フリーフォーム:図形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5" name="フリーフォーム:図形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6" name="フリーフォーム:図形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7" name="フリーフォーム:図形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グラフ スライド">
    <p:spTree>
      <p:nvGrpSpPr>
        <p:cNvPr id="1" name=""/>
        <p:cNvGrpSpPr/>
        <p:nvPr/>
      </p:nvGrpSpPr>
      <p:grpSpPr>
        <a:xfrm>
          <a:off x="0" y="0"/>
          <a:ext cx="0" cy="0"/>
          <a:chOff x="0" y="0"/>
          <a:chExt cx="0" cy="0"/>
        </a:xfrm>
      </p:grpSpPr>
      <p:sp>
        <p:nvSpPr>
          <p:cNvPr id="48" name="円/楕円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i="0" noProof="0" dirty="0">
              <a:latin typeface="Meiryo UI" panose="020B0604030504040204" pitchFamily="50" charset="-128"/>
              <a:ea typeface="Meiryo UI" panose="020B0604030504040204" pitchFamily="50" charset="-128"/>
            </a:endParaRPr>
          </a:p>
        </p:txBody>
      </p:sp>
      <p:sp>
        <p:nvSpPr>
          <p:cNvPr id="49" name="グラフィック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rtlCol="0" anchor="b">
            <a:normAutofit/>
          </a:bodyPr>
          <a:lstStyle>
            <a:lvl1pPr algn="l">
              <a:defRPr sz="4000" i="0">
                <a:latin typeface="Meiryo UI" panose="020B0604030504040204" pitchFamily="50" charset="-128"/>
                <a:ea typeface="Meiryo UI" panose="020B0604030504040204" pitchFamily="50" charset="-128"/>
              </a:defRPr>
            </a:lvl1pPr>
          </a:lstStyle>
          <a:p>
            <a:pPr rtl="0"/>
            <a:r>
              <a:rPr lang="ja-JP" altLang="en-US" noProof="0" dirty="0"/>
              <a:t>グラフ スライド</a:t>
            </a:r>
          </a:p>
        </p:txBody>
      </p:sp>
      <p:sp>
        <p:nvSpPr>
          <p:cNvPr id="4" name="日付プレースホルダー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lvl1pPr>
              <a:defRPr i="0">
                <a:latin typeface="Meiryo UI" panose="020B0604030504040204" pitchFamily="50" charset="-128"/>
                <a:ea typeface="Meiryo UI" panose="020B0604030504040204" pitchFamily="50" charset="-128"/>
              </a:defRPr>
            </a:lvl1pPr>
          </a:lstStyle>
          <a:p>
            <a:r>
              <a:rPr lang="en-US" altLang="ja-JP" dirty="0"/>
              <a:t>20XX/MM/DD</a:t>
            </a:r>
            <a:endParaRPr lang="ja-JP" altLang="en-US" dirty="0"/>
          </a:p>
        </p:txBody>
      </p:sp>
      <p:sp>
        <p:nvSpPr>
          <p:cNvPr id="5" name="フッター プレースホルダー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lvl1pPr>
              <a:defRPr i="0">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6" name="スライド番号プレースホルダー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lvl1pPr>
              <a:defRPr i="0">
                <a:latin typeface="Meiryo UI" panose="020B0604030504040204" pitchFamily="50" charset="-128"/>
                <a:ea typeface="Meiryo UI" panose="020B0604030504040204" pitchFamily="50" charset="-128"/>
              </a:defRPr>
            </a:lvl1pPr>
          </a:lstStyle>
          <a:p>
            <a:fld id="{D495E168-DA5E-4888-8D8A-92B118324C14}" type="slidenum">
              <a:rPr lang="en-US" altLang="ja-JP" smtClean="0"/>
              <a:pPr/>
              <a:t>‹#›</a:t>
            </a:fld>
            <a:endParaRPr lang="ja-JP" altLang="en-US" dirty="0"/>
          </a:p>
        </p:txBody>
      </p:sp>
      <p:sp>
        <p:nvSpPr>
          <p:cNvPr id="17" name="テキスト プレースホルダー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rtlCol="0">
            <a:noAutofit/>
          </a:bodyPr>
          <a:lstStyle>
            <a:lvl1pPr marL="0" indent="0" algn="l">
              <a:buNone/>
              <a:defRPr sz="1800" b="1" i="0">
                <a:latin typeface="Meiryo UI" panose="020B0604030504040204" pitchFamily="50" charset="-128"/>
                <a:ea typeface="Meiryo UI" panose="020B0604030504040204" pitchFamily="50" charset="-128"/>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ja-JP" altLang="en-US" noProof="0" dirty="0"/>
              <a:t>マスター テキストのスタイルを編集する</a:t>
            </a:r>
          </a:p>
        </p:txBody>
      </p:sp>
      <p:sp>
        <p:nvSpPr>
          <p:cNvPr id="24" name="テキスト プレースホルダー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rtlCol="0" anchor="b" anchorCtr="0">
            <a:normAutofit/>
          </a:bodyPr>
          <a:lstStyle>
            <a:lvl1pPr marL="0" indent="0">
              <a:buNone/>
              <a:defRPr sz="1800" b="1" i="0">
                <a:solidFill>
                  <a:schemeClr val="accent3"/>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ltLang="ja-JP" noProof="0" dirty="0"/>
              <a:t>30%</a:t>
            </a:r>
          </a:p>
        </p:txBody>
      </p:sp>
      <p:sp>
        <p:nvSpPr>
          <p:cNvPr id="30" name="テキスト プレースホルダー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latin typeface="Meiryo UI" panose="020B0604030504040204" pitchFamily="50" charset="-128"/>
                <a:ea typeface="Meiryo UI" panose="020B0604030504040204" pitchFamily="50" charset="-128"/>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ja-JP" altLang="en-US" noProof="0" dirty="0"/>
              <a:t>カテゴリのタイトル</a:t>
            </a:r>
          </a:p>
        </p:txBody>
      </p:sp>
      <p:sp>
        <p:nvSpPr>
          <p:cNvPr id="23" name="テキスト プレースホルダー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rtlCol="0" anchor="b" anchorCtr="0">
            <a:normAutofit/>
          </a:bodyPr>
          <a:lstStyle>
            <a:lvl1pPr marL="0" indent="0">
              <a:buNone/>
              <a:defRPr sz="1800" b="1" i="0">
                <a:solidFill>
                  <a:schemeClr val="accent3"/>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ltLang="ja-JP" noProof="0" dirty="0"/>
              <a:t>10%</a:t>
            </a:r>
          </a:p>
        </p:txBody>
      </p:sp>
      <p:sp>
        <p:nvSpPr>
          <p:cNvPr id="25" name="テキスト プレースホルダー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latin typeface="Meiryo UI" panose="020B0604030504040204" pitchFamily="50" charset="-128"/>
                <a:ea typeface="Meiryo UI" panose="020B0604030504040204" pitchFamily="50" charset="-128"/>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ja-JP" altLang="en-US" noProof="0" dirty="0"/>
              <a:t>カテゴリのタイトル</a:t>
            </a:r>
          </a:p>
        </p:txBody>
      </p:sp>
      <p:sp>
        <p:nvSpPr>
          <p:cNvPr id="27" name="テキスト プレースホルダー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rtlCol="0" anchor="b" anchorCtr="0">
            <a:normAutofit/>
          </a:bodyPr>
          <a:lstStyle>
            <a:lvl1pPr marL="0" indent="0">
              <a:buNone/>
              <a:defRPr sz="1800" b="1" i="0">
                <a:solidFill>
                  <a:schemeClr val="accent3"/>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ltLang="ja-JP" noProof="0" dirty="0"/>
              <a:t>25%</a:t>
            </a:r>
          </a:p>
        </p:txBody>
      </p:sp>
      <p:sp>
        <p:nvSpPr>
          <p:cNvPr id="29" name="テキスト プレースホルダー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latin typeface="Meiryo UI" panose="020B0604030504040204" pitchFamily="50" charset="-128"/>
                <a:ea typeface="Meiryo UI" panose="020B0604030504040204" pitchFamily="50" charset="-128"/>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ja-JP" altLang="en-US" noProof="0" dirty="0"/>
              <a:t>カテゴリのタイトル</a:t>
            </a:r>
          </a:p>
        </p:txBody>
      </p:sp>
      <p:sp>
        <p:nvSpPr>
          <p:cNvPr id="32" name="テキスト プレースホルダー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rtlCol="0" anchor="b" anchorCtr="0">
            <a:normAutofit/>
          </a:bodyPr>
          <a:lstStyle>
            <a:lvl1pPr marL="0" indent="0">
              <a:buNone/>
              <a:defRPr sz="1800" b="1" i="0">
                <a:solidFill>
                  <a:schemeClr val="accent3"/>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ltLang="ja-JP" noProof="0" dirty="0"/>
              <a:t>10%</a:t>
            </a:r>
          </a:p>
        </p:txBody>
      </p:sp>
      <p:sp>
        <p:nvSpPr>
          <p:cNvPr id="33" name="テキスト プレースホルダー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latin typeface="Meiryo UI" panose="020B0604030504040204" pitchFamily="50" charset="-128"/>
                <a:ea typeface="Meiryo UI" panose="020B0604030504040204" pitchFamily="50" charset="-128"/>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ja-JP" altLang="en-US" noProof="0" dirty="0"/>
              <a:t>カテゴリのタイトル</a:t>
            </a:r>
          </a:p>
        </p:txBody>
      </p:sp>
      <p:sp>
        <p:nvSpPr>
          <p:cNvPr id="35" name="テキスト プレースホルダー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rtlCol="0" anchor="b" anchorCtr="0">
            <a:normAutofit/>
          </a:bodyPr>
          <a:lstStyle>
            <a:lvl1pPr marL="0" indent="0">
              <a:buNone/>
              <a:defRPr sz="1800" b="1" i="0">
                <a:solidFill>
                  <a:schemeClr val="accent3"/>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ltLang="ja-JP" noProof="0" dirty="0"/>
              <a:t>20%</a:t>
            </a:r>
          </a:p>
        </p:txBody>
      </p:sp>
      <p:sp>
        <p:nvSpPr>
          <p:cNvPr id="36" name="テキスト プレースホルダー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latin typeface="Meiryo UI" panose="020B0604030504040204" pitchFamily="50" charset="-128"/>
                <a:ea typeface="Meiryo UI" panose="020B0604030504040204" pitchFamily="50" charset="-128"/>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ja-JP" altLang="en-US" noProof="0" dirty="0"/>
              <a:t>カテゴリのタイトル</a:t>
            </a:r>
          </a:p>
        </p:txBody>
      </p:sp>
      <p:sp>
        <p:nvSpPr>
          <p:cNvPr id="38" name="テキスト プレースホルダー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rtlCol="0" anchor="b" anchorCtr="0">
            <a:normAutofit/>
          </a:bodyPr>
          <a:lstStyle>
            <a:lvl1pPr marL="0" indent="0">
              <a:buNone/>
              <a:defRPr sz="1800" b="1" i="0">
                <a:solidFill>
                  <a:schemeClr val="accent3"/>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ltLang="ja-JP" noProof="0" dirty="0"/>
              <a:t>5%</a:t>
            </a:r>
          </a:p>
        </p:txBody>
      </p:sp>
      <p:sp>
        <p:nvSpPr>
          <p:cNvPr id="39" name="テキスト プレースホルダー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latin typeface="Meiryo UI" panose="020B0604030504040204" pitchFamily="50" charset="-128"/>
                <a:ea typeface="Meiryo UI" panose="020B0604030504040204" pitchFamily="50" charset="-128"/>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ja-JP" altLang="en-US" noProof="0" dirty="0"/>
              <a:t>カテゴリのタイトル</a:t>
            </a:r>
          </a:p>
        </p:txBody>
      </p:sp>
      <p:sp>
        <p:nvSpPr>
          <p:cNvPr id="19" name="グラフ プレースホルダー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rtlCol="0" anchor="ctr" anchorCtr="0">
            <a:normAutofit/>
          </a:bodyPr>
          <a:lstStyle>
            <a:lvl1pPr marL="0" indent="0" algn="ctr">
              <a:buNone/>
              <a:defRPr sz="1600" i="0">
                <a:solidFill>
                  <a:schemeClr val="tx1">
                    <a:lumMod val="50000"/>
                    <a:lumOff val="50000"/>
                  </a:schemeClr>
                </a:solidFill>
                <a:latin typeface="Meiryo UI" panose="020B0604030504040204" pitchFamily="50" charset="-128"/>
                <a:ea typeface="Meiryo UI" panose="020B0604030504040204" pitchFamily="50" charset="-128"/>
              </a:defRPr>
            </a:lvl1pPr>
          </a:lstStyle>
          <a:p>
            <a:pPr rtl="0"/>
            <a:r>
              <a:rPr lang="ja-JP" altLang="en-US" noProof="0" dirty="0"/>
              <a:t>アイコンをクリックしてグラフを追加</a:t>
            </a:r>
          </a:p>
        </p:txBody>
      </p:sp>
      <p:grpSp>
        <p:nvGrpSpPr>
          <p:cNvPr id="41" name="グラフィック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フリーフォーム:図形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3" name="フリーフォーム:図形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4" name="フリーフォーム:図形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5" name="フリーフォーム:図形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6" name="フリーフォーム:図形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7" name="フリーフォーム:図形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grpSp>
      <p:sp>
        <p:nvSpPr>
          <p:cNvPr id="3" name="グラフィック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表スライド">
    <p:spTree>
      <p:nvGrpSpPr>
        <p:cNvPr id="1" name=""/>
        <p:cNvGrpSpPr/>
        <p:nvPr/>
      </p:nvGrpSpPr>
      <p:grpSpPr>
        <a:xfrm>
          <a:off x="0" y="0"/>
          <a:ext cx="0" cy="0"/>
          <a:chOff x="0" y="0"/>
          <a:chExt cx="0" cy="0"/>
        </a:xfrm>
      </p:grpSpPr>
      <p:sp>
        <p:nvSpPr>
          <p:cNvPr id="52" name="円/楕円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i="0" noProof="0" dirty="0">
              <a:latin typeface="Meiryo UI" panose="020B0604030504040204" pitchFamily="50" charset="-128"/>
              <a:ea typeface="Meiryo UI" panose="020B0604030504040204" pitchFamily="50" charset="-128"/>
            </a:endParaRPr>
          </a:p>
        </p:txBody>
      </p:sp>
      <p:sp>
        <p:nvSpPr>
          <p:cNvPr id="53" name="グラフィック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rtlCol="0" anchor="b">
            <a:normAutofit/>
          </a:bodyPr>
          <a:lstStyle>
            <a:lvl1pPr algn="l">
              <a:defRPr sz="4000" i="0">
                <a:latin typeface="Meiryo UI" panose="020B0604030504040204" pitchFamily="50" charset="-128"/>
                <a:ea typeface="Meiryo UI" panose="020B0604030504040204" pitchFamily="50" charset="-128"/>
              </a:defRPr>
            </a:lvl1pPr>
          </a:lstStyle>
          <a:p>
            <a:pPr rtl="0"/>
            <a:r>
              <a:rPr lang="ja-JP" altLang="en-US" noProof="0" dirty="0"/>
              <a:t>表スライド</a:t>
            </a:r>
          </a:p>
        </p:txBody>
      </p:sp>
      <p:sp>
        <p:nvSpPr>
          <p:cNvPr id="4" name="日付プレースホルダー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lvl1pPr>
              <a:defRPr i="0">
                <a:latin typeface="Meiryo UI" panose="020B0604030504040204" pitchFamily="50" charset="-128"/>
                <a:ea typeface="Meiryo UI" panose="020B0604030504040204" pitchFamily="50" charset="-128"/>
              </a:defRPr>
            </a:lvl1pPr>
          </a:lstStyle>
          <a:p>
            <a:r>
              <a:rPr lang="en-US" altLang="ja-JP" dirty="0"/>
              <a:t>20XX/MM/DD</a:t>
            </a:r>
            <a:endParaRPr lang="ja-JP" altLang="en-US" dirty="0"/>
          </a:p>
        </p:txBody>
      </p:sp>
      <p:sp>
        <p:nvSpPr>
          <p:cNvPr id="5" name="フッター プレースホルダー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lvl1pPr>
              <a:defRPr i="0">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6" name="スライド番号プレースホルダー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lvl1pPr>
              <a:defRPr i="0">
                <a:latin typeface="Meiryo UI" panose="020B0604030504040204" pitchFamily="50" charset="-128"/>
                <a:ea typeface="Meiryo UI" panose="020B0604030504040204" pitchFamily="50" charset="-128"/>
              </a:defRPr>
            </a:lvl1pPr>
          </a:lstStyle>
          <a:p>
            <a:fld id="{D495E168-DA5E-4888-8D8A-92B118324C14}" type="slidenum">
              <a:rPr lang="en-US" altLang="ja-JP" smtClean="0"/>
              <a:pPr/>
              <a:t>‹#›</a:t>
            </a:fld>
            <a:endParaRPr lang="ja-JP" altLang="en-US" dirty="0"/>
          </a:p>
        </p:txBody>
      </p:sp>
      <p:sp>
        <p:nvSpPr>
          <p:cNvPr id="17" name="テキスト プレースホルダー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rtlCol="0">
            <a:noAutofit/>
          </a:bodyPr>
          <a:lstStyle>
            <a:lvl1pPr marL="0" indent="0" algn="l">
              <a:buNone/>
              <a:defRPr sz="1800" b="1" i="0">
                <a:latin typeface="Meiryo UI" panose="020B0604030504040204" pitchFamily="50" charset="-128"/>
                <a:ea typeface="Meiryo UI" panose="020B0604030504040204" pitchFamily="50" charset="-128"/>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ja-JP" altLang="en-US" noProof="0" dirty="0"/>
              <a:t>マスター テキストのスタイルを編集する</a:t>
            </a:r>
          </a:p>
        </p:txBody>
      </p:sp>
      <p:sp>
        <p:nvSpPr>
          <p:cNvPr id="18" name="表プレースホルダー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rtlCol="0" anchor="ctr" anchorCtr="0">
            <a:normAutofit/>
          </a:bodyPr>
          <a:lstStyle>
            <a:lvl1pPr marL="0" indent="0" algn="ctr">
              <a:buNone/>
              <a:defRPr sz="1600" i="0">
                <a:solidFill>
                  <a:schemeClr val="tx1">
                    <a:lumMod val="50000"/>
                    <a:lumOff val="50000"/>
                  </a:schemeClr>
                </a:solidFill>
                <a:latin typeface="Meiryo UI" panose="020B0604030504040204" pitchFamily="50" charset="-128"/>
                <a:ea typeface="Meiryo UI" panose="020B0604030504040204" pitchFamily="50" charset="-128"/>
              </a:defRPr>
            </a:lvl1pPr>
          </a:lstStyle>
          <a:p>
            <a:pPr rtl="0"/>
            <a:r>
              <a:rPr lang="ja-JP" altLang="en-US" noProof="0" dirty="0"/>
              <a:t>アイコンをクリックして表を追加</a:t>
            </a:r>
          </a:p>
        </p:txBody>
      </p:sp>
      <p:grpSp>
        <p:nvGrpSpPr>
          <p:cNvPr id="45" name="グラフィック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フリーフォーム:図形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7" name="フリーフォーム:図形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8" name="フリーフォーム:図形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9" name="フリーフォーム:図形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50" name="フリーフォーム:図形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51" name="フリーフォーム:図形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grpSp>
      <p:sp>
        <p:nvSpPr>
          <p:cNvPr id="3" name="グラフィック 54">
            <a:extLst>
              <a:ext uri="{FF2B5EF4-FFF2-40B4-BE49-F238E27FC236}">
                <a16:creationId xmlns:a16="http://schemas.microsoft.com/office/drawing/2014/main" id="{A1820133-6B1B-4297-8A79-2E89B2C7199B}"/>
              </a:ext>
            </a:extLst>
          </p:cNvPr>
          <p:cNvSpPr/>
          <p:nvPr/>
        </p:nvSpPr>
        <p:spPr>
          <a:xfrm>
            <a:off x="895660" y="2912161"/>
            <a:ext cx="21600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画像とタイトル スライド">
    <p:spTree>
      <p:nvGrpSpPr>
        <p:cNvPr id="1" name=""/>
        <p:cNvGrpSpPr/>
        <p:nvPr/>
      </p:nvGrpSpPr>
      <p:grpSpPr>
        <a:xfrm>
          <a:off x="0" y="0"/>
          <a:ext cx="0" cy="0"/>
          <a:chOff x="0" y="0"/>
          <a:chExt cx="0" cy="0"/>
        </a:xfrm>
      </p:grpSpPr>
      <p:sp>
        <p:nvSpPr>
          <p:cNvPr id="51" name="図プレースホルダー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rtlCol="0" anchor="ctr" anchorCtr="0">
            <a:noAutofit/>
          </a:bodyPr>
          <a:lstStyle>
            <a:lvl1pPr marL="0" indent="0" algn="ctr">
              <a:buNone/>
              <a:defRPr sz="1400" i="0">
                <a:latin typeface="Meiryo UI" panose="020B0604030504040204" pitchFamily="50" charset="-128"/>
                <a:ea typeface="Meiryo UI" panose="020B0604030504040204" pitchFamily="50" charset="-128"/>
              </a:defRPr>
            </a:lvl1pPr>
          </a:lstStyle>
          <a:p>
            <a:pPr rtl="0"/>
            <a:r>
              <a:rPr lang="ja-JP" altLang="en-US" noProof="0" dirty="0"/>
              <a:t>アイコンをクリックして画像を追加</a:t>
            </a:r>
          </a:p>
        </p:txBody>
      </p:sp>
      <p:sp>
        <p:nvSpPr>
          <p:cNvPr id="46" name="フリーフォーム:図形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7" name="フリーフォーム:図形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5" name="フリーフォーム:図形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24" name="円/楕円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i="0" noProof="0" dirty="0">
              <a:latin typeface="Meiryo UI" panose="020B0604030504040204" pitchFamily="50" charset="-128"/>
              <a:ea typeface="Meiryo UI" panose="020B0604030504040204" pitchFamily="50" charset="-128"/>
            </a:endParaRPr>
          </a:p>
        </p:txBody>
      </p:sp>
      <p:sp>
        <p:nvSpPr>
          <p:cNvPr id="25" name="グラフィック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rtlCol="0"/>
          <a:lstStyle>
            <a:lvl1pPr algn="ctr">
              <a:defRPr i="0">
                <a:solidFill>
                  <a:schemeClr val="bg1"/>
                </a:solidFill>
                <a:latin typeface="Meiryo UI" panose="020B0604030504040204" pitchFamily="50" charset="-128"/>
                <a:ea typeface="Meiryo UI" panose="020B0604030504040204" pitchFamily="50" charset="-128"/>
              </a:defRPr>
            </a:lvl1pPr>
          </a:lstStyle>
          <a:p>
            <a:pPr rtl="0"/>
            <a:r>
              <a:rPr lang="ja-JP" altLang="en-US" noProof="0" dirty="0"/>
              <a:t>大きな画像</a:t>
            </a:r>
          </a:p>
        </p:txBody>
      </p:sp>
      <p:sp>
        <p:nvSpPr>
          <p:cNvPr id="6" name="フッター プレースホルダー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rtlCol="0"/>
          <a:lstStyle>
            <a:lvl1pPr>
              <a:defRPr i="0">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7" name="スライド番号プレースホルダー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rtlCol="0"/>
          <a:lstStyle>
            <a:lvl1pPr>
              <a:defRPr i="0">
                <a:latin typeface="Meiryo UI" panose="020B0604030504040204" pitchFamily="50" charset="-128"/>
                <a:ea typeface="Meiryo UI" panose="020B0604030504040204" pitchFamily="50" charset="-128"/>
              </a:defRPr>
            </a:lvl1pPr>
          </a:lstStyle>
          <a:p>
            <a:fld id="{D495E168-DA5E-4888-8D8A-92B118324C14}" type="slidenum">
              <a:rPr lang="en-US" altLang="ja-JP" smtClean="0"/>
              <a:pPr/>
              <a:t>‹#›</a:t>
            </a:fld>
            <a:endParaRPr lang="ja-JP" altLang="en-US" dirty="0"/>
          </a:p>
        </p:txBody>
      </p:sp>
      <p:sp>
        <p:nvSpPr>
          <p:cNvPr id="21" name="テキスト プレースホルダー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rtlCol="0">
            <a:noAutofit/>
          </a:bodyPr>
          <a:lstStyle>
            <a:lvl1pPr marL="0" indent="0" algn="ctr">
              <a:buNone/>
              <a:defRPr sz="1800" b="1" i="0">
                <a:latin typeface="Meiryo UI" panose="020B0604030504040204" pitchFamily="50" charset="-128"/>
                <a:ea typeface="Meiryo UI" panose="020B0604030504040204" pitchFamily="50" charset="-128"/>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ja-JP" altLang="en-US" noProof="0" dirty="0"/>
              <a:t>マスター テキストのスタイルを編集する</a:t>
            </a:r>
          </a:p>
        </p:txBody>
      </p:sp>
      <p:pic>
        <p:nvPicPr>
          <p:cNvPr id="22" name="グラフィック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フリーフォーム:図形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1" name="フリーフォーム:図形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2" name="フリーフォーム:図形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4" name="フリーフォーム:図形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8" name="フリーフォーム:図形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ビデオ コンテンツ">
    <p:spTree>
      <p:nvGrpSpPr>
        <p:cNvPr id="1" name=""/>
        <p:cNvGrpSpPr/>
        <p:nvPr/>
      </p:nvGrpSpPr>
      <p:grpSpPr>
        <a:xfrm>
          <a:off x="0" y="0"/>
          <a:ext cx="0" cy="0"/>
          <a:chOff x="0" y="0"/>
          <a:chExt cx="0" cy="0"/>
        </a:xfrm>
      </p:grpSpPr>
      <p:sp>
        <p:nvSpPr>
          <p:cNvPr id="25" name="円/楕円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i="0" noProof="0" dirty="0">
              <a:latin typeface="Meiryo UI" panose="020B0604030504040204" pitchFamily="50" charset="-128"/>
              <a:ea typeface="Meiryo UI" panose="020B0604030504040204" pitchFamily="50" charset="-128"/>
            </a:endParaRPr>
          </a:p>
        </p:txBody>
      </p:sp>
      <p:sp>
        <p:nvSpPr>
          <p:cNvPr id="26" name="グラフィック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8" name="メディア プレースホルダー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rtlCol="0" anchor="ctr" anchorCtr="0">
            <a:normAutofit/>
          </a:bodyPr>
          <a:lstStyle>
            <a:lvl1pPr marL="0" indent="0" algn="ctr">
              <a:buNone/>
              <a:defRPr sz="1600" i="0">
                <a:solidFill>
                  <a:schemeClr val="tx1">
                    <a:lumMod val="50000"/>
                    <a:lumOff val="50000"/>
                  </a:schemeClr>
                </a:solidFill>
                <a:latin typeface="Meiryo UI" panose="020B0604030504040204" pitchFamily="50" charset="-128"/>
                <a:ea typeface="Meiryo UI" panose="020B0604030504040204" pitchFamily="50" charset="-128"/>
              </a:defRPr>
            </a:lvl1pPr>
          </a:lstStyle>
          <a:p>
            <a:pPr rtl="0"/>
            <a:r>
              <a:rPr lang="ja-JP" altLang="en-US" noProof="0" dirty="0"/>
              <a:t>アイコンをクリックしてメディアを追加</a:t>
            </a:r>
          </a:p>
        </p:txBody>
      </p:sp>
      <p:sp>
        <p:nvSpPr>
          <p:cNvPr id="6" name="フッター プレースホルダー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rtlCol="0"/>
          <a:lstStyle>
            <a:lvl1pPr>
              <a:defRPr i="0">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7" name="スライド番号プレースホルダー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rtlCol="0"/>
          <a:lstStyle>
            <a:lvl1pPr>
              <a:defRPr i="0">
                <a:latin typeface="Meiryo UI" panose="020B0604030504040204" pitchFamily="50" charset="-128"/>
                <a:ea typeface="Meiryo UI" panose="020B0604030504040204" pitchFamily="50" charset="-128"/>
              </a:defRPr>
            </a:lvl1pPr>
          </a:lstStyle>
          <a:p>
            <a:fld id="{D495E168-DA5E-4888-8D8A-92B118324C14}" type="slidenum">
              <a:rPr lang="en-US" altLang="ja-JP" smtClean="0"/>
              <a:pPr/>
              <a:t>‹#›</a:t>
            </a:fld>
            <a:endParaRPr lang="ja-JP" altLang="en-US" dirty="0"/>
          </a:p>
        </p:txBody>
      </p:sp>
      <p:sp>
        <p:nvSpPr>
          <p:cNvPr id="11" name="フリーフォーム:図形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15" name="フリーフォーム:図形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16" name="フリーフォーム:図形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17" name="フリーフォーム:図形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18" name="フリーフォーム:図形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19" name="タイトル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rtlCol="0" anchor="t" anchorCtr="0">
            <a:normAutofit/>
          </a:bodyPr>
          <a:lstStyle>
            <a:lvl1pPr marL="0" indent="0" algn="ctr">
              <a:buFont typeface="Arial" panose="020B0604020202020204" pitchFamily="34" charset="0"/>
              <a:buNone/>
              <a:defRPr sz="1800" i="0">
                <a:solidFill>
                  <a:schemeClr val="accent1"/>
                </a:solidFill>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grpSp>
        <p:nvGrpSpPr>
          <p:cNvPr id="10" name="グループ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フリーフォーム:図形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4" name="フリーフォーム:図形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5" name="フリーフォーム:図形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sp>
          <p:nvSpPr>
            <p:cNvPr id="9" name="フリーフォーム:図形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pPr rtl="0"/>
              <a:endParaRPr lang="ja-JP" altLang="en-US" i="0" noProof="0"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JP" altLang="en-US" noProof="0" dirty="0"/>
              <a:t>マスター タイトルの書式設定</a:t>
            </a:r>
          </a:p>
        </p:txBody>
      </p:sp>
      <p:sp>
        <p:nvSpPr>
          <p:cNvPr id="3" name="テキスト プレースホルダー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JP" altLang="en-US" noProof="0" dirty="0"/>
              <a:t>マスター テキストのスタイルを編集する</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i="0">
                <a:solidFill>
                  <a:schemeClr val="tx1">
                    <a:tint val="75000"/>
                  </a:schemeClr>
                </a:solidFill>
                <a:latin typeface="Meiryo UI" panose="020B0604030504040204" pitchFamily="50" charset="-128"/>
                <a:ea typeface="Meiryo UI" panose="020B0604030504040204" pitchFamily="50" charset="-128"/>
              </a:defRPr>
            </a:lvl1pPr>
          </a:lstStyle>
          <a:p>
            <a:r>
              <a:rPr lang="en-US" altLang="ja-JP" dirty="0"/>
              <a:t>20XX/MM/DD</a:t>
            </a:r>
            <a:endParaRPr lang="ja-JP" altLang="en-US" dirty="0"/>
          </a:p>
        </p:txBody>
      </p:sp>
      <p:sp>
        <p:nvSpPr>
          <p:cNvPr id="6" name="スライド番号プレースホルダー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i="0">
                <a:solidFill>
                  <a:schemeClr val="bg1"/>
                </a:solidFill>
                <a:latin typeface="Meiryo UI" panose="020B0604030504040204" pitchFamily="50" charset="-128"/>
                <a:ea typeface="Meiryo UI" panose="020B0604030504040204" pitchFamily="50" charset="-128"/>
              </a:defRPr>
            </a:lvl1pPr>
          </a:lstStyle>
          <a:p>
            <a:fld id="{D495E168-DA5E-4888-8D8A-92B118324C14}" type="slidenum">
              <a:rPr lang="en-US" altLang="ja-JP" smtClean="0"/>
              <a:pPr/>
              <a:t>‹#›</a:t>
            </a:fld>
            <a:endParaRPr lang="ja-JP" altLang="en-US" dirty="0"/>
          </a:p>
        </p:txBody>
      </p:sp>
      <p:sp>
        <p:nvSpPr>
          <p:cNvPr id="11" name="フッター プレースホルダー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i="0">
                <a:solidFill>
                  <a:schemeClr val="accent1"/>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i="0" kern="1200">
          <a:gradFill>
            <a:gsLst>
              <a:gs pos="0">
                <a:schemeClr val="accent1"/>
              </a:gs>
              <a:gs pos="100000">
                <a:schemeClr val="accent3"/>
              </a:gs>
            </a:gsLst>
            <a:lin ang="0" scaled="1"/>
          </a:gra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i="0" kern="1200">
          <a:solidFill>
            <a:schemeClr val="accent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i="0" kern="1200">
          <a:solidFill>
            <a:schemeClr val="accent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i="0" kern="1200">
          <a:solidFill>
            <a:schemeClr val="accent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i="0" kern="1200">
          <a:solidFill>
            <a:schemeClr val="accent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i="0" kern="1200">
          <a:solidFill>
            <a:schemeClr val="accent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jpg"/><Relationship Id="rId7"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15.jp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gikofami.fc2web.com/"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hyperlink" Target="https://fceux.com/web/home.html" TargetMode="External"/><Relationship Id="rId5" Type="http://schemas.openxmlformats.org/officeDocument/2006/relationships/hyperlink" Target="http://dragon.s151.xrea.com/65816/65816.html" TargetMode="External"/><Relationship Id="rId4" Type="http://schemas.openxmlformats.org/officeDocument/2006/relationships/hyperlink" Target="https://hp.vector.co.jp/authors/VA042397/n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64C9CC-E38A-467A-8F1C-459375F5EDFF}"/>
              </a:ext>
            </a:extLst>
          </p:cNvPr>
          <p:cNvSpPr>
            <a:spLocks noGrp="1"/>
          </p:cNvSpPr>
          <p:nvPr>
            <p:ph type="title"/>
          </p:nvPr>
        </p:nvSpPr>
        <p:spPr>
          <a:xfrm>
            <a:off x="758588" y="1436921"/>
            <a:ext cx="6402376" cy="1517356"/>
          </a:xfrm>
        </p:spPr>
        <p:txBody>
          <a:bodyPr rtlCol="0"/>
          <a:lstStyle/>
          <a:p>
            <a:pPr rtl="0"/>
            <a:r>
              <a:rPr lang="ja-JP" altLang="en-US" sz="4400" dirty="0">
                <a:latin typeface="Meiryo UI" panose="020B0604030504040204" pitchFamily="50" charset="-128"/>
                <a:ea typeface="Meiryo UI" panose="020B0604030504040204" pitchFamily="50" charset="-128"/>
              </a:rPr>
              <a:t>ゼロから始める</a:t>
            </a:r>
            <a:br>
              <a:rPr lang="en-US" altLang="ja-JP" sz="4400" dirty="0">
                <a:latin typeface="Meiryo UI" panose="020B0604030504040204" pitchFamily="50" charset="-128"/>
                <a:ea typeface="Meiryo UI" panose="020B0604030504040204" pitchFamily="50" charset="-128"/>
              </a:rPr>
            </a:br>
            <a:r>
              <a:rPr lang="ja-JP" altLang="en-US" sz="4400" dirty="0">
                <a:latin typeface="Meiryo UI" panose="020B0604030504040204" pitchFamily="50" charset="-128"/>
                <a:ea typeface="Meiryo UI" panose="020B0604030504040204" pitchFamily="50" charset="-128"/>
              </a:rPr>
              <a:t>ファミコン開発</a:t>
            </a:r>
          </a:p>
        </p:txBody>
      </p:sp>
      <p:sp>
        <p:nvSpPr>
          <p:cNvPr id="6" name="テキスト プレースホルダー 5">
            <a:extLst>
              <a:ext uri="{FF2B5EF4-FFF2-40B4-BE49-F238E27FC236}">
                <a16:creationId xmlns:a16="http://schemas.microsoft.com/office/drawing/2014/main" id="{CDD6760C-D868-43F4-99FB-1B78C91F8FE1}"/>
              </a:ext>
            </a:extLst>
          </p:cNvPr>
          <p:cNvSpPr>
            <a:spLocks noGrp="1"/>
          </p:cNvSpPr>
          <p:nvPr>
            <p:ph type="body" sz="quarter" idx="13"/>
          </p:nvPr>
        </p:nvSpPr>
        <p:spPr/>
        <p:txBody>
          <a:bodyPr rtlCol="0"/>
          <a:lstStyle/>
          <a:p>
            <a:pPr rtl="0"/>
            <a:r>
              <a:rPr lang="ja-JP" altLang="en-US" dirty="0">
                <a:latin typeface="Meiryo UI" panose="020B0604030504040204" pitchFamily="50" charset="-128"/>
                <a:ea typeface="Meiryo UI" panose="020B0604030504040204" pitchFamily="50" charset="-128"/>
              </a:rPr>
              <a:t>何となくこんなのあったかも的なゲーム製作</a:t>
            </a:r>
          </a:p>
        </p:txBody>
      </p:sp>
      <p:sp>
        <p:nvSpPr>
          <p:cNvPr id="3" name="テキスト プレースホルダー 2">
            <a:extLst>
              <a:ext uri="{FF2B5EF4-FFF2-40B4-BE49-F238E27FC236}">
                <a16:creationId xmlns:a16="http://schemas.microsoft.com/office/drawing/2014/main" id="{5ECCBAE3-CEA3-4EE0-83F6-41CFC54D2B4A}"/>
              </a:ext>
            </a:extLst>
          </p:cNvPr>
          <p:cNvSpPr>
            <a:spLocks noGrp="1"/>
          </p:cNvSpPr>
          <p:nvPr>
            <p:ph type="body" sz="quarter" idx="20"/>
          </p:nvPr>
        </p:nvSpPr>
        <p:spPr/>
        <p:txBody>
          <a:bodyPr rtlCol="0"/>
          <a:lstStyle/>
          <a:p>
            <a:pPr rtl="0"/>
            <a:r>
              <a:rPr lang="en-US" altLang="ja-JP" dirty="0">
                <a:latin typeface="Meiryo UI" panose="020B0604030504040204" pitchFamily="50" charset="-128"/>
                <a:ea typeface="Meiryo UI" panose="020B0604030504040204" pitchFamily="50" charset="-128"/>
              </a:rPr>
              <a:t>2022</a:t>
            </a:r>
            <a:r>
              <a:rPr lang="ja-JP" altLang="en-US" dirty="0">
                <a:latin typeface="Meiryo UI" panose="020B0604030504040204" pitchFamily="50" charset="-128"/>
                <a:ea typeface="Meiryo UI" panose="020B0604030504040204" pitchFamily="50" charset="-128"/>
              </a:rPr>
              <a:t>年</a:t>
            </a:r>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月</a:t>
            </a:r>
          </a:p>
        </p:txBody>
      </p:sp>
      <p:pic>
        <p:nvPicPr>
          <p:cNvPr id="15" name="図プレースホルダー 14" descr="テキスト&#10;&#10;自動的に生成された説明">
            <a:extLst>
              <a:ext uri="{FF2B5EF4-FFF2-40B4-BE49-F238E27FC236}">
                <a16:creationId xmlns:a16="http://schemas.microsoft.com/office/drawing/2014/main" id="{5950B4F1-C13F-45BA-AF65-F8D2A161418E}"/>
              </a:ext>
            </a:extLst>
          </p:cNvPr>
          <p:cNvPicPr>
            <a:picLocks noGrp="1" noChangeAspect="1"/>
          </p:cNvPicPr>
          <p:nvPr>
            <p:ph type="pic" sz="quarter" idx="21"/>
          </p:nvPr>
        </p:nvPicPr>
        <p:blipFill>
          <a:blip r:embed="rId3"/>
          <a:srcRect l="3305" r="3305"/>
          <a:stretch>
            <a:fillRect/>
          </a:stretch>
        </p:blipFill>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A483267-D13E-45C6-895A-743DA26910A7}"/>
              </a:ext>
            </a:extLst>
          </p:cNvPr>
          <p:cNvSpPr>
            <a:spLocks noGrp="1"/>
          </p:cNvSpPr>
          <p:nvPr>
            <p:ph type="title"/>
          </p:nvPr>
        </p:nvSpPr>
        <p:spPr/>
        <p:txBody>
          <a:bodyPr rtlCol="0">
            <a:normAutofit/>
          </a:bodyPr>
          <a:lstStyle/>
          <a:p>
            <a:pPr rtl="0"/>
            <a:r>
              <a:rPr lang="ja-JP" altLang="en-US" dirty="0">
                <a:latin typeface="Meiryo UI" panose="020B0604030504040204" pitchFamily="50" charset="-128"/>
                <a:ea typeface="Meiryo UI" panose="020B0604030504040204" pitchFamily="50" charset="-128"/>
              </a:rPr>
              <a:t>動作画面</a:t>
            </a:r>
          </a:p>
        </p:txBody>
      </p:sp>
      <p:sp>
        <p:nvSpPr>
          <p:cNvPr id="4" name="スライド番号プレースホルダー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rtlCol="0"/>
          <a:lstStyle/>
          <a:p>
            <a:pPr rtl="0"/>
            <a:fld id="{D495E168-DA5E-4888-8D8A-92B118324C14}" type="slidenum">
              <a:rPr lang="en-US" altLang="ja-JP" smtClean="0">
                <a:latin typeface="Meiryo UI" panose="020B0604030504040204" pitchFamily="50" charset="-128"/>
                <a:ea typeface="Meiryo UI" panose="020B0604030504040204" pitchFamily="50" charset="-128"/>
              </a:rPr>
              <a:t>10</a:t>
            </a:fld>
            <a:endParaRPr lang="ja-JP" altLang="en-US" dirty="0">
              <a:latin typeface="Meiryo UI" panose="020B0604030504040204" pitchFamily="50" charset="-128"/>
              <a:ea typeface="Meiryo UI" panose="020B0604030504040204" pitchFamily="50" charset="-128"/>
            </a:endParaRPr>
          </a:p>
        </p:txBody>
      </p:sp>
      <p:pic>
        <p:nvPicPr>
          <p:cNvPr id="2" name="main">
            <a:hlinkClick r:id="" action="ppaction://media"/>
            <a:extLst>
              <a:ext uri="{FF2B5EF4-FFF2-40B4-BE49-F238E27FC236}">
                <a16:creationId xmlns:a16="http://schemas.microsoft.com/office/drawing/2014/main" id="{E611F821-1970-424B-A7BD-547128677E56}"/>
              </a:ext>
            </a:extLst>
          </p:cNvPr>
          <p:cNvPicPr>
            <a:picLocks noGrp="1" noChangeAspect="1"/>
          </p:cNvPicPr>
          <p:nvPr>
            <p:ph type="media" sz="quarter" idx="17"/>
            <a:videoFile r:link="rId2"/>
            <p:extLst>
              <p:ext uri="{DAA4B4D4-6D71-4841-9C94-3DE7FCFB9230}">
                <p14:media xmlns:p14="http://schemas.microsoft.com/office/powerpoint/2010/main" r:embed="rId1"/>
              </p:ext>
            </p:extLst>
          </p:nvPr>
        </p:nvPicPr>
        <p:blipFill>
          <a:blip r:embed="rId5"/>
          <a:stretch>
            <a:fillRect/>
          </a:stretch>
        </p:blipFill>
        <p:spPr>
          <a:xfrm>
            <a:off x="3433763" y="908050"/>
            <a:ext cx="5326062" cy="4660900"/>
          </a:xfrm>
        </p:spPr>
      </p:pic>
      <p:sp>
        <p:nvSpPr>
          <p:cNvPr id="7" name="テキスト プレースホルダー 5">
            <a:extLst>
              <a:ext uri="{FF2B5EF4-FFF2-40B4-BE49-F238E27FC236}">
                <a16:creationId xmlns:a16="http://schemas.microsoft.com/office/drawing/2014/main" id="{ADD1F886-E944-49FD-997E-AE9AD803E4E9}"/>
              </a:ext>
            </a:extLst>
          </p:cNvPr>
          <p:cNvSpPr txBox="1">
            <a:spLocks/>
          </p:cNvSpPr>
          <p:nvPr/>
        </p:nvSpPr>
        <p:spPr>
          <a:xfrm>
            <a:off x="716185" y="206375"/>
            <a:ext cx="10515599" cy="7016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eiryo UI" panose="020B0604030504040204" pitchFamily="50" charset="-128"/>
                <a:ea typeface="Meiryo UI" panose="020B0604030504040204" pitchFamily="50" charset="-128"/>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4000" dirty="0"/>
              <a:t>PC</a:t>
            </a:r>
            <a:r>
              <a:rPr lang="ja-JP" altLang="en-US" sz="4000" dirty="0"/>
              <a:t>のエミュレーターでの</a:t>
            </a:r>
          </a:p>
        </p:txBody>
      </p:sp>
    </p:spTree>
    <p:extLst>
      <p:ext uri="{BB962C8B-B14F-4D97-AF65-F5344CB8AC3E}">
        <p14:creationId xmlns:p14="http://schemas.microsoft.com/office/powerpoint/2010/main" val="185579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27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60606">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descr="絵と文字の加工写真&#10;&#10;中程度の精度で自動的に生成された説明">
            <a:extLst>
              <a:ext uri="{FF2B5EF4-FFF2-40B4-BE49-F238E27FC236}">
                <a16:creationId xmlns:a16="http://schemas.microsoft.com/office/drawing/2014/main" id="{84B251D9-9C1A-40C9-B3A6-9B5B222513A6}"/>
              </a:ext>
            </a:extLst>
          </p:cNvPr>
          <p:cNvPicPr>
            <a:picLocks noChangeAspect="1"/>
          </p:cNvPicPr>
          <p:nvPr/>
        </p:nvPicPr>
        <p:blipFill>
          <a:blip r:embed="rId3"/>
          <a:stretch>
            <a:fillRect/>
          </a:stretch>
        </p:blipFill>
        <p:spPr>
          <a:xfrm>
            <a:off x="5432078" y="4416626"/>
            <a:ext cx="2080157" cy="1560118"/>
          </a:xfrm>
          <a:prstGeom prst="rect">
            <a:avLst/>
          </a:prstGeom>
        </p:spPr>
      </p:pic>
      <p:pic>
        <p:nvPicPr>
          <p:cNvPr id="31" name="図 30" descr="アイコン&#10;&#10;自動的に生成された説明">
            <a:extLst>
              <a:ext uri="{FF2B5EF4-FFF2-40B4-BE49-F238E27FC236}">
                <a16:creationId xmlns:a16="http://schemas.microsoft.com/office/drawing/2014/main" id="{463EABD4-C6E7-4FCC-A169-837683EE7EF6}"/>
              </a:ext>
            </a:extLst>
          </p:cNvPr>
          <p:cNvPicPr>
            <a:picLocks noChangeAspect="1"/>
          </p:cNvPicPr>
          <p:nvPr/>
        </p:nvPicPr>
        <p:blipFill>
          <a:blip r:embed="rId4"/>
          <a:stretch>
            <a:fillRect/>
          </a:stretch>
        </p:blipFill>
        <p:spPr>
          <a:xfrm>
            <a:off x="7159847" y="3638605"/>
            <a:ext cx="768231" cy="768231"/>
          </a:xfrm>
          <a:prstGeom prst="rect">
            <a:avLst/>
          </a:prstGeom>
        </p:spPr>
      </p:pic>
      <p:sp>
        <p:nvSpPr>
          <p:cNvPr id="11" name="フッター プレースホルダー 10">
            <a:extLst>
              <a:ext uri="{FF2B5EF4-FFF2-40B4-BE49-F238E27FC236}">
                <a16:creationId xmlns:a16="http://schemas.microsoft.com/office/drawing/2014/main" id="{1B906A6D-64CC-4021-B842-B0B179AB3E27}"/>
              </a:ext>
            </a:extLst>
          </p:cNvPr>
          <p:cNvSpPr>
            <a:spLocks noGrp="1"/>
          </p:cNvSpPr>
          <p:nvPr>
            <p:ph type="ftr" sz="quarter" idx="11"/>
          </p:nvPr>
        </p:nvSpPr>
        <p:spPr>
          <a:xfrm>
            <a:off x="812290" y="5797769"/>
            <a:ext cx="3908793" cy="365125"/>
          </a:xfrm>
        </p:spPr>
        <p:txBody>
          <a:bodyPr rtlCol="0" anchor="ctr">
            <a:normAutofit/>
          </a:bodyPr>
          <a:lstStyle/>
          <a:p>
            <a:pPr rtl="0">
              <a:spcAft>
                <a:spcPts val="600"/>
              </a:spcAft>
            </a:pPr>
            <a:r>
              <a:rPr lang="ja-JP" altLang="en-US"/>
              <a:t>フッターを追加</a:t>
            </a:r>
          </a:p>
        </p:txBody>
      </p:sp>
      <p:sp>
        <p:nvSpPr>
          <p:cNvPr id="12" name="スライド番号プレースホルダー 11">
            <a:extLst>
              <a:ext uri="{FF2B5EF4-FFF2-40B4-BE49-F238E27FC236}">
                <a16:creationId xmlns:a16="http://schemas.microsoft.com/office/drawing/2014/main" id="{B5E4C005-CB50-4CBB-83F0-3393A7AC6211}"/>
              </a:ext>
            </a:extLst>
          </p:cNvPr>
          <p:cNvSpPr>
            <a:spLocks noGrp="1"/>
          </p:cNvSpPr>
          <p:nvPr>
            <p:ph type="sldNum" sz="quarter" idx="12"/>
          </p:nvPr>
        </p:nvSpPr>
        <p:spPr>
          <a:xfrm>
            <a:off x="10804358" y="5816819"/>
            <a:ext cx="549442" cy="365125"/>
          </a:xfrm>
        </p:spPr>
        <p:txBody>
          <a:bodyPr rtlCol="0" anchor="ctr">
            <a:normAutofit/>
          </a:bodyPr>
          <a:lstStyle/>
          <a:p>
            <a:pPr rtl="0">
              <a:spcAft>
                <a:spcPts val="600"/>
              </a:spcAft>
            </a:pPr>
            <a:fld id="{D495E168-DA5E-4888-8D8A-92B118324C14}" type="slidenum">
              <a:rPr lang="en-US" altLang="ja-JP" smtClean="0"/>
              <a:pPr rtl="0">
                <a:spcAft>
                  <a:spcPts val="600"/>
                </a:spcAft>
              </a:pPr>
              <a:t>11</a:t>
            </a:fld>
            <a:endParaRPr lang="ja-JP" altLang="en-US"/>
          </a:p>
        </p:txBody>
      </p:sp>
      <p:sp>
        <p:nvSpPr>
          <p:cNvPr id="4" name="タイトル 3">
            <a:extLst>
              <a:ext uri="{FF2B5EF4-FFF2-40B4-BE49-F238E27FC236}">
                <a16:creationId xmlns:a16="http://schemas.microsoft.com/office/drawing/2014/main" id="{AEBC1A8D-E693-4704-8E11-5AAB4B40BAEF}"/>
              </a:ext>
            </a:extLst>
          </p:cNvPr>
          <p:cNvSpPr>
            <a:spLocks noGrp="1"/>
          </p:cNvSpPr>
          <p:nvPr>
            <p:ph type="title"/>
          </p:nvPr>
        </p:nvSpPr>
        <p:spPr>
          <a:xfrm>
            <a:off x="839788" y="457200"/>
            <a:ext cx="3932237" cy="1442729"/>
          </a:xfrm>
        </p:spPr>
        <p:txBody>
          <a:bodyPr rtlCol="0" anchor="b">
            <a:normAutofit/>
          </a:bodyPr>
          <a:lstStyle/>
          <a:p>
            <a:pPr rtl="0"/>
            <a:r>
              <a:rPr lang="ja-JP" altLang="en-US" dirty="0"/>
              <a:t>オマケ</a:t>
            </a:r>
          </a:p>
        </p:txBody>
      </p:sp>
      <p:sp>
        <p:nvSpPr>
          <p:cNvPr id="5" name="サブタイトル 4">
            <a:extLst>
              <a:ext uri="{FF2B5EF4-FFF2-40B4-BE49-F238E27FC236}">
                <a16:creationId xmlns:a16="http://schemas.microsoft.com/office/drawing/2014/main" id="{18F92ECC-81D7-46DF-AF27-3388655CE442}"/>
              </a:ext>
            </a:extLst>
          </p:cNvPr>
          <p:cNvSpPr>
            <a:spLocks noGrp="1"/>
          </p:cNvSpPr>
          <p:nvPr>
            <p:ph type="body" sz="half" idx="2"/>
          </p:nvPr>
        </p:nvSpPr>
        <p:spPr>
          <a:xfrm>
            <a:off x="839788" y="2356701"/>
            <a:ext cx="4672012" cy="1442730"/>
          </a:xfrm>
        </p:spPr>
        <p:txBody>
          <a:bodyPr rtlCol="0">
            <a:normAutofit fontScale="62500" lnSpcReduction="20000"/>
          </a:bodyPr>
          <a:lstStyle/>
          <a:p>
            <a:pPr rtl="0"/>
            <a:r>
              <a:rPr lang="ja-JP" altLang="en-US" sz="2200" dirty="0">
                <a:solidFill>
                  <a:schemeClr val="tx1"/>
                </a:solidFill>
              </a:rPr>
              <a:t>一応、いろいろ考えたあげく・・・</a:t>
            </a:r>
            <a:endParaRPr lang="en-US" altLang="ja-JP" sz="2200" dirty="0">
              <a:solidFill>
                <a:schemeClr val="tx1"/>
              </a:solidFill>
            </a:endParaRPr>
          </a:p>
          <a:p>
            <a:pPr rtl="0"/>
            <a:endParaRPr lang="en-US" altLang="ja-JP" dirty="0">
              <a:solidFill>
                <a:schemeClr val="tx1"/>
              </a:solidFill>
            </a:endParaRPr>
          </a:p>
          <a:p>
            <a:r>
              <a:rPr lang="ja-JP" altLang="en-US" sz="3200" dirty="0">
                <a:solidFill>
                  <a:srgbClr val="FF0000"/>
                </a:solidFill>
              </a:rPr>
              <a:t>やっぱり動かすなら実機がいいね！</a:t>
            </a:r>
            <a:endParaRPr lang="en-US" altLang="ja-JP" sz="3200" dirty="0">
              <a:solidFill>
                <a:srgbClr val="FF0000"/>
              </a:solidFill>
            </a:endParaRPr>
          </a:p>
          <a:p>
            <a:endParaRPr lang="en-US" altLang="ja-JP" sz="3200" dirty="0">
              <a:solidFill>
                <a:srgbClr val="FF0000"/>
              </a:solidFill>
            </a:endParaRPr>
          </a:p>
          <a:p>
            <a:r>
              <a:rPr lang="ja-JP" altLang="en-US" sz="2000" dirty="0">
                <a:solidFill>
                  <a:schemeClr val="tx1"/>
                </a:solidFill>
              </a:rPr>
              <a:t>ということで</a:t>
            </a:r>
            <a:endParaRPr lang="en-US" altLang="ja-JP" sz="2000" dirty="0">
              <a:solidFill>
                <a:schemeClr val="tx1"/>
              </a:solidFill>
            </a:endParaRPr>
          </a:p>
        </p:txBody>
      </p:sp>
      <p:pic>
        <p:nvPicPr>
          <p:cNvPr id="3" name="図 2" descr="電子機器の部品&#10;&#10;低い精度で自動的に生成された説明">
            <a:extLst>
              <a:ext uri="{FF2B5EF4-FFF2-40B4-BE49-F238E27FC236}">
                <a16:creationId xmlns:a16="http://schemas.microsoft.com/office/drawing/2014/main" id="{5A179E9D-BC93-4CD6-8E2F-F95E7F4EF16E}"/>
              </a:ext>
            </a:extLst>
          </p:cNvPr>
          <p:cNvPicPr>
            <a:picLocks noChangeAspect="1"/>
          </p:cNvPicPr>
          <p:nvPr/>
        </p:nvPicPr>
        <p:blipFill>
          <a:blip r:embed="rId5"/>
          <a:stretch>
            <a:fillRect/>
          </a:stretch>
        </p:blipFill>
        <p:spPr>
          <a:xfrm>
            <a:off x="321727" y="4639181"/>
            <a:ext cx="2228216" cy="1782572"/>
          </a:xfrm>
          <a:prstGeom prst="rect">
            <a:avLst/>
          </a:prstGeom>
        </p:spPr>
      </p:pic>
      <p:pic>
        <p:nvPicPr>
          <p:cNvPr id="9" name="図 8" descr="電子機器, 回路 が含まれている画像&#10;&#10;自動的に生成された説明">
            <a:extLst>
              <a:ext uri="{FF2B5EF4-FFF2-40B4-BE49-F238E27FC236}">
                <a16:creationId xmlns:a16="http://schemas.microsoft.com/office/drawing/2014/main" id="{86DD0715-3FE8-475F-8EAC-F474395615B0}"/>
              </a:ext>
            </a:extLst>
          </p:cNvPr>
          <p:cNvPicPr>
            <a:picLocks noChangeAspect="1"/>
          </p:cNvPicPr>
          <p:nvPr/>
        </p:nvPicPr>
        <p:blipFill>
          <a:blip r:embed="rId6"/>
          <a:stretch>
            <a:fillRect/>
          </a:stretch>
        </p:blipFill>
        <p:spPr>
          <a:xfrm>
            <a:off x="3839773" y="5097057"/>
            <a:ext cx="1095911" cy="1095911"/>
          </a:xfrm>
          <a:prstGeom prst="rect">
            <a:avLst/>
          </a:prstGeom>
        </p:spPr>
      </p:pic>
      <p:pic>
        <p:nvPicPr>
          <p:cNvPr id="13" name="図 12" descr="電子機器, 回路 が含まれている画像&#10;&#10;自動的に生成された説明">
            <a:extLst>
              <a:ext uri="{FF2B5EF4-FFF2-40B4-BE49-F238E27FC236}">
                <a16:creationId xmlns:a16="http://schemas.microsoft.com/office/drawing/2014/main" id="{40E60D4F-BC9A-4BBD-AEE2-4DE9B6BD534E}"/>
              </a:ext>
            </a:extLst>
          </p:cNvPr>
          <p:cNvPicPr>
            <a:picLocks noChangeAspect="1"/>
          </p:cNvPicPr>
          <p:nvPr/>
        </p:nvPicPr>
        <p:blipFill>
          <a:blip r:embed="rId7"/>
          <a:stretch>
            <a:fillRect/>
          </a:stretch>
        </p:blipFill>
        <p:spPr>
          <a:xfrm>
            <a:off x="2817269" y="5196685"/>
            <a:ext cx="1123309" cy="1095911"/>
          </a:xfrm>
          <a:prstGeom prst="rect">
            <a:avLst/>
          </a:prstGeom>
        </p:spPr>
      </p:pic>
      <p:sp>
        <p:nvSpPr>
          <p:cNvPr id="14" name="サブタイトル 4">
            <a:extLst>
              <a:ext uri="{FF2B5EF4-FFF2-40B4-BE49-F238E27FC236}">
                <a16:creationId xmlns:a16="http://schemas.microsoft.com/office/drawing/2014/main" id="{9B7F2497-5B1B-4A05-B6B0-98A65F877EFE}"/>
              </a:ext>
            </a:extLst>
          </p:cNvPr>
          <p:cNvSpPr txBox="1">
            <a:spLocks/>
          </p:cNvSpPr>
          <p:nvPr/>
        </p:nvSpPr>
        <p:spPr>
          <a:xfrm>
            <a:off x="775927" y="4066451"/>
            <a:ext cx="1395412" cy="48809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i="0" kern="1200">
                <a:solidFill>
                  <a:schemeClr val="accent1"/>
                </a:solidFill>
                <a:latin typeface="Meiryo UI" panose="020B0604030504040204" pitchFamily="50" charset="-128"/>
                <a:ea typeface="Meiryo UI" panose="020B0604030504040204" pitchFamily="50" charset="-128"/>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i="0" kern="1200">
                <a:solidFill>
                  <a:schemeClr val="accent1"/>
                </a:solidFill>
                <a:latin typeface="Meiryo UI" panose="020B0604030504040204" pitchFamily="50" charset="-128"/>
                <a:ea typeface="Meiryo UI" panose="020B0604030504040204" pitchFamily="50" charset="-128"/>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i="0" kern="1200">
                <a:solidFill>
                  <a:schemeClr val="accent1"/>
                </a:solidFill>
                <a:latin typeface="Meiryo UI" panose="020B0604030504040204" pitchFamily="50" charset="-128"/>
                <a:ea typeface="Meiryo UI" panose="020B0604030504040204" pitchFamily="50" charset="-128"/>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i="0" kern="1200">
                <a:solidFill>
                  <a:schemeClr val="accent1"/>
                </a:solidFill>
                <a:latin typeface="Meiryo UI" panose="020B0604030504040204" pitchFamily="50" charset="-128"/>
                <a:ea typeface="Meiryo UI" panose="020B0604030504040204" pitchFamily="50" charset="-128"/>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i="0" kern="1200">
                <a:solidFill>
                  <a:schemeClr val="accent1"/>
                </a:solidFill>
                <a:latin typeface="Meiryo UI" panose="020B0604030504040204" pitchFamily="50" charset="-128"/>
                <a:ea typeface="Meiryo UI" panose="020B0604030504040204" pitchFamily="50" charset="-128"/>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altLang="ja-JP" dirty="0">
                <a:solidFill>
                  <a:schemeClr val="tx1">
                    <a:lumMod val="65000"/>
                    <a:lumOff val="35000"/>
                  </a:schemeClr>
                </a:solidFill>
              </a:rPr>
              <a:t>ROM</a:t>
            </a:r>
            <a:r>
              <a:rPr lang="ja-JP" altLang="en-US" dirty="0">
                <a:solidFill>
                  <a:schemeClr val="tx1">
                    <a:lumMod val="65000"/>
                    <a:lumOff val="35000"/>
                  </a:schemeClr>
                </a:solidFill>
              </a:rPr>
              <a:t>ライター</a:t>
            </a:r>
            <a:endParaRPr lang="en-US" altLang="ja-JP" dirty="0">
              <a:solidFill>
                <a:schemeClr val="tx1">
                  <a:lumMod val="65000"/>
                  <a:lumOff val="35000"/>
                </a:schemeClr>
              </a:solidFill>
            </a:endParaRPr>
          </a:p>
        </p:txBody>
      </p:sp>
      <p:sp>
        <p:nvSpPr>
          <p:cNvPr id="15" name="十字形 14">
            <a:extLst>
              <a:ext uri="{FF2B5EF4-FFF2-40B4-BE49-F238E27FC236}">
                <a16:creationId xmlns:a16="http://schemas.microsoft.com/office/drawing/2014/main" id="{69472227-05CC-447B-BC96-5697F79918C6}"/>
              </a:ext>
            </a:extLst>
          </p:cNvPr>
          <p:cNvSpPr/>
          <p:nvPr/>
        </p:nvSpPr>
        <p:spPr>
          <a:xfrm>
            <a:off x="2359771" y="5137455"/>
            <a:ext cx="580424" cy="529869"/>
          </a:xfrm>
          <a:prstGeom prst="plus">
            <a:avLst>
              <a:gd name="adj" fmla="val 41778"/>
            </a:avLst>
          </a:prstGeom>
          <a:solidFill>
            <a:schemeClr val="accent3"/>
          </a:solidFill>
          <a:ln w="12700" cap="flat">
            <a:noFill/>
            <a:prstDash val="solid"/>
            <a:miter/>
          </a:ln>
        </p:spPr>
        <p:txBody>
          <a:bodyPr rtlCol="0" anchor="ctr"/>
          <a:lstStyle/>
          <a:p>
            <a:pPr algn="l"/>
            <a:endParaRPr kumimoji="1" lang="ja-JP" altLang="en-US" dirty="0"/>
          </a:p>
        </p:txBody>
      </p:sp>
      <p:sp>
        <p:nvSpPr>
          <p:cNvPr id="16" name="サブタイトル 4">
            <a:extLst>
              <a:ext uri="{FF2B5EF4-FFF2-40B4-BE49-F238E27FC236}">
                <a16:creationId xmlns:a16="http://schemas.microsoft.com/office/drawing/2014/main" id="{7C835A35-64C9-4915-9452-4EAACC62630B}"/>
              </a:ext>
            </a:extLst>
          </p:cNvPr>
          <p:cNvSpPr txBox="1">
            <a:spLocks/>
          </p:cNvSpPr>
          <p:nvPr/>
        </p:nvSpPr>
        <p:spPr>
          <a:xfrm>
            <a:off x="2817269" y="3959955"/>
            <a:ext cx="2080156" cy="881119"/>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i="0" kern="1200">
                <a:solidFill>
                  <a:schemeClr val="accent1"/>
                </a:solidFill>
                <a:latin typeface="Meiryo UI" panose="020B0604030504040204" pitchFamily="50" charset="-128"/>
                <a:ea typeface="Meiryo UI" panose="020B0604030504040204" pitchFamily="50" charset="-128"/>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i="0" kern="1200">
                <a:solidFill>
                  <a:schemeClr val="accent1"/>
                </a:solidFill>
                <a:latin typeface="Meiryo UI" panose="020B0604030504040204" pitchFamily="50" charset="-128"/>
                <a:ea typeface="Meiryo UI" panose="020B0604030504040204" pitchFamily="50" charset="-128"/>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i="0" kern="1200">
                <a:solidFill>
                  <a:schemeClr val="accent1"/>
                </a:solidFill>
                <a:latin typeface="Meiryo UI" panose="020B0604030504040204" pitchFamily="50" charset="-128"/>
                <a:ea typeface="Meiryo UI" panose="020B0604030504040204" pitchFamily="50" charset="-128"/>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i="0" kern="1200">
                <a:solidFill>
                  <a:schemeClr val="accent1"/>
                </a:solidFill>
                <a:latin typeface="Meiryo UI" panose="020B0604030504040204" pitchFamily="50" charset="-128"/>
                <a:ea typeface="Meiryo UI" panose="020B0604030504040204" pitchFamily="50" charset="-128"/>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i="0" kern="1200">
                <a:solidFill>
                  <a:schemeClr val="accent1"/>
                </a:solidFill>
                <a:latin typeface="Meiryo UI" panose="020B0604030504040204" pitchFamily="50" charset="-128"/>
                <a:ea typeface="Meiryo UI" panose="020B0604030504040204" pitchFamily="50" charset="-128"/>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altLang="ja-JP" dirty="0">
                <a:solidFill>
                  <a:schemeClr val="tx1">
                    <a:lumMod val="65000"/>
                    <a:lumOff val="35000"/>
                  </a:schemeClr>
                </a:solidFill>
              </a:rPr>
              <a:t>M27C64(</a:t>
            </a:r>
            <a:r>
              <a:rPr lang="ja-JP" altLang="en-US" dirty="0">
                <a:solidFill>
                  <a:schemeClr val="tx1">
                    <a:lumMod val="65000"/>
                    <a:lumOff val="35000"/>
                  </a:schemeClr>
                </a:solidFill>
              </a:rPr>
              <a:t>画像用</a:t>
            </a:r>
            <a:r>
              <a:rPr lang="en-US" altLang="ja-JP" dirty="0">
                <a:solidFill>
                  <a:schemeClr val="tx1">
                    <a:lumMod val="65000"/>
                    <a:lumOff val="35000"/>
                  </a:schemeClr>
                </a:solidFill>
              </a:rPr>
              <a:t>)</a:t>
            </a:r>
          </a:p>
          <a:p>
            <a:pPr algn="ctr"/>
            <a:r>
              <a:rPr lang="ja-JP" altLang="en-US" dirty="0">
                <a:solidFill>
                  <a:schemeClr val="tx1">
                    <a:lumMod val="65000"/>
                    <a:lumOff val="35000"/>
                  </a:schemeClr>
                </a:solidFill>
              </a:rPr>
              <a:t>＋</a:t>
            </a:r>
            <a:endParaRPr lang="en-US" altLang="ja-JP" dirty="0">
              <a:solidFill>
                <a:schemeClr val="tx1">
                  <a:lumMod val="65000"/>
                  <a:lumOff val="35000"/>
                </a:schemeClr>
              </a:solidFill>
            </a:endParaRPr>
          </a:p>
          <a:p>
            <a:pPr algn="ctr"/>
            <a:r>
              <a:rPr lang="en-US" altLang="ja-JP" dirty="0">
                <a:solidFill>
                  <a:schemeClr val="tx1">
                    <a:lumMod val="65000"/>
                    <a:lumOff val="35000"/>
                  </a:schemeClr>
                </a:solidFill>
              </a:rPr>
              <a:t>M27C256(</a:t>
            </a:r>
            <a:r>
              <a:rPr lang="ja-JP" altLang="en-US" dirty="0">
                <a:solidFill>
                  <a:schemeClr val="tx1">
                    <a:lumMod val="65000"/>
                    <a:lumOff val="35000"/>
                  </a:schemeClr>
                </a:solidFill>
              </a:rPr>
              <a:t>プログラム用</a:t>
            </a:r>
            <a:r>
              <a:rPr lang="en-US" altLang="ja-JP" dirty="0">
                <a:solidFill>
                  <a:schemeClr val="tx1">
                    <a:lumMod val="65000"/>
                    <a:lumOff val="35000"/>
                  </a:schemeClr>
                </a:solidFill>
              </a:rPr>
              <a:t>)</a:t>
            </a:r>
          </a:p>
        </p:txBody>
      </p:sp>
      <p:sp>
        <p:nvSpPr>
          <p:cNvPr id="17" name="十字形 16">
            <a:extLst>
              <a:ext uri="{FF2B5EF4-FFF2-40B4-BE49-F238E27FC236}">
                <a16:creationId xmlns:a16="http://schemas.microsoft.com/office/drawing/2014/main" id="{DEA9E928-171F-40D7-BA46-E144AEABFD97}"/>
              </a:ext>
            </a:extLst>
          </p:cNvPr>
          <p:cNvSpPr/>
          <p:nvPr/>
        </p:nvSpPr>
        <p:spPr>
          <a:xfrm>
            <a:off x="4965402" y="5115144"/>
            <a:ext cx="580424" cy="529869"/>
          </a:xfrm>
          <a:prstGeom prst="plus">
            <a:avLst>
              <a:gd name="adj" fmla="val 41778"/>
            </a:avLst>
          </a:prstGeom>
          <a:solidFill>
            <a:schemeClr val="accent3"/>
          </a:solidFill>
          <a:ln w="12700" cap="flat">
            <a:noFill/>
            <a:prstDash val="solid"/>
            <a:miter/>
          </a:ln>
        </p:spPr>
        <p:txBody>
          <a:bodyPr rtlCol="0" anchor="ctr"/>
          <a:lstStyle/>
          <a:p>
            <a:pPr algn="l"/>
            <a:endParaRPr kumimoji="1" lang="ja-JP" altLang="en-US" dirty="0"/>
          </a:p>
        </p:txBody>
      </p:sp>
      <p:sp>
        <p:nvSpPr>
          <p:cNvPr id="20" name="サブタイトル 4">
            <a:extLst>
              <a:ext uri="{FF2B5EF4-FFF2-40B4-BE49-F238E27FC236}">
                <a16:creationId xmlns:a16="http://schemas.microsoft.com/office/drawing/2014/main" id="{8A39FA35-1629-4863-8BBC-C29F877EC23B}"/>
              </a:ext>
            </a:extLst>
          </p:cNvPr>
          <p:cNvSpPr txBox="1">
            <a:spLocks/>
          </p:cNvSpPr>
          <p:nvPr/>
        </p:nvSpPr>
        <p:spPr>
          <a:xfrm>
            <a:off x="5360467" y="3815643"/>
            <a:ext cx="2267745" cy="881119"/>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i="0" kern="1200">
                <a:solidFill>
                  <a:schemeClr val="accent1"/>
                </a:solidFill>
                <a:latin typeface="Meiryo UI" panose="020B0604030504040204" pitchFamily="50" charset="-128"/>
                <a:ea typeface="Meiryo UI" panose="020B0604030504040204" pitchFamily="50" charset="-128"/>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i="0" kern="1200">
                <a:solidFill>
                  <a:schemeClr val="accent1"/>
                </a:solidFill>
                <a:latin typeface="Meiryo UI" panose="020B0604030504040204" pitchFamily="50" charset="-128"/>
                <a:ea typeface="Meiryo UI" panose="020B0604030504040204" pitchFamily="50" charset="-128"/>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i="0" kern="1200">
                <a:solidFill>
                  <a:schemeClr val="accent1"/>
                </a:solidFill>
                <a:latin typeface="Meiryo UI" panose="020B0604030504040204" pitchFamily="50" charset="-128"/>
                <a:ea typeface="Meiryo UI" panose="020B0604030504040204" pitchFamily="50" charset="-128"/>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i="0" kern="1200">
                <a:solidFill>
                  <a:schemeClr val="accent1"/>
                </a:solidFill>
                <a:latin typeface="Meiryo UI" panose="020B0604030504040204" pitchFamily="50" charset="-128"/>
                <a:ea typeface="Meiryo UI" panose="020B0604030504040204" pitchFamily="50" charset="-128"/>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i="0" kern="1200">
                <a:solidFill>
                  <a:schemeClr val="accent1"/>
                </a:solidFill>
                <a:latin typeface="Meiryo UI" panose="020B0604030504040204" pitchFamily="50" charset="-128"/>
                <a:ea typeface="Meiryo UI" panose="020B0604030504040204" pitchFamily="50" charset="-128"/>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ja-JP" altLang="en-US" dirty="0">
                <a:solidFill>
                  <a:schemeClr val="tx1">
                    <a:lumMod val="65000"/>
                    <a:lumOff val="35000"/>
                  </a:schemeClr>
                </a:solidFill>
              </a:rPr>
              <a:t>なんかのカセット</a:t>
            </a:r>
            <a:endParaRPr lang="en-US" altLang="ja-JP" dirty="0">
              <a:solidFill>
                <a:schemeClr val="tx1">
                  <a:lumMod val="65000"/>
                  <a:lumOff val="35000"/>
                </a:schemeClr>
              </a:solidFill>
            </a:endParaRPr>
          </a:p>
          <a:p>
            <a:pPr algn="ctr"/>
            <a:r>
              <a:rPr lang="ja-JP" altLang="en-US" dirty="0">
                <a:solidFill>
                  <a:schemeClr val="tx1">
                    <a:lumMod val="65000"/>
                    <a:lumOff val="35000"/>
                  </a:schemeClr>
                </a:solidFill>
              </a:rPr>
              <a:t>今回はマリオさんに犠牲</a:t>
            </a:r>
            <a:endParaRPr lang="en-US" altLang="ja-JP" dirty="0">
              <a:solidFill>
                <a:schemeClr val="tx1">
                  <a:lumMod val="65000"/>
                  <a:lumOff val="35000"/>
                </a:schemeClr>
              </a:solidFill>
            </a:endParaRPr>
          </a:p>
          <a:p>
            <a:pPr algn="ctr"/>
            <a:r>
              <a:rPr lang="ja-JP" altLang="en-US" dirty="0">
                <a:solidFill>
                  <a:schemeClr val="tx1">
                    <a:lumMod val="65000"/>
                    <a:lumOff val="35000"/>
                  </a:schemeClr>
                </a:solidFill>
              </a:rPr>
              <a:t>になってもらいました</a:t>
            </a:r>
            <a:endParaRPr lang="en-US" altLang="ja-JP" dirty="0">
              <a:solidFill>
                <a:schemeClr val="tx1">
                  <a:lumMod val="65000"/>
                  <a:lumOff val="35000"/>
                </a:schemeClr>
              </a:solidFill>
            </a:endParaRPr>
          </a:p>
        </p:txBody>
      </p:sp>
      <p:pic>
        <p:nvPicPr>
          <p:cNvPr id="22" name="図 21" descr="電子機器, 回路 が含まれている画像&#10;&#10;自動的に生成された説明">
            <a:extLst>
              <a:ext uri="{FF2B5EF4-FFF2-40B4-BE49-F238E27FC236}">
                <a16:creationId xmlns:a16="http://schemas.microsoft.com/office/drawing/2014/main" id="{6922A50E-294D-4A58-ADB6-DA88778EE78B}"/>
              </a:ext>
            </a:extLst>
          </p:cNvPr>
          <p:cNvPicPr>
            <a:picLocks noChangeAspect="1"/>
          </p:cNvPicPr>
          <p:nvPr/>
        </p:nvPicPr>
        <p:blipFill>
          <a:blip r:embed="rId8"/>
          <a:stretch>
            <a:fillRect/>
          </a:stretch>
        </p:blipFill>
        <p:spPr>
          <a:xfrm>
            <a:off x="5799610" y="5778500"/>
            <a:ext cx="1365250" cy="598696"/>
          </a:xfrm>
          <a:prstGeom prst="rect">
            <a:avLst/>
          </a:prstGeom>
        </p:spPr>
      </p:pic>
      <p:pic>
        <p:nvPicPr>
          <p:cNvPr id="26" name="図プレースホルダー 25" descr="テキスト&#10;&#10;自動的に生成された説明">
            <a:extLst>
              <a:ext uri="{FF2B5EF4-FFF2-40B4-BE49-F238E27FC236}">
                <a16:creationId xmlns:a16="http://schemas.microsoft.com/office/drawing/2014/main" id="{FDC2456F-2E14-4615-8F74-7DAEAC73729A}"/>
              </a:ext>
            </a:extLst>
          </p:cNvPr>
          <p:cNvPicPr>
            <a:picLocks noGrp="1" noChangeAspect="1"/>
          </p:cNvPicPr>
          <p:nvPr>
            <p:ph type="pic" idx="1"/>
          </p:nvPr>
        </p:nvPicPr>
        <p:blipFill>
          <a:blip r:embed="rId9"/>
          <a:srcRect l="2841" r="2841"/>
          <a:stretch>
            <a:fillRect/>
          </a:stretch>
        </p:blipFill>
        <p:spPr>
          <a:xfrm>
            <a:off x="6857999" y="250801"/>
            <a:ext cx="4312321" cy="30478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9" name="サブタイトル 4">
            <a:extLst>
              <a:ext uri="{FF2B5EF4-FFF2-40B4-BE49-F238E27FC236}">
                <a16:creationId xmlns:a16="http://schemas.microsoft.com/office/drawing/2014/main" id="{798B70CB-E4E0-4141-BA18-EEF19D18794F}"/>
              </a:ext>
            </a:extLst>
          </p:cNvPr>
          <p:cNvSpPr txBox="1">
            <a:spLocks/>
          </p:cNvSpPr>
          <p:nvPr/>
        </p:nvSpPr>
        <p:spPr>
          <a:xfrm>
            <a:off x="9670485" y="3324583"/>
            <a:ext cx="2267745" cy="88111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i="0" kern="1200">
                <a:solidFill>
                  <a:schemeClr val="accent1"/>
                </a:solidFill>
                <a:latin typeface="Meiryo UI" panose="020B0604030504040204" pitchFamily="50" charset="-128"/>
                <a:ea typeface="Meiryo UI" panose="020B0604030504040204" pitchFamily="50" charset="-128"/>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i="0" kern="1200">
                <a:solidFill>
                  <a:schemeClr val="accent1"/>
                </a:solidFill>
                <a:latin typeface="Meiryo UI" panose="020B0604030504040204" pitchFamily="50" charset="-128"/>
                <a:ea typeface="Meiryo UI" panose="020B0604030504040204" pitchFamily="50" charset="-128"/>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i="0" kern="1200">
                <a:solidFill>
                  <a:schemeClr val="accent1"/>
                </a:solidFill>
                <a:latin typeface="Meiryo UI" panose="020B0604030504040204" pitchFamily="50" charset="-128"/>
                <a:ea typeface="Meiryo UI" panose="020B0604030504040204" pitchFamily="50" charset="-128"/>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i="0" kern="1200">
                <a:solidFill>
                  <a:schemeClr val="accent1"/>
                </a:solidFill>
                <a:latin typeface="Meiryo UI" panose="020B0604030504040204" pitchFamily="50" charset="-128"/>
                <a:ea typeface="Meiryo UI" panose="020B0604030504040204" pitchFamily="50" charset="-128"/>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i="0" kern="1200">
                <a:solidFill>
                  <a:schemeClr val="accent1"/>
                </a:solidFill>
                <a:latin typeface="Meiryo UI" panose="020B0604030504040204" pitchFamily="50" charset="-128"/>
                <a:ea typeface="Meiryo UI" panose="020B0604030504040204" pitchFamily="50" charset="-128"/>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ja-JP" altLang="en-US" dirty="0">
                <a:solidFill>
                  <a:schemeClr val="tx1">
                    <a:lumMod val="65000"/>
                    <a:lumOff val="35000"/>
                  </a:schemeClr>
                </a:solidFill>
              </a:rPr>
              <a:t>↑誰このおっさん</a:t>
            </a:r>
            <a:endParaRPr lang="en-US" altLang="ja-JP" dirty="0">
              <a:solidFill>
                <a:schemeClr val="tx1">
                  <a:lumMod val="65000"/>
                  <a:lumOff val="35000"/>
                </a:schemeClr>
              </a:solidFill>
            </a:endParaRPr>
          </a:p>
        </p:txBody>
      </p:sp>
      <p:sp>
        <p:nvSpPr>
          <p:cNvPr id="21" name="サブタイトル 4">
            <a:extLst>
              <a:ext uri="{FF2B5EF4-FFF2-40B4-BE49-F238E27FC236}">
                <a16:creationId xmlns:a16="http://schemas.microsoft.com/office/drawing/2014/main" id="{D0C97BE7-2C25-45E7-85CE-CF5110AEAED0}"/>
              </a:ext>
            </a:extLst>
          </p:cNvPr>
          <p:cNvSpPr txBox="1">
            <a:spLocks/>
          </p:cNvSpPr>
          <p:nvPr/>
        </p:nvSpPr>
        <p:spPr>
          <a:xfrm>
            <a:off x="7880286" y="3396677"/>
            <a:ext cx="2267745" cy="38366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i="0" kern="1200">
                <a:solidFill>
                  <a:schemeClr val="accent1"/>
                </a:solidFill>
                <a:latin typeface="Meiryo UI" panose="020B0604030504040204" pitchFamily="50" charset="-128"/>
                <a:ea typeface="Meiryo UI" panose="020B0604030504040204" pitchFamily="50" charset="-128"/>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i="0" kern="1200">
                <a:solidFill>
                  <a:schemeClr val="accent1"/>
                </a:solidFill>
                <a:latin typeface="Meiryo UI" panose="020B0604030504040204" pitchFamily="50" charset="-128"/>
                <a:ea typeface="Meiryo UI" panose="020B0604030504040204" pitchFamily="50" charset="-128"/>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i="0" kern="1200">
                <a:solidFill>
                  <a:schemeClr val="accent1"/>
                </a:solidFill>
                <a:latin typeface="Meiryo UI" panose="020B0604030504040204" pitchFamily="50" charset="-128"/>
                <a:ea typeface="Meiryo UI" panose="020B0604030504040204" pitchFamily="50" charset="-128"/>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i="0" kern="1200">
                <a:solidFill>
                  <a:schemeClr val="accent1"/>
                </a:solidFill>
                <a:latin typeface="Meiryo UI" panose="020B0604030504040204" pitchFamily="50" charset="-128"/>
                <a:ea typeface="Meiryo UI" panose="020B0604030504040204" pitchFamily="50" charset="-128"/>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i="0" kern="1200">
                <a:solidFill>
                  <a:schemeClr val="accent1"/>
                </a:solidFill>
                <a:latin typeface="Meiryo UI" panose="020B0604030504040204" pitchFamily="50" charset="-128"/>
                <a:ea typeface="Meiryo UI" panose="020B0604030504040204" pitchFamily="50" charset="-128"/>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ja-JP" altLang="en-US" dirty="0">
                <a:solidFill>
                  <a:schemeClr val="tx1">
                    <a:lumMod val="65000"/>
                    <a:lumOff val="35000"/>
                  </a:schemeClr>
                </a:solidFill>
              </a:rPr>
              <a:t>～ゲームイメージ画像～</a:t>
            </a:r>
            <a:endParaRPr lang="en-US" altLang="ja-JP" dirty="0">
              <a:solidFill>
                <a:schemeClr val="tx1">
                  <a:lumMod val="65000"/>
                  <a:lumOff val="35000"/>
                </a:schemeClr>
              </a:solidFill>
            </a:endParaRPr>
          </a:p>
        </p:txBody>
      </p:sp>
      <p:pic>
        <p:nvPicPr>
          <p:cNvPr id="6" name="図 5" descr="台の上に置かれたパンフレット&#10;&#10;低い精度で自動的に生成された説明">
            <a:extLst>
              <a:ext uri="{FF2B5EF4-FFF2-40B4-BE49-F238E27FC236}">
                <a16:creationId xmlns:a16="http://schemas.microsoft.com/office/drawing/2014/main" id="{5544C8A8-6285-406A-80D4-5A143ACA4C1E}"/>
              </a:ext>
            </a:extLst>
          </p:cNvPr>
          <p:cNvPicPr>
            <a:picLocks noChangeAspect="1"/>
          </p:cNvPicPr>
          <p:nvPr/>
        </p:nvPicPr>
        <p:blipFill>
          <a:blip r:embed="rId10"/>
          <a:stretch>
            <a:fillRect/>
          </a:stretch>
        </p:blipFill>
        <p:spPr>
          <a:xfrm>
            <a:off x="8101026" y="4696762"/>
            <a:ext cx="2703332" cy="1667411"/>
          </a:xfrm>
          <a:prstGeom prst="rect">
            <a:avLst/>
          </a:prstGeom>
        </p:spPr>
      </p:pic>
      <p:sp>
        <p:nvSpPr>
          <p:cNvPr id="7" name="次の値と等しい 6">
            <a:extLst>
              <a:ext uri="{FF2B5EF4-FFF2-40B4-BE49-F238E27FC236}">
                <a16:creationId xmlns:a16="http://schemas.microsoft.com/office/drawing/2014/main" id="{2D2A9729-FC5C-414E-9389-D3AC1E26142E}"/>
              </a:ext>
            </a:extLst>
          </p:cNvPr>
          <p:cNvSpPr/>
          <p:nvPr/>
        </p:nvSpPr>
        <p:spPr>
          <a:xfrm>
            <a:off x="7400320" y="5137455"/>
            <a:ext cx="646568" cy="552180"/>
          </a:xfrm>
          <a:prstGeom prst="mathEqual">
            <a:avLst/>
          </a:prstGeom>
          <a:solidFill>
            <a:schemeClr val="accent3"/>
          </a:solidFill>
          <a:ln w="12700" cap="flat">
            <a:noFill/>
            <a:prstDash val="solid"/>
            <a:miter/>
          </a:ln>
        </p:spPr>
        <p:txBody>
          <a:bodyPr rtlCol="0" anchor="ctr"/>
          <a:lstStyle/>
          <a:p>
            <a:pPr algn="l"/>
            <a:endParaRPr kumimoji="1" lang="ja-JP" altLang="en-US" dirty="0"/>
          </a:p>
        </p:txBody>
      </p:sp>
    </p:spTree>
    <p:extLst>
      <p:ext uri="{BB962C8B-B14F-4D97-AF65-F5344CB8AC3E}">
        <p14:creationId xmlns:p14="http://schemas.microsoft.com/office/powerpoint/2010/main" val="2287211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A483267-D13E-45C6-895A-743DA26910A7}"/>
              </a:ext>
            </a:extLst>
          </p:cNvPr>
          <p:cNvSpPr>
            <a:spLocks noGrp="1"/>
          </p:cNvSpPr>
          <p:nvPr>
            <p:ph type="title"/>
          </p:nvPr>
        </p:nvSpPr>
        <p:spPr>
          <a:xfrm>
            <a:off x="2412986" y="3250384"/>
            <a:ext cx="7366027" cy="853993"/>
          </a:xfrm>
        </p:spPr>
        <p:txBody>
          <a:bodyPr rtlCol="0">
            <a:normAutofit/>
          </a:bodyPr>
          <a:lstStyle/>
          <a:p>
            <a:pPr rtl="0"/>
            <a:r>
              <a:rPr lang="ja-JP" altLang="en-US" sz="3200" dirty="0"/>
              <a:t>おわり！</a:t>
            </a:r>
            <a:endParaRPr lang="ja-JP" altLang="en-US" sz="3200"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rtlCol="0"/>
          <a:lstStyle/>
          <a:p>
            <a:pPr rtl="0"/>
            <a:fld id="{D495E168-DA5E-4888-8D8A-92B118324C14}" type="slidenum">
              <a:rPr lang="en-US" altLang="ja-JP" smtClean="0">
                <a:latin typeface="Meiryo UI" panose="020B0604030504040204" pitchFamily="50" charset="-128"/>
                <a:ea typeface="Meiryo UI" panose="020B0604030504040204" pitchFamily="50" charset="-128"/>
              </a:rPr>
              <a:t>12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72286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139155-1F5E-4F48-B50E-F00D8FC535D9}"/>
              </a:ext>
            </a:extLst>
          </p:cNvPr>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はじめに</a:t>
            </a:r>
          </a:p>
        </p:txBody>
      </p:sp>
      <p:sp>
        <p:nvSpPr>
          <p:cNvPr id="6" name="テキスト プレースホルダー 5">
            <a:extLst>
              <a:ext uri="{FF2B5EF4-FFF2-40B4-BE49-F238E27FC236}">
                <a16:creationId xmlns:a16="http://schemas.microsoft.com/office/drawing/2014/main" id="{55C6D235-86D2-43F6-A7D1-0DD3DC936D3D}"/>
              </a:ext>
            </a:extLst>
          </p:cNvPr>
          <p:cNvSpPr>
            <a:spLocks noGrp="1"/>
          </p:cNvSpPr>
          <p:nvPr>
            <p:ph type="body" sz="quarter" idx="16"/>
          </p:nvPr>
        </p:nvSpPr>
        <p:spPr/>
        <p:txBody>
          <a:bodyPr rtlCol="0"/>
          <a:lstStyle/>
          <a:p>
            <a:pPr rtl="0"/>
            <a:r>
              <a:rPr lang="ja-JP" altLang="en-US" dirty="0">
                <a:latin typeface="Meiryo UI" panose="020B0604030504040204" pitchFamily="50" charset="-128"/>
                <a:ea typeface="Meiryo UI" panose="020B0604030504040204" pitchFamily="50" charset="-128"/>
              </a:rPr>
              <a:t>コンセプトとか</a:t>
            </a:r>
          </a:p>
        </p:txBody>
      </p:sp>
      <p:sp>
        <p:nvSpPr>
          <p:cNvPr id="3" name="テキスト プレースホルダー 2">
            <a:extLst>
              <a:ext uri="{FF2B5EF4-FFF2-40B4-BE49-F238E27FC236}">
                <a16:creationId xmlns:a16="http://schemas.microsoft.com/office/drawing/2014/main" id="{C9DF92D8-1371-40FE-AB90-C65DFF928F5D}"/>
              </a:ext>
            </a:extLst>
          </p:cNvPr>
          <p:cNvSpPr>
            <a:spLocks noGrp="1"/>
          </p:cNvSpPr>
          <p:nvPr>
            <p:ph type="body" idx="1"/>
          </p:nvPr>
        </p:nvSpPr>
        <p:spPr>
          <a:xfrm>
            <a:off x="1365489" y="2859087"/>
            <a:ext cx="4365625" cy="365125"/>
          </a:xfrm>
        </p:spPr>
        <p:txBody>
          <a:bodyPr rtlCol="0">
            <a:normAutofit fontScale="92500" lnSpcReduction="20000"/>
          </a:bodyPr>
          <a:lstStyle/>
          <a:p>
            <a:pPr algn="ctr" rtl="0"/>
            <a:r>
              <a:rPr lang="ja-JP" altLang="en-US" dirty="0">
                <a:latin typeface="Meiryo UI" panose="020B0604030504040204" pitchFamily="50" charset="-128"/>
                <a:ea typeface="Meiryo UI" panose="020B0604030504040204" pitchFamily="50" charset="-128"/>
              </a:rPr>
              <a:t>なんで？</a:t>
            </a:r>
          </a:p>
        </p:txBody>
      </p:sp>
      <p:sp>
        <p:nvSpPr>
          <p:cNvPr id="7" name="テキスト プレースホルダー 6">
            <a:extLst>
              <a:ext uri="{FF2B5EF4-FFF2-40B4-BE49-F238E27FC236}">
                <a16:creationId xmlns:a16="http://schemas.microsoft.com/office/drawing/2014/main" id="{B0CA970E-796E-4258-8457-D1CEF7B4B866}"/>
              </a:ext>
            </a:extLst>
          </p:cNvPr>
          <p:cNvSpPr>
            <a:spLocks noGrp="1"/>
          </p:cNvSpPr>
          <p:nvPr>
            <p:ph type="body" idx="20"/>
          </p:nvPr>
        </p:nvSpPr>
        <p:spPr>
          <a:xfrm>
            <a:off x="1365489" y="3193738"/>
            <a:ext cx="4494984" cy="2448000"/>
          </a:xfrm>
        </p:spPr>
        <p:txBody>
          <a:bodyPr rtlCol="0">
            <a:normAutofit/>
          </a:bodyPr>
          <a:lstStyle/>
          <a:p>
            <a:pPr rtl="0"/>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ファミコンとか古い技術と新しい技術の融合とかできるのか？</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当時はすごい技術を駆使して作ったと伝説だけが残っているがどんなもんなのか？</a:t>
            </a:r>
            <a:endParaRPr lang="en-US" altLang="ja-JP" dirty="0">
              <a:latin typeface="Meiryo UI" panose="020B0604030504040204" pitchFamily="50" charset="-128"/>
              <a:ea typeface="Meiryo UI" panose="020B0604030504040204" pitchFamily="50" charset="-128"/>
            </a:endParaRPr>
          </a:p>
          <a:p>
            <a:pPr rtl="0"/>
            <a:r>
              <a:rPr lang="ja-JP" altLang="en-US" dirty="0"/>
              <a:t>現在の技術に応用できるモノはないのか？</a:t>
            </a:r>
            <a:endParaRPr lang="en-US" altLang="ja-JP" dirty="0"/>
          </a:p>
          <a:p>
            <a:pPr rtl="0"/>
            <a:r>
              <a:rPr lang="ja-JP" altLang="en-US" dirty="0">
                <a:latin typeface="Meiryo UI" panose="020B0604030504040204" pitchFamily="50" charset="-128"/>
                <a:ea typeface="Meiryo UI" panose="020B0604030504040204" pitchFamily="50" charset="-128"/>
              </a:rPr>
              <a:t>アセンブラってどうよ</a:t>
            </a:r>
            <a:endParaRPr lang="en-US" altLang="ja-JP" dirty="0">
              <a:latin typeface="Meiryo UI" panose="020B0604030504040204" pitchFamily="50" charset="-128"/>
              <a:ea typeface="Meiryo UI" panose="020B0604030504040204" pitchFamily="50" charset="-128"/>
            </a:endParaRPr>
          </a:p>
          <a:p>
            <a:pPr marL="0" indent="0" rtl="0">
              <a:buNone/>
            </a:pPr>
            <a:endParaRPr lang="en-US" altLang="ja-JP" dirty="0">
              <a:latin typeface="Meiryo UI" panose="020B0604030504040204" pitchFamily="50" charset="-128"/>
              <a:ea typeface="Meiryo UI" panose="020B0604030504040204" pitchFamily="50" charset="-128"/>
            </a:endParaRPr>
          </a:p>
          <a:p>
            <a:pPr marL="0" indent="0" rtl="0">
              <a:buNone/>
            </a:pPr>
            <a:endParaRPr lang="ja-JP" altLang="en-US" dirty="0">
              <a:latin typeface="Meiryo UI" panose="020B0604030504040204" pitchFamily="50" charset="-128"/>
              <a:ea typeface="Meiryo UI" panose="020B0604030504040204" pitchFamily="50" charset="-128"/>
            </a:endParaRPr>
          </a:p>
        </p:txBody>
      </p:sp>
      <p:sp>
        <p:nvSpPr>
          <p:cNvPr id="8" name="テキスト プレースホルダー 7">
            <a:extLst>
              <a:ext uri="{FF2B5EF4-FFF2-40B4-BE49-F238E27FC236}">
                <a16:creationId xmlns:a16="http://schemas.microsoft.com/office/drawing/2014/main" id="{E3AB4F18-AE38-4488-9473-A828459DA8A4}"/>
              </a:ext>
            </a:extLst>
          </p:cNvPr>
          <p:cNvSpPr>
            <a:spLocks noGrp="1"/>
          </p:cNvSpPr>
          <p:nvPr>
            <p:ph type="body" idx="18"/>
          </p:nvPr>
        </p:nvSpPr>
        <p:spPr>
          <a:xfrm>
            <a:off x="6528163" y="2859087"/>
            <a:ext cx="4365625" cy="365125"/>
          </a:xfrm>
        </p:spPr>
        <p:txBody>
          <a:bodyPr rtlCol="0">
            <a:normAutofit fontScale="92500" lnSpcReduction="20000"/>
          </a:bodyPr>
          <a:lstStyle/>
          <a:p>
            <a:pPr algn="ctr" rtl="0"/>
            <a:r>
              <a:rPr lang="ja-JP" altLang="en-US" dirty="0">
                <a:latin typeface="Meiryo UI" panose="020B0604030504040204" pitchFamily="50" charset="-128"/>
                <a:ea typeface="Meiryo UI" panose="020B0604030504040204" pitchFamily="50" charset="-128"/>
              </a:rPr>
              <a:t>じゃ、とりあえず作ってみる</a:t>
            </a:r>
          </a:p>
        </p:txBody>
      </p:sp>
      <p:sp>
        <p:nvSpPr>
          <p:cNvPr id="17" name="テキスト プレースホルダー 16">
            <a:extLst>
              <a:ext uri="{FF2B5EF4-FFF2-40B4-BE49-F238E27FC236}">
                <a16:creationId xmlns:a16="http://schemas.microsoft.com/office/drawing/2014/main" id="{663B63A5-075F-4429-8F7A-8E50D3497170}"/>
              </a:ext>
            </a:extLst>
          </p:cNvPr>
          <p:cNvSpPr>
            <a:spLocks noGrp="1"/>
          </p:cNvSpPr>
          <p:nvPr>
            <p:ph type="body" sz="quarter" idx="21"/>
          </p:nvPr>
        </p:nvSpPr>
        <p:spPr>
          <a:xfrm>
            <a:off x="6528163" y="3193738"/>
            <a:ext cx="4365625" cy="2448000"/>
          </a:xfrm>
        </p:spPr>
        <p:txBody>
          <a:bodyPr rtlCol="0">
            <a:normAutofit/>
          </a:bodyPr>
          <a:lstStyle/>
          <a:p>
            <a:pPr rtl="0"/>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コンセプトは何となくこんな感じのゲームあったかも的なモノ</a:t>
            </a:r>
            <a:endParaRPr lang="en-US" altLang="ja-JP" dirty="0">
              <a:latin typeface="Meiryo UI" panose="020B0604030504040204" pitchFamily="50" charset="-128"/>
              <a:ea typeface="Meiryo UI" panose="020B0604030504040204" pitchFamily="50" charset="-128"/>
            </a:endParaRPr>
          </a:p>
          <a:p>
            <a:pPr rtl="0"/>
            <a:r>
              <a:rPr lang="ja-JP" altLang="en-US" dirty="0"/>
              <a:t>四の五の言わず作ってみる</a:t>
            </a:r>
            <a:br>
              <a:rPr lang="en-US" altLang="ja-JP" dirty="0"/>
            </a:br>
            <a:r>
              <a:rPr lang="ja-JP" altLang="en-US" dirty="0"/>
              <a:t>っで、まずはバックグラウンドのストーリーから・・・</a:t>
            </a:r>
            <a:endParaRPr lang="en-US" altLang="ja-JP" dirty="0">
              <a:latin typeface="Meiryo UI" panose="020B0604030504040204" pitchFamily="50" charset="-128"/>
              <a:ea typeface="Meiryo UI" panose="020B0604030504040204" pitchFamily="50" charset="-128"/>
            </a:endParaRPr>
          </a:p>
          <a:p>
            <a:pPr marL="0" indent="0" rtl="0">
              <a:buNone/>
            </a:pPr>
            <a:endParaRPr lang="en-US" altLang="ja-JP" dirty="0">
              <a:latin typeface="Meiryo UI" panose="020B0604030504040204" pitchFamily="50" charset="-128"/>
              <a:ea typeface="Meiryo UI" panose="020B0604030504040204" pitchFamily="50" charset="-128"/>
            </a:endParaRPr>
          </a:p>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rtlCol="0"/>
          <a:lstStyle/>
          <a:p>
            <a:pPr rtl="0"/>
            <a:fld id="{D495E168-DA5E-4888-8D8A-92B118324C14}" type="slidenum">
              <a:rPr lang="en-US" altLang="ja-JP" smtClean="0">
                <a:latin typeface="Meiryo UI" panose="020B0604030504040204" pitchFamily="50" charset="-128"/>
                <a:ea typeface="Meiryo UI" panose="020B0604030504040204" pitchFamily="50" charset="-128"/>
              </a:rPr>
              <a:pPr rtl="0"/>
              <a:t>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0652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55C6D235-86D2-43F6-A7D1-0DD3DC936D3D}"/>
              </a:ext>
            </a:extLst>
          </p:cNvPr>
          <p:cNvSpPr>
            <a:spLocks noGrp="1"/>
          </p:cNvSpPr>
          <p:nvPr>
            <p:ph type="body" sz="quarter" idx="16"/>
          </p:nvPr>
        </p:nvSpPr>
        <p:spPr/>
        <p:txBody>
          <a:bodyPr rtlCol="0"/>
          <a:lstStyle/>
          <a:p>
            <a:pPr rtl="0"/>
            <a:r>
              <a:rPr lang="ja-JP" altLang="en-US" dirty="0">
                <a:latin typeface="Meiryo UI" panose="020B0604030504040204" pitchFamily="50" charset="-128"/>
                <a:ea typeface="Meiryo UI" panose="020B0604030504040204" pitchFamily="50" charset="-128"/>
              </a:rPr>
              <a:t>～ザビオン公国、惑星の滅亡からの脱却～</a:t>
            </a:r>
          </a:p>
        </p:txBody>
      </p:sp>
      <p:sp>
        <p:nvSpPr>
          <p:cNvPr id="3" name="テキスト プレースホルダー 2">
            <a:extLst>
              <a:ext uri="{FF2B5EF4-FFF2-40B4-BE49-F238E27FC236}">
                <a16:creationId xmlns:a16="http://schemas.microsoft.com/office/drawing/2014/main" id="{C9DF92D8-1371-40FE-AB90-C65DFF928F5D}"/>
              </a:ext>
            </a:extLst>
          </p:cNvPr>
          <p:cNvSpPr>
            <a:spLocks noGrp="1"/>
          </p:cNvSpPr>
          <p:nvPr>
            <p:ph type="body" idx="1"/>
          </p:nvPr>
        </p:nvSpPr>
        <p:spPr>
          <a:xfrm>
            <a:off x="3791171" y="2458865"/>
            <a:ext cx="4365625" cy="365125"/>
          </a:xfrm>
        </p:spPr>
        <p:txBody>
          <a:bodyPr rtlCol="0">
            <a:normAutofit fontScale="92500" lnSpcReduction="20000"/>
          </a:bodyPr>
          <a:lstStyle/>
          <a:p>
            <a:pPr algn="ctr" rtl="0"/>
            <a:r>
              <a:rPr lang="ja-JP" altLang="en-US" dirty="0">
                <a:latin typeface="Meiryo UI" panose="020B0604030504040204" pitchFamily="50" charset="-128"/>
                <a:ea typeface="Meiryo UI" panose="020B0604030504040204" pitchFamily="50" charset="-128"/>
              </a:rPr>
              <a:t>プロローグ</a:t>
            </a:r>
          </a:p>
        </p:txBody>
      </p:sp>
      <p:sp>
        <p:nvSpPr>
          <p:cNvPr id="7" name="テキスト プレースホルダー 6">
            <a:extLst>
              <a:ext uri="{FF2B5EF4-FFF2-40B4-BE49-F238E27FC236}">
                <a16:creationId xmlns:a16="http://schemas.microsoft.com/office/drawing/2014/main" id="{B0CA970E-796E-4258-8457-D1CEF7B4B866}"/>
              </a:ext>
            </a:extLst>
          </p:cNvPr>
          <p:cNvSpPr>
            <a:spLocks noGrp="1"/>
          </p:cNvSpPr>
          <p:nvPr>
            <p:ph type="body" idx="20"/>
          </p:nvPr>
        </p:nvSpPr>
        <p:spPr>
          <a:xfrm>
            <a:off x="2199436" y="2869883"/>
            <a:ext cx="7583542" cy="2927885"/>
          </a:xfrm>
        </p:spPr>
        <p:txBody>
          <a:bodyPr rtlCol="0">
            <a:normAutofit/>
          </a:bodyPr>
          <a:lstStyle/>
          <a:p>
            <a:pPr rtl="0"/>
            <a:endParaRPr lang="en-US" altLang="ja-JP" dirty="0">
              <a:latin typeface="Meiryo UI" panose="020B0604030504040204" pitchFamily="50" charset="-128"/>
              <a:ea typeface="Meiryo UI" panose="020B0604030504040204" pitchFamily="50" charset="-128"/>
            </a:endParaRPr>
          </a:p>
          <a:p>
            <a:pPr marL="0" indent="0" rtl="0">
              <a:buNone/>
            </a:pPr>
            <a:r>
              <a:rPr lang="ja-JP" altLang="en-US" dirty="0">
                <a:latin typeface="Meiryo UI" panose="020B0604030504040204" pitchFamily="50" charset="-128"/>
                <a:ea typeface="Meiryo UI" panose="020B0604030504040204" pitchFamily="50" charset="-128"/>
              </a:rPr>
              <a:t>ザビオン歴</a:t>
            </a:r>
            <a:r>
              <a:rPr lang="en-US" altLang="ja-JP" dirty="0">
                <a:latin typeface="Meiryo UI" panose="020B0604030504040204" pitchFamily="50" charset="-128"/>
                <a:ea typeface="Meiryo UI" panose="020B0604030504040204" pitchFamily="50" charset="-128"/>
              </a:rPr>
              <a:t>XXX</a:t>
            </a:r>
            <a:r>
              <a:rPr lang="ja-JP" altLang="en-US" dirty="0">
                <a:latin typeface="Meiryo UI" panose="020B0604030504040204" pitchFamily="50" charset="-128"/>
                <a:ea typeface="Meiryo UI" panose="020B0604030504040204" pitchFamily="50" charset="-128"/>
              </a:rPr>
              <a:t>年、太陽系惑星の１つ惑星サビオンにあるザビオン公国では人類の危機に扮していた。</a:t>
            </a:r>
            <a:endParaRPr lang="en-US" altLang="ja-JP" dirty="0">
              <a:latin typeface="Meiryo UI" panose="020B0604030504040204" pitchFamily="50" charset="-128"/>
              <a:ea typeface="Meiryo UI" panose="020B0604030504040204" pitchFamily="50" charset="-128"/>
            </a:endParaRPr>
          </a:p>
          <a:p>
            <a:pPr marL="0" indent="0" rtl="0">
              <a:buNone/>
            </a:pPr>
            <a:r>
              <a:rPr lang="ja-JP" altLang="en-US" dirty="0"/>
              <a:t>７年前、突然の異星人からの侵略により既に人類の７割は死滅し存亡をかけた戦いを虐げられている。</a:t>
            </a:r>
            <a:endParaRPr lang="en-US" altLang="ja-JP" dirty="0"/>
          </a:p>
          <a:p>
            <a:pPr marL="0" indent="0" rtl="0">
              <a:buNone/>
            </a:pPr>
            <a:r>
              <a:rPr lang="ja-JP" altLang="en-US" dirty="0">
                <a:latin typeface="Meiryo UI" panose="020B0604030504040204" pitchFamily="50" charset="-128"/>
                <a:ea typeface="Meiryo UI" panose="020B0604030504040204" pitchFamily="50" charset="-128"/>
              </a:rPr>
              <a:t>そこでザビオン公国の第二王子となるリ・</a:t>
            </a:r>
            <a:r>
              <a:rPr lang="ja-JP" altLang="en-US" dirty="0"/>
              <a:t>ザ</a:t>
            </a:r>
            <a:r>
              <a:rPr lang="ja-JP" altLang="en-US" dirty="0">
                <a:latin typeface="Meiryo UI" panose="020B0604030504040204" pitchFamily="50" charset="-128"/>
                <a:ea typeface="Meiryo UI" panose="020B0604030504040204" pitchFamily="50" charset="-128"/>
              </a:rPr>
              <a:t>ビン王子はいにしえからの伝承にある惑星まで人類の力の源パワースパークが無尽蔵に発せられるレインボーパワースパークを持ち帰り異星人に対抗するため宇宙のコスモエンドまで旅に出ることになる。</a:t>
            </a:r>
            <a:endParaRPr lang="en-US" altLang="ja-JP" dirty="0">
              <a:latin typeface="Meiryo UI" panose="020B0604030504040204" pitchFamily="50" charset="-128"/>
              <a:ea typeface="Meiryo UI" panose="020B0604030504040204" pitchFamily="50" charset="-128"/>
            </a:endParaRPr>
          </a:p>
          <a:p>
            <a:pPr marL="0" indent="0" rtl="0">
              <a:buNone/>
            </a:pPr>
            <a:r>
              <a:rPr lang="ja-JP" altLang="en-US" dirty="0"/>
              <a:t>しかし同じ目的にて</a:t>
            </a:r>
            <a:r>
              <a:rPr lang="en-US" altLang="ja-JP" dirty="0"/>
              <a:t>2</a:t>
            </a:r>
            <a:r>
              <a:rPr lang="ja-JP" altLang="en-US" dirty="0"/>
              <a:t>年前に旅に出た第一王子ラ・ザビンの消息をつかむことがリ・ザビンにとってはもう一つの目的であった・・・</a:t>
            </a:r>
            <a:endParaRPr lang="en-US" altLang="ja-JP" dirty="0">
              <a:latin typeface="Meiryo UI" panose="020B0604030504040204" pitchFamily="50" charset="-128"/>
              <a:ea typeface="Meiryo UI" panose="020B0604030504040204" pitchFamily="50" charset="-128"/>
            </a:endParaRPr>
          </a:p>
          <a:p>
            <a:pPr marL="0" indent="0" rtl="0">
              <a:buNone/>
            </a:pPr>
            <a:endParaRPr lang="en-US" altLang="ja-JP" dirty="0">
              <a:latin typeface="Meiryo UI" panose="020B0604030504040204" pitchFamily="50" charset="-128"/>
              <a:ea typeface="Meiryo UI" panose="020B0604030504040204" pitchFamily="50" charset="-128"/>
            </a:endParaRPr>
          </a:p>
          <a:p>
            <a:pPr marL="0" indent="0" rtl="0">
              <a:buNone/>
            </a:pPr>
            <a:r>
              <a:rPr lang="ja-JP" altLang="en-US" dirty="0"/>
              <a:t>とかどうでもいいですね！！</a:t>
            </a:r>
            <a:endParaRPr lang="en-US" altLang="ja-JP" dirty="0"/>
          </a:p>
          <a:p>
            <a:pPr marL="0" indent="0" rtl="0">
              <a:buNone/>
            </a:pPr>
            <a:r>
              <a:rPr lang="ja-JP" altLang="en-US" dirty="0">
                <a:latin typeface="Meiryo UI" panose="020B0604030504040204" pitchFamily="50" charset="-128"/>
                <a:ea typeface="Meiryo UI" panose="020B0604030504040204" pitchFamily="50" charset="-128"/>
              </a:rPr>
              <a:t>でも個人的にこういった設定は好きだったり</a:t>
            </a:r>
            <a:endParaRPr lang="en-US" altLang="ja-JP" dirty="0">
              <a:latin typeface="Meiryo UI" panose="020B0604030504040204" pitchFamily="50" charset="-128"/>
              <a:ea typeface="Meiryo UI" panose="020B0604030504040204" pitchFamily="50" charset="-128"/>
            </a:endParaRPr>
          </a:p>
          <a:p>
            <a:pPr marL="0" indent="0" rtl="0">
              <a:buNone/>
            </a:pPr>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rtlCol="0"/>
          <a:lstStyle/>
          <a:p>
            <a:pPr rtl="0"/>
            <a:fld id="{D495E168-DA5E-4888-8D8A-92B118324C14}" type="slidenum">
              <a:rPr lang="en-US" altLang="ja-JP" smtClean="0">
                <a:latin typeface="Meiryo UI" panose="020B0604030504040204" pitchFamily="50" charset="-128"/>
                <a:ea typeface="Meiryo UI" panose="020B0604030504040204" pitchFamily="50" charset="-128"/>
              </a:rPr>
              <a:pPr rtl="0"/>
              <a:t>3</a:t>
            </a:fld>
            <a:endParaRPr lang="ja-JP" altLang="en-US" dirty="0">
              <a:latin typeface="Meiryo UI" panose="020B0604030504040204" pitchFamily="50" charset="-128"/>
              <a:ea typeface="Meiryo UI" panose="020B0604030504040204" pitchFamily="50" charset="-128"/>
            </a:endParaRPr>
          </a:p>
        </p:txBody>
      </p:sp>
      <p:sp>
        <p:nvSpPr>
          <p:cNvPr id="10" name="テキスト プレースホルダー 5">
            <a:extLst>
              <a:ext uri="{FF2B5EF4-FFF2-40B4-BE49-F238E27FC236}">
                <a16:creationId xmlns:a16="http://schemas.microsoft.com/office/drawing/2014/main" id="{74FF4F0A-D7B6-43C4-97E3-8A8A61A7DCD4}"/>
              </a:ext>
            </a:extLst>
          </p:cNvPr>
          <p:cNvSpPr txBox="1">
            <a:spLocks/>
          </p:cNvSpPr>
          <p:nvPr/>
        </p:nvSpPr>
        <p:spPr>
          <a:xfrm>
            <a:off x="716185" y="764918"/>
            <a:ext cx="10515599" cy="7016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eiryo UI" panose="020B0604030504040204" pitchFamily="50" charset="-128"/>
                <a:ea typeface="Meiryo UI" panose="020B0604030504040204" pitchFamily="50" charset="-128"/>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4000" dirty="0">
                <a:latin typeface="Meiryo UI" panose="020B0604030504040204" pitchFamily="50" charset="-128"/>
                <a:ea typeface="Meiryo UI" panose="020B0604030504040204" pitchFamily="50" charset="-128"/>
              </a:rPr>
              <a:t>ゲームタイトルは「</a:t>
            </a:r>
            <a:r>
              <a:rPr lang="en-US" altLang="ja-JP" sz="4000" dirty="0">
                <a:latin typeface="Meiryo UI" panose="020B0604030504040204" pitchFamily="50" charset="-128"/>
                <a:ea typeface="Meiryo UI" panose="020B0604030504040204" pitchFamily="50" charset="-128"/>
              </a:rPr>
              <a:t>XAVION</a:t>
            </a:r>
            <a:r>
              <a:rPr lang="ja-JP" altLang="en-US" sz="4000" dirty="0">
                <a:latin typeface="Meiryo UI" panose="020B0604030504040204" pitchFamily="50" charset="-128"/>
                <a:ea typeface="Meiryo UI" panose="020B0604030504040204" pitchFamily="50" charset="-128"/>
              </a:rPr>
              <a:t>」</a:t>
            </a:r>
            <a:endParaRPr lang="ja-JP" altLang="en-US" sz="4000" dirty="0"/>
          </a:p>
        </p:txBody>
      </p:sp>
    </p:spTree>
    <p:extLst>
      <p:ext uri="{BB962C8B-B14F-4D97-AF65-F5344CB8AC3E}">
        <p14:creationId xmlns:p14="http://schemas.microsoft.com/office/powerpoint/2010/main" val="2417042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55C6D235-86D2-43F6-A7D1-0DD3DC936D3D}"/>
              </a:ext>
            </a:extLst>
          </p:cNvPr>
          <p:cNvSpPr>
            <a:spLocks noGrp="1"/>
          </p:cNvSpPr>
          <p:nvPr>
            <p:ph type="body" sz="quarter" idx="16"/>
          </p:nvPr>
        </p:nvSpPr>
        <p:spPr/>
        <p:txBody>
          <a:bodyPr rtlCol="0"/>
          <a:lstStyle/>
          <a:p>
            <a:pPr rtl="0"/>
            <a:r>
              <a:rPr lang="ja-JP" altLang="en-US" dirty="0">
                <a:latin typeface="Meiryo UI" panose="020B0604030504040204" pitchFamily="50" charset="-128"/>
                <a:ea typeface="Meiryo UI" panose="020B0604030504040204" pitchFamily="50" charset="-128"/>
              </a:rPr>
              <a:t>やっぱりアセンブラ！</a:t>
            </a:r>
          </a:p>
        </p:txBody>
      </p:sp>
      <p:sp>
        <p:nvSpPr>
          <p:cNvPr id="3" name="テキスト プレースホルダー 2">
            <a:extLst>
              <a:ext uri="{FF2B5EF4-FFF2-40B4-BE49-F238E27FC236}">
                <a16:creationId xmlns:a16="http://schemas.microsoft.com/office/drawing/2014/main" id="{C9DF92D8-1371-40FE-AB90-C65DFF928F5D}"/>
              </a:ext>
            </a:extLst>
          </p:cNvPr>
          <p:cNvSpPr>
            <a:spLocks noGrp="1"/>
          </p:cNvSpPr>
          <p:nvPr>
            <p:ph type="body" idx="1"/>
          </p:nvPr>
        </p:nvSpPr>
        <p:spPr>
          <a:xfrm>
            <a:off x="3791171" y="2445525"/>
            <a:ext cx="4365625" cy="365125"/>
          </a:xfrm>
        </p:spPr>
        <p:txBody>
          <a:bodyPr rtlCol="0">
            <a:normAutofit fontScale="92500" lnSpcReduction="20000"/>
          </a:bodyPr>
          <a:lstStyle/>
          <a:p>
            <a:pPr algn="ctr" rtl="0"/>
            <a:r>
              <a:rPr lang="ja-JP" altLang="en-US" dirty="0">
                <a:latin typeface="Meiryo UI" panose="020B0604030504040204" pitchFamily="50" charset="-128"/>
                <a:ea typeface="Meiryo UI" panose="020B0604030504040204" pitchFamily="50" charset="-128"/>
              </a:rPr>
              <a:t>アセンブラとは</a:t>
            </a:r>
          </a:p>
        </p:txBody>
      </p:sp>
      <p:sp>
        <p:nvSpPr>
          <p:cNvPr id="5" name="スライド番号プレースホルダー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rtlCol="0"/>
          <a:lstStyle/>
          <a:p>
            <a:pPr rtl="0"/>
            <a:fld id="{D495E168-DA5E-4888-8D8A-92B118324C14}" type="slidenum">
              <a:rPr lang="en-US" altLang="ja-JP" smtClean="0">
                <a:latin typeface="Meiryo UI" panose="020B0604030504040204" pitchFamily="50" charset="-128"/>
                <a:ea typeface="Meiryo UI" panose="020B0604030504040204" pitchFamily="50" charset="-128"/>
              </a:rPr>
              <a:pPr rtl="0"/>
              <a:t>4</a:t>
            </a:fld>
            <a:endParaRPr lang="ja-JP" altLang="en-US" dirty="0">
              <a:latin typeface="Meiryo UI" panose="020B0604030504040204" pitchFamily="50" charset="-128"/>
              <a:ea typeface="Meiryo UI" panose="020B0604030504040204" pitchFamily="50" charset="-128"/>
            </a:endParaRPr>
          </a:p>
        </p:txBody>
      </p:sp>
      <p:sp>
        <p:nvSpPr>
          <p:cNvPr id="10" name="テキスト プレースホルダー 5">
            <a:extLst>
              <a:ext uri="{FF2B5EF4-FFF2-40B4-BE49-F238E27FC236}">
                <a16:creationId xmlns:a16="http://schemas.microsoft.com/office/drawing/2014/main" id="{74FF4F0A-D7B6-43C4-97E3-8A8A61A7DCD4}"/>
              </a:ext>
            </a:extLst>
          </p:cNvPr>
          <p:cNvSpPr txBox="1">
            <a:spLocks/>
          </p:cNvSpPr>
          <p:nvPr/>
        </p:nvSpPr>
        <p:spPr>
          <a:xfrm>
            <a:off x="716185" y="764918"/>
            <a:ext cx="10515599" cy="7016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eiryo UI" panose="020B0604030504040204" pitchFamily="50" charset="-128"/>
                <a:ea typeface="Meiryo UI" panose="020B0604030504040204" pitchFamily="50" charset="-128"/>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4000" dirty="0">
                <a:latin typeface="Meiryo UI" panose="020B0604030504040204" pitchFamily="50" charset="-128"/>
                <a:ea typeface="Meiryo UI" panose="020B0604030504040204" pitchFamily="50" charset="-128"/>
              </a:rPr>
              <a:t>ファミコン開発</a:t>
            </a:r>
            <a:endParaRPr lang="ja-JP" altLang="en-US" sz="4000" dirty="0"/>
          </a:p>
        </p:txBody>
      </p:sp>
      <p:sp>
        <p:nvSpPr>
          <p:cNvPr id="8" name="テキスト プレースホルダー 6">
            <a:extLst>
              <a:ext uri="{FF2B5EF4-FFF2-40B4-BE49-F238E27FC236}">
                <a16:creationId xmlns:a16="http://schemas.microsoft.com/office/drawing/2014/main" id="{E29FBFF5-EE1E-4B5D-87C4-1C3F39B436AB}"/>
              </a:ext>
            </a:extLst>
          </p:cNvPr>
          <p:cNvSpPr txBox="1">
            <a:spLocks/>
          </p:cNvSpPr>
          <p:nvPr/>
        </p:nvSpPr>
        <p:spPr>
          <a:xfrm>
            <a:off x="2300047" y="2895770"/>
            <a:ext cx="7813578" cy="2901999"/>
          </a:xfrm>
          <a:prstGeom prst="rect">
            <a:avLst/>
          </a:prstGeom>
        </p:spPr>
        <p:txBody>
          <a:bodyPr vert="horz" lIns="91440" tIns="45720" rIns="91440" bIns="45720" rtlCol="0">
            <a:normAutofit lnSpcReduction="10000"/>
          </a:bodyPr>
          <a:lstStyle>
            <a:lvl1pPr marL="180000" indent="-180000" algn="l" defTabSz="914400" rtl="0" eaLnBrk="1" latinLnBrk="0" hangingPunct="1">
              <a:lnSpc>
                <a:spcPct val="90000"/>
              </a:lnSpc>
              <a:spcBef>
                <a:spcPts val="600"/>
              </a:spcBef>
              <a:buClr>
                <a:schemeClr val="accent3"/>
              </a:buClr>
              <a:buFont typeface="Arial" panose="020B0604020202020204" pitchFamily="34" charset="0"/>
              <a:buChar char="•"/>
              <a:defRPr sz="1400" i="0" kern="1200">
                <a:solidFill>
                  <a:schemeClr val="tx1">
                    <a:lumMod val="65000"/>
                    <a:lumOff val="3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ja-JP" dirty="0"/>
          </a:p>
          <a:p>
            <a:r>
              <a:rPr lang="ja-JP" altLang="en-US" dirty="0">
                <a:latin typeface="Meiryo UI" panose="020B0604030504040204" pitchFamily="50" charset="-128"/>
                <a:ea typeface="Meiryo UI" panose="020B0604030504040204" pitchFamily="50" charset="-128"/>
              </a:rPr>
              <a:t>アセンブラはマシン語の次のレベルの低級言語</a:t>
            </a:r>
            <a:endParaRPr lang="en-US" altLang="ja-JP" dirty="0">
              <a:latin typeface="Meiryo UI" panose="020B0604030504040204" pitchFamily="50" charset="-128"/>
              <a:ea typeface="Meiryo UI" panose="020B0604030504040204" pitchFamily="50" charset="-128"/>
            </a:endParaRPr>
          </a:p>
          <a:p>
            <a:endParaRPr lang="en-US" altLang="ja-JP" dirty="0"/>
          </a:p>
          <a:p>
            <a:r>
              <a:rPr lang="en-US" altLang="ja-JP" dirty="0"/>
              <a:t>CPU</a:t>
            </a:r>
            <a:r>
              <a:rPr lang="ja-JP" altLang="en-US" dirty="0"/>
              <a:t>に直接命令文を書いて実行</a:t>
            </a:r>
            <a:br>
              <a:rPr lang="en-US" altLang="ja-JP" dirty="0"/>
            </a:br>
            <a:r>
              <a:rPr lang="en-US" altLang="ja-JP" dirty="0"/>
              <a:t>※PHP</a:t>
            </a:r>
            <a:r>
              <a:rPr lang="ja-JP" altLang="en-US" dirty="0"/>
              <a:t>や</a:t>
            </a:r>
            <a:r>
              <a:rPr lang="en-US" altLang="ja-JP" dirty="0"/>
              <a:t>C</a:t>
            </a:r>
            <a:r>
              <a:rPr lang="ja-JP" altLang="en-US" dirty="0"/>
              <a:t>言語も実は一旦内部でアセンブラ化されていたりするんです！</a:t>
            </a:r>
            <a:endParaRPr lang="en-US" altLang="ja-JP" dirty="0"/>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ファミコン開発でのアセンブラではさらに様々な制限が多くある</a:t>
            </a:r>
            <a:br>
              <a:rPr lang="en-US" altLang="ja-JP" dirty="0">
                <a:latin typeface="Meiryo UI" panose="020B0604030504040204" pitchFamily="50" charset="-128"/>
                <a:ea typeface="Meiryo UI" panose="020B0604030504040204" pitchFamily="50" charset="-128"/>
              </a:rPr>
            </a:br>
            <a:r>
              <a:rPr lang="en-US" altLang="ja-JP" dirty="0">
                <a:latin typeface="Meiryo UI" panose="020B0604030504040204" pitchFamily="50" charset="-128"/>
                <a:ea typeface="Meiryo UI" panose="020B0604030504040204" pitchFamily="50" charset="-128"/>
              </a:rPr>
              <a:t>※RAM</a:t>
            </a:r>
            <a:r>
              <a:rPr lang="ja-JP" altLang="en-US" dirty="0">
                <a:latin typeface="Meiryo UI" panose="020B0604030504040204" pitchFamily="50" charset="-128"/>
                <a:ea typeface="Meiryo UI" panose="020B0604030504040204" pitchFamily="50" charset="-128"/>
              </a:rPr>
              <a:t>や</a:t>
            </a:r>
            <a:r>
              <a:rPr lang="en-US" altLang="ja-JP" dirty="0">
                <a:latin typeface="Meiryo UI" panose="020B0604030504040204" pitchFamily="50" charset="-128"/>
                <a:ea typeface="Meiryo UI" panose="020B0604030504040204" pitchFamily="50" charset="-128"/>
              </a:rPr>
              <a:t>ROM</a:t>
            </a:r>
            <a:r>
              <a:rPr lang="ja-JP" altLang="en-US" dirty="0">
                <a:latin typeface="Meiryo UI" panose="020B0604030504040204" pitchFamily="50" charset="-128"/>
                <a:ea typeface="Meiryo UI" panose="020B0604030504040204" pitchFamily="50" charset="-128"/>
              </a:rPr>
              <a:t>の範囲、分岐の制限、メモリの配置が決まっていたり・・・・ありすぎて書ききれないです！</a:t>
            </a:r>
            <a:endParaRPr lang="en-US" altLang="ja-JP" dirty="0">
              <a:latin typeface="Meiryo UI" panose="020B0604030504040204" pitchFamily="50" charset="-128"/>
              <a:ea typeface="Meiryo UI" panose="020B0604030504040204" pitchFamily="50" charset="-128"/>
            </a:endParaRPr>
          </a:p>
          <a:p>
            <a:endParaRPr lang="en-US" altLang="ja-JP" dirty="0"/>
          </a:p>
          <a:p>
            <a:r>
              <a:rPr lang="ja-JP" altLang="en-US" dirty="0"/>
              <a:t>ファミコン開発では「</a:t>
            </a:r>
            <a:r>
              <a:rPr lang="en-US" altLang="ja-JP" dirty="0" err="1"/>
              <a:t>nesasm</a:t>
            </a:r>
            <a:r>
              <a:rPr lang="ja-JP" altLang="en-US" dirty="0"/>
              <a:t>」とか「</a:t>
            </a:r>
            <a:r>
              <a:rPr lang="en-US" altLang="ja-JP" dirty="0"/>
              <a:t>cc65</a:t>
            </a:r>
            <a:r>
              <a:rPr lang="ja-JP" altLang="en-US" dirty="0"/>
              <a:t>」とかいくつかコンパイラが存在するが今回は「</a:t>
            </a:r>
            <a:r>
              <a:rPr lang="en-US" altLang="ja-JP" dirty="0" err="1"/>
              <a:t>nesasm</a:t>
            </a:r>
            <a:r>
              <a:rPr lang="ja-JP" altLang="en-US" dirty="0"/>
              <a:t>」を利用</a:t>
            </a:r>
            <a:br>
              <a:rPr lang="en-US" altLang="ja-JP" dirty="0"/>
            </a:br>
            <a:r>
              <a:rPr lang="en-US" altLang="ja-JP" dirty="0"/>
              <a:t>※CPU6502</a:t>
            </a:r>
            <a:r>
              <a:rPr lang="ja-JP" altLang="en-US" dirty="0"/>
              <a:t>用のコンパイラですね♪</a:t>
            </a:r>
            <a:br>
              <a:rPr lang="en-US" altLang="ja-JP" dirty="0"/>
            </a:br>
            <a:r>
              <a:rPr lang="en-US" altLang="ja-JP" dirty="0"/>
              <a:t>※</a:t>
            </a:r>
            <a:r>
              <a:rPr lang="ja-JP" altLang="en-US" dirty="0"/>
              <a:t>デバッグでは</a:t>
            </a:r>
            <a:r>
              <a:rPr lang="en-US" altLang="ja-JP" dirty="0" err="1"/>
              <a:t>vdmgr</a:t>
            </a:r>
            <a:r>
              <a:rPr lang="ja-JP" altLang="en-US" dirty="0"/>
              <a:t>が使いやすかった！</a:t>
            </a:r>
            <a:endParaRPr lang="en-US" altLang="ja-JP" dirty="0"/>
          </a:p>
          <a:p>
            <a:pPr marL="0" indent="0">
              <a:buFont typeface="Arial" panose="020B0604020202020204" pitchFamily="34" charset="0"/>
              <a:buNone/>
            </a:pPr>
            <a:endParaRPr lang="ja-JP" altLang="en-US" dirty="0"/>
          </a:p>
        </p:txBody>
      </p:sp>
    </p:spTree>
    <p:extLst>
      <p:ext uri="{BB962C8B-B14F-4D97-AF65-F5344CB8AC3E}">
        <p14:creationId xmlns:p14="http://schemas.microsoft.com/office/powerpoint/2010/main" val="296325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55C6D235-86D2-43F6-A7D1-0DD3DC936D3D}"/>
              </a:ext>
            </a:extLst>
          </p:cNvPr>
          <p:cNvSpPr>
            <a:spLocks noGrp="1"/>
          </p:cNvSpPr>
          <p:nvPr>
            <p:ph type="body" sz="quarter" idx="16"/>
          </p:nvPr>
        </p:nvSpPr>
        <p:spPr/>
        <p:txBody>
          <a:bodyPr rtlCol="0"/>
          <a:lstStyle/>
          <a:p>
            <a:pPr rtl="0"/>
            <a:r>
              <a:rPr lang="ja-JP" altLang="en-US" dirty="0">
                <a:latin typeface="Meiryo UI" panose="020B0604030504040204" pitchFamily="50" charset="-128"/>
                <a:ea typeface="Meiryo UI" panose="020B0604030504040204" pitchFamily="50" charset="-128"/>
              </a:rPr>
              <a:t>書き方にコツが！</a:t>
            </a:r>
          </a:p>
        </p:txBody>
      </p:sp>
      <p:sp>
        <p:nvSpPr>
          <p:cNvPr id="3" name="テキスト プレースホルダー 2">
            <a:extLst>
              <a:ext uri="{FF2B5EF4-FFF2-40B4-BE49-F238E27FC236}">
                <a16:creationId xmlns:a16="http://schemas.microsoft.com/office/drawing/2014/main" id="{C9DF92D8-1371-40FE-AB90-C65DFF928F5D}"/>
              </a:ext>
            </a:extLst>
          </p:cNvPr>
          <p:cNvSpPr>
            <a:spLocks noGrp="1"/>
          </p:cNvSpPr>
          <p:nvPr>
            <p:ph type="body" idx="1"/>
          </p:nvPr>
        </p:nvSpPr>
        <p:spPr>
          <a:xfrm>
            <a:off x="3463833" y="2417762"/>
            <a:ext cx="5264333" cy="365125"/>
          </a:xfrm>
        </p:spPr>
        <p:txBody>
          <a:bodyPr rtlCol="0">
            <a:normAutofit fontScale="55000" lnSpcReduction="20000"/>
          </a:bodyPr>
          <a:lstStyle/>
          <a:p>
            <a:pPr algn="ctr" rtl="0"/>
            <a:r>
              <a:rPr lang="en-US" altLang="ja-JP" dirty="0">
                <a:latin typeface="Meiryo UI" panose="020B0604030504040204" pitchFamily="50" charset="-128"/>
                <a:ea typeface="Meiryo UI" panose="020B0604030504040204" pitchFamily="50" charset="-128"/>
              </a:rPr>
              <a:t>IF</a:t>
            </a:r>
            <a:r>
              <a:rPr lang="ja-JP" altLang="en-US" dirty="0">
                <a:latin typeface="Meiryo UI" panose="020B0604030504040204" pitchFamily="50" charset="-128"/>
                <a:ea typeface="Meiryo UI" panose="020B0604030504040204" pitchFamily="50" charset="-128"/>
              </a:rPr>
              <a:t>文と</a:t>
            </a:r>
            <a:r>
              <a:rPr lang="en-US" altLang="ja-JP" dirty="0">
                <a:latin typeface="Meiryo UI" panose="020B0604030504040204" pitchFamily="50" charset="-128"/>
                <a:ea typeface="Meiryo UI" panose="020B0604030504040204" pitchFamily="50" charset="-128"/>
              </a:rPr>
              <a:t>For</a:t>
            </a:r>
            <a:r>
              <a:rPr lang="ja-JP" altLang="en-US" dirty="0">
                <a:latin typeface="Meiryo UI" panose="020B0604030504040204" pitchFamily="50" charset="-128"/>
                <a:ea typeface="Meiryo UI" panose="020B0604030504040204" pitchFamily="50" charset="-128"/>
              </a:rPr>
              <a:t>文とか</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入れ物</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レジスタ</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３つだけ、スタックとかって何？</a:t>
            </a:r>
          </a:p>
        </p:txBody>
      </p:sp>
      <p:sp>
        <p:nvSpPr>
          <p:cNvPr id="7" name="テキスト プレースホルダー 6">
            <a:extLst>
              <a:ext uri="{FF2B5EF4-FFF2-40B4-BE49-F238E27FC236}">
                <a16:creationId xmlns:a16="http://schemas.microsoft.com/office/drawing/2014/main" id="{B0CA970E-796E-4258-8457-D1CEF7B4B866}"/>
              </a:ext>
            </a:extLst>
          </p:cNvPr>
          <p:cNvSpPr>
            <a:spLocks noGrp="1"/>
          </p:cNvSpPr>
          <p:nvPr>
            <p:ph type="body" idx="20"/>
          </p:nvPr>
        </p:nvSpPr>
        <p:spPr>
          <a:xfrm>
            <a:off x="2222208" y="2800982"/>
            <a:ext cx="3751775" cy="3138210"/>
          </a:xfrm>
        </p:spPr>
        <p:txBody>
          <a:bodyPr rtlCol="0">
            <a:normAutofit fontScale="92500" lnSpcReduction="20000"/>
          </a:bodyPr>
          <a:lstStyle/>
          <a:p>
            <a:pPr marL="0" indent="0" algn="ctr" rtl="0">
              <a:buNone/>
            </a:pPr>
            <a:r>
              <a:rPr lang="en-US" altLang="ja-JP" dirty="0">
                <a:latin typeface="Meiryo UI" panose="020B0604030504040204" pitchFamily="50" charset="-128"/>
                <a:ea typeface="Meiryo UI" panose="020B0604030504040204" pitchFamily="50" charset="-128"/>
              </a:rPr>
              <a:t>If</a:t>
            </a:r>
            <a:r>
              <a:rPr lang="ja-JP" altLang="en-US" dirty="0">
                <a:latin typeface="Meiryo UI" panose="020B0604030504040204" pitchFamily="50" charset="-128"/>
                <a:ea typeface="Meiryo UI" panose="020B0604030504040204" pitchFamily="50" charset="-128"/>
              </a:rPr>
              <a:t>文</a:t>
            </a:r>
            <a:endParaRPr lang="en-US" altLang="ja-JP" dirty="0">
              <a:latin typeface="Meiryo UI" panose="020B0604030504040204" pitchFamily="50" charset="-128"/>
              <a:ea typeface="Meiryo UI" panose="020B0604030504040204" pitchFamily="50" charset="-128"/>
            </a:endParaRPr>
          </a:p>
          <a:p>
            <a:pPr marL="0" indent="0" rtl="0">
              <a:buNone/>
            </a:pPr>
            <a:r>
              <a:rPr lang="en-US" altLang="ja-JP" dirty="0"/>
              <a:t>If ($NAZO_NUMBER == 10){</a:t>
            </a:r>
          </a:p>
          <a:p>
            <a:pPr marL="0" indent="0" rtl="0">
              <a:buNone/>
            </a:pPr>
            <a:r>
              <a:rPr lang="en-US" altLang="ja-JP" dirty="0">
                <a:latin typeface="Meiryo UI" panose="020B0604030504040204" pitchFamily="50" charset="-128"/>
                <a:ea typeface="Meiryo UI" panose="020B0604030504040204" pitchFamily="50" charset="-128"/>
              </a:rPr>
              <a:t>    </a:t>
            </a:r>
            <a:r>
              <a:rPr lang="en-US" altLang="ja-JP" dirty="0" err="1">
                <a:latin typeface="Meiryo UI" panose="020B0604030504040204" pitchFamily="50" charset="-128"/>
                <a:ea typeface="Meiryo UI" panose="020B0604030504040204" pitchFamily="50" charset="-128"/>
              </a:rPr>
              <a:t>somefuntion</a:t>
            </a:r>
            <a:r>
              <a:rPr lang="en-US" altLang="ja-JP" dirty="0">
                <a:latin typeface="Meiryo UI" panose="020B0604030504040204" pitchFamily="50" charset="-128"/>
                <a:ea typeface="Meiryo UI" panose="020B0604030504040204" pitchFamily="50" charset="-128"/>
              </a:rPr>
              <a:t>();</a:t>
            </a:r>
          </a:p>
          <a:p>
            <a:pPr marL="0" indent="0" rtl="0">
              <a:buNone/>
            </a:pPr>
            <a:r>
              <a:rPr lang="en-US" altLang="ja-JP" dirty="0"/>
              <a:t>}</a:t>
            </a:r>
          </a:p>
          <a:p>
            <a:pPr marL="0" indent="0" rtl="0">
              <a:buNone/>
            </a:pPr>
            <a:r>
              <a:rPr lang="en-US" altLang="ja-JP" dirty="0"/>
              <a:t> </a:t>
            </a:r>
            <a:r>
              <a:rPr lang="en-US" altLang="ja-JP" dirty="0" err="1"/>
              <a:t>Hokanoshori</a:t>
            </a:r>
            <a:r>
              <a:rPr lang="en-US" altLang="ja-JP" dirty="0"/>
              <a:t>();</a:t>
            </a:r>
          </a:p>
          <a:p>
            <a:pPr marL="0" indent="0">
              <a:buNone/>
            </a:pPr>
            <a:r>
              <a:rPr lang="ja-JP" altLang="en-US" dirty="0">
                <a:latin typeface="Meiryo UI" panose="020B0604030504040204" pitchFamily="50" charset="-128"/>
                <a:ea typeface="Meiryo UI" panose="020B0604030504040204" pitchFamily="50" charset="-128"/>
              </a:rPr>
              <a:t>　　　　　　↓</a:t>
            </a:r>
            <a:endParaRPr lang="en-US" altLang="ja-JP" dirty="0">
              <a:latin typeface="Meiryo UI" panose="020B0604030504040204" pitchFamily="50" charset="-128"/>
              <a:ea typeface="Meiryo UI" panose="020B0604030504040204" pitchFamily="50" charset="-128"/>
            </a:endParaRPr>
          </a:p>
          <a:p>
            <a:pPr marL="0" indent="0" rtl="0">
              <a:buNone/>
            </a:pPr>
            <a:endParaRPr lang="en-US" altLang="ja-JP" dirty="0"/>
          </a:p>
          <a:p>
            <a:pPr marL="0" indent="0" rtl="0">
              <a:buNone/>
            </a:pPr>
            <a:r>
              <a:rPr lang="en-US" altLang="ja-JP" dirty="0" err="1"/>
              <a:t>IFSample</a:t>
            </a:r>
            <a:r>
              <a:rPr lang="en-US" altLang="ja-JP" dirty="0"/>
              <a:t>:</a:t>
            </a:r>
            <a:endParaRPr lang="en-US" altLang="ja-JP" dirty="0">
              <a:latin typeface="Meiryo UI" panose="020B0604030504040204" pitchFamily="50" charset="-128"/>
              <a:ea typeface="Meiryo UI" panose="020B0604030504040204" pitchFamily="50" charset="-128"/>
            </a:endParaRPr>
          </a:p>
          <a:p>
            <a:pPr marL="0" indent="0" rtl="0">
              <a:buNone/>
            </a:pPr>
            <a:r>
              <a:rPr lang="en-US" altLang="ja-JP" dirty="0">
                <a:latin typeface="Meiryo UI" panose="020B0604030504040204" pitchFamily="50" charset="-128"/>
                <a:ea typeface="Meiryo UI" panose="020B0604030504040204" pitchFamily="50" charset="-128"/>
              </a:rPr>
              <a:t>    LDA #NAZO_NUMBER</a:t>
            </a:r>
          </a:p>
          <a:p>
            <a:pPr marL="0" indent="0" rtl="0">
              <a:buNone/>
            </a:pPr>
            <a:r>
              <a:rPr lang="en-US" altLang="ja-JP" dirty="0">
                <a:latin typeface="Meiryo UI" panose="020B0604030504040204" pitchFamily="50" charset="-128"/>
                <a:ea typeface="Meiryo UI" panose="020B0604030504040204" pitchFamily="50" charset="-128"/>
              </a:rPr>
              <a:t>    CMP #10</a:t>
            </a:r>
          </a:p>
          <a:p>
            <a:pPr marL="0" indent="0" rtl="0">
              <a:buNone/>
            </a:pPr>
            <a:r>
              <a:rPr lang="en-US" altLang="ja-JP" dirty="0"/>
              <a:t>    BEQ .</a:t>
            </a:r>
            <a:r>
              <a:rPr lang="en-US" altLang="ja-JP" dirty="0" err="1"/>
              <a:t>onajibaai</a:t>
            </a:r>
            <a:endParaRPr lang="en-US" altLang="ja-JP" dirty="0"/>
          </a:p>
          <a:p>
            <a:pPr marL="0" indent="0" rtl="0">
              <a:buNone/>
            </a:pPr>
            <a:r>
              <a:rPr lang="en-US" altLang="ja-JP" dirty="0"/>
              <a:t>    JMP </a:t>
            </a:r>
            <a:r>
              <a:rPr lang="en-US" altLang="ja-JP" dirty="0" err="1"/>
              <a:t>Hokanoshori</a:t>
            </a:r>
            <a:endParaRPr lang="en-US" altLang="ja-JP" dirty="0"/>
          </a:p>
          <a:p>
            <a:pPr marL="0" indent="0" rtl="0">
              <a:buNone/>
            </a:pPr>
            <a:r>
              <a:rPr lang="en-US" altLang="ja-JP" dirty="0">
                <a:latin typeface="Meiryo UI" panose="020B0604030504040204" pitchFamily="50" charset="-128"/>
                <a:ea typeface="Meiryo UI" panose="020B0604030504040204" pitchFamily="50" charset="-128"/>
              </a:rPr>
              <a:t>.</a:t>
            </a:r>
            <a:r>
              <a:rPr lang="en-US" altLang="ja-JP" dirty="0" err="1">
                <a:latin typeface="Meiryo UI" panose="020B0604030504040204" pitchFamily="50" charset="-128"/>
                <a:ea typeface="Meiryo UI" panose="020B0604030504040204" pitchFamily="50" charset="-128"/>
              </a:rPr>
              <a:t>onajibaai</a:t>
            </a:r>
            <a:r>
              <a:rPr lang="en-US" altLang="ja-JP" dirty="0"/>
              <a:t>:</a:t>
            </a:r>
          </a:p>
          <a:p>
            <a:pPr marL="0" indent="0" rtl="0">
              <a:buNone/>
            </a:pPr>
            <a:r>
              <a:rPr lang="en-US" altLang="ja-JP" dirty="0"/>
              <a:t>    JSR </a:t>
            </a:r>
            <a:r>
              <a:rPr lang="en-US" altLang="ja-JP" dirty="0" err="1"/>
              <a:t>somefunction</a:t>
            </a:r>
            <a:endParaRPr lang="en-US" altLang="ja-JP" dirty="0"/>
          </a:p>
        </p:txBody>
      </p:sp>
      <p:sp>
        <p:nvSpPr>
          <p:cNvPr id="5" name="スライド番号プレースホルダー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rtlCol="0"/>
          <a:lstStyle/>
          <a:p>
            <a:pPr rtl="0"/>
            <a:fld id="{D495E168-DA5E-4888-8D8A-92B118324C14}" type="slidenum">
              <a:rPr lang="en-US" altLang="ja-JP" smtClean="0">
                <a:latin typeface="Meiryo UI" panose="020B0604030504040204" pitchFamily="50" charset="-128"/>
                <a:ea typeface="Meiryo UI" panose="020B0604030504040204" pitchFamily="50" charset="-128"/>
              </a:rPr>
              <a:pPr rtl="0"/>
              <a:t>5</a:t>
            </a:fld>
            <a:endParaRPr lang="ja-JP" altLang="en-US" dirty="0">
              <a:latin typeface="Meiryo UI" panose="020B0604030504040204" pitchFamily="50" charset="-128"/>
              <a:ea typeface="Meiryo UI" panose="020B0604030504040204" pitchFamily="50" charset="-128"/>
            </a:endParaRPr>
          </a:p>
        </p:txBody>
      </p:sp>
      <p:sp>
        <p:nvSpPr>
          <p:cNvPr id="10" name="テキスト プレースホルダー 5">
            <a:extLst>
              <a:ext uri="{FF2B5EF4-FFF2-40B4-BE49-F238E27FC236}">
                <a16:creationId xmlns:a16="http://schemas.microsoft.com/office/drawing/2014/main" id="{74FF4F0A-D7B6-43C4-97E3-8A8A61A7DCD4}"/>
              </a:ext>
            </a:extLst>
          </p:cNvPr>
          <p:cNvSpPr txBox="1">
            <a:spLocks/>
          </p:cNvSpPr>
          <p:nvPr/>
        </p:nvSpPr>
        <p:spPr>
          <a:xfrm>
            <a:off x="716185" y="764918"/>
            <a:ext cx="10515599" cy="7016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eiryo UI" panose="020B0604030504040204" pitchFamily="50" charset="-128"/>
                <a:ea typeface="Meiryo UI" panose="020B0604030504040204" pitchFamily="50" charset="-128"/>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4000" dirty="0">
                <a:latin typeface="Meiryo UI" panose="020B0604030504040204" pitchFamily="50" charset="-128"/>
                <a:ea typeface="Meiryo UI" panose="020B0604030504040204" pitchFamily="50" charset="-128"/>
              </a:rPr>
              <a:t>ファミコン開発</a:t>
            </a:r>
            <a:endParaRPr lang="ja-JP" altLang="en-US" sz="4000" dirty="0"/>
          </a:p>
        </p:txBody>
      </p:sp>
      <p:sp>
        <p:nvSpPr>
          <p:cNvPr id="8" name="テキスト プレースホルダー 6">
            <a:extLst>
              <a:ext uri="{FF2B5EF4-FFF2-40B4-BE49-F238E27FC236}">
                <a16:creationId xmlns:a16="http://schemas.microsoft.com/office/drawing/2014/main" id="{97A8B58F-90EF-4030-A774-9629FBB1B355}"/>
              </a:ext>
            </a:extLst>
          </p:cNvPr>
          <p:cNvSpPr txBox="1">
            <a:spLocks/>
          </p:cNvSpPr>
          <p:nvPr/>
        </p:nvSpPr>
        <p:spPr>
          <a:xfrm>
            <a:off x="6561642" y="2800982"/>
            <a:ext cx="3408150" cy="3138210"/>
          </a:xfrm>
          <a:prstGeom prst="rect">
            <a:avLst/>
          </a:prstGeom>
        </p:spPr>
        <p:txBody>
          <a:bodyPr vert="horz" lIns="91440" tIns="45720" rIns="91440" bIns="45720" rtlCol="0">
            <a:normAutofit fontScale="85000" lnSpcReduction="20000"/>
          </a:bodyPr>
          <a:lstStyle>
            <a:lvl1pPr marL="180000" indent="-180000" algn="l" defTabSz="914400" rtl="0" eaLnBrk="1" latinLnBrk="0" hangingPunct="1">
              <a:lnSpc>
                <a:spcPct val="90000"/>
              </a:lnSpc>
              <a:spcBef>
                <a:spcPts val="600"/>
              </a:spcBef>
              <a:buClr>
                <a:schemeClr val="accent3"/>
              </a:buClr>
              <a:buFont typeface="Arial" panose="020B0604020202020204" pitchFamily="34" charset="0"/>
              <a:buChar char="•"/>
              <a:defRPr sz="1400" i="0" kern="1200">
                <a:solidFill>
                  <a:schemeClr val="tx1">
                    <a:lumMod val="65000"/>
                    <a:lumOff val="3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dirty="0"/>
              <a:t>For</a:t>
            </a:r>
            <a:r>
              <a:rPr lang="ja-JP" altLang="en-US" dirty="0"/>
              <a:t>文</a:t>
            </a:r>
            <a:endParaRPr lang="en-US" altLang="ja-JP" dirty="0"/>
          </a:p>
          <a:p>
            <a:pPr marL="0" indent="0">
              <a:buFont typeface="Arial" panose="020B0604020202020204" pitchFamily="34" charset="0"/>
              <a:buNone/>
            </a:pPr>
            <a:r>
              <a:rPr lang="en-US" altLang="ja-JP" dirty="0"/>
              <a:t>For($</a:t>
            </a:r>
            <a:r>
              <a:rPr lang="en-US" altLang="ja-JP" dirty="0" err="1"/>
              <a:t>i</a:t>
            </a:r>
            <a:r>
              <a:rPr lang="en-US" altLang="ja-JP" dirty="0"/>
              <a:t> = 0; $</a:t>
            </a:r>
            <a:r>
              <a:rPr lang="en-US" altLang="ja-JP" dirty="0" err="1"/>
              <a:t>i</a:t>
            </a:r>
            <a:r>
              <a:rPr lang="en-US" altLang="ja-JP" dirty="0"/>
              <a:t> &lt;=10; $</a:t>
            </a:r>
            <a:r>
              <a:rPr lang="en-US" altLang="ja-JP" dirty="0" err="1"/>
              <a:t>i</a:t>
            </a:r>
            <a:r>
              <a:rPr lang="en-US" altLang="ja-JP" dirty="0"/>
              <a:t>++){</a:t>
            </a:r>
          </a:p>
          <a:p>
            <a:pPr marL="0" indent="0">
              <a:buFont typeface="Arial" panose="020B0604020202020204" pitchFamily="34" charset="0"/>
              <a:buNone/>
            </a:pPr>
            <a:r>
              <a:rPr lang="en-US" altLang="ja-JP" dirty="0"/>
              <a:t>    </a:t>
            </a:r>
            <a:r>
              <a:rPr lang="en-US" altLang="ja-JP" dirty="0" err="1"/>
              <a:t>somefunction</a:t>
            </a:r>
            <a:r>
              <a:rPr lang="en-US" altLang="ja-JP" dirty="0"/>
              <a:t>();</a:t>
            </a:r>
          </a:p>
          <a:p>
            <a:pPr marL="0" indent="0">
              <a:buFont typeface="Arial" panose="020B0604020202020204" pitchFamily="34" charset="0"/>
              <a:buNone/>
            </a:pPr>
            <a:r>
              <a:rPr lang="en-US" altLang="ja-JP" dirty="0"/>
              <a:t>}</a:t>
            </a:r>
          </a:p>
          <a:p>
            <a:pPr marL="0" indent="0">
              <a:buFont typeface="Arial" panose="020B0604020202020204" pitchFamily="34" charset="0"/>
              <a:buNone/>
            </a:pPr>
            <a:r>
              <a:rPr lang="en-US" altLang="ja-JP" dirty="0" err="1"/>
              <a:t>Hokanosyori</a:t>
            </a:r>
            <a:r>
              <a:rPr lang="en-US" altLang="ja-JP" dirty="0"/>
              <a:t>();</a:t>
            </a:r>
          </a:p>
          <a:p>
            <a:pPr marL="0" indent="0">
              <a:buNone/>
            </a:pPr>
            <a:r>
              <a:rPr lang="ja-JP" altLang="en-US" dirty="0">
                <a:latin typeface="Meiryo UI" panose="020B0604030504040204" pitchFamily="50" charset="-128"/>
                <a:ea typeface="Meiryo UI" panose="020B0604030504040204" pitchFamily="50" charset="-128"/>
              </a:rPr>
              <a:t>　　　　　　↓</a:t>
            </a:r>
            <a:endParaRPr lang="en-US" altLang="ja-JP" dirty="0">
              <a:latin typeface="Meiryo UI" panose="020B0604030504040204" pitchFamily="50" charset="-128"/>
              <a:ea typeface="Meiryo UI" panose="020B0604030504040204" pitchFamily="50" charset="-128"/>
            </a:endParaRPr>
          </a:p>
          <a:p>
            <a:pPr marL="0" indent="0">
              <a:buNone/>
            </a:pPr>
            <a:endParaRPr lang="en-US" altLang="ja-JP" dirty="0">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lang="en-US" altLang="ja-JP" dirty="0" err="1"/>
              <a:t>ForSample</a:t>
            </a:r>
            <a:r>
              <a:rPr lang="en-US" altLang="ja-JP" dirty="0"/>
              <a:t>:</a:t>
            </a:r>
          </a:p>
          <a:p>
            <a:pPr marL="0" indent="0">
              <a:buFont typeface="Arial" panose="020B0604020202020204" pitchFamily="34" charset="0"/>
              <a:buNone/>
            </a:pPr>
            <a:r>
              <a:rPr lang="en-US" altLang="ja-JP" dirty="0"/>
              <a:t>    LDA #0</a:t>
            </a:r>
          </a:p>
          <a:p>
            <a:pPr marL="0" indent="0">
              <a:buFont typeface="Arial" panose="020B0604020202020204" pitchFamily="34" charset="0"/>
              <a:buNone/>
            </a:pPr>
            <a:r>
              <a:rPr lang="en-US" altLang="ja-JP" dirty="0"/>
              <a:t>.loop:</a:t>
            </a:r>
          </a:p>
          <a:p>
            <a:pPr marL="0" indent="0">
              <a:buFont typeface="Arial" panose="020B0604020202020204" pitchFamily="34" charset="0"/>
              <a:buNone/>
            </a:pPr>
            <a:r>
              <a:rPr lang="en-US" altLang="ja-JP" dirty="0"/>
              <a:t>    CMP #10</a:t>
            </a:r>
          </a:p>
          <a:p>
            <a:pPr marL="0" indent="0">
              <a:buFont typeface="Arial" panose="020B0604020202020204" pitchFamily="34" charset="0"/>
              <a:buNone/>
            </a:pPr>
            <a:r>
              <a:rPr lang="en-US" altLang="ja-JP" dirty="0"/>
              <a:t>    BEQ </a:t>
            </a:r>
            <a:r>
              <a:rPr lang="en-US" altLang="ja-JP" dirty="0" err="1"/>
              <a:t>Hokanoshori</a:t>
            </a:r>
            <a:endParaRPr lang="en-US" altLang="ja-JP" dirty="0"/>
          </a:p>
          <a:p>
            <a:pPr marL="0" indent="0">
              <a:buFont typeface="Arial" panose="020B0604020202020204" pitchFamily="34" charset="0"/>
              <a:buNone/>
            </a:pPr>
            <a:r>
              <a:rPr lang="en-US" altLang="ja-JP" dirty="0"/>
              <a:t>    JSR </a:t>
            </a:r>
            <a:r>
              <a:rPr lang="en-US" altLang="ja-JP" dirty="0" err="1"/>
              <a:t>somefunction</a:t>
            </a:r>
            <a:endParaRPr lang="en-US" altLang="ja-JP" dirty="0"/>
          </a:p>
          <a:p>
            <a:pPr marL="0" indent="0">
              <a:buFont typeface="Arial" panose="020B0604020202020204" pitchFamily="34" charset="0"/>
              <a:buNone/>
            </a:pPr>
            <a:r>
              <a:rPr lang="en-US" altLang="ja-JP" dirty="0"/>
              <a:t>    INA</a:t>
            </a:r>
          </a:p>
          <a:p>
            <a:pPr marL="0" indent="0">
              <a:buFont typeface="Arial" panose="020B0604020202020204" pitchFamily="34" charset="0"/>
              <a:buNone/>
            </a:pPr>
            <a:r>
              <a:rPr lang="en-US" altLang="ja-JP" dirty="0"/>
              <a:t>    JMP .loop</a:t>
            </a:r>
          </a:p>
        </p:txBody>
      </p:sp>
    </p:spTree>
    <p:extLst>
      <p:ext uri="{BB962C8B-B14F-4D97-AF65-F5344CB8AC3E}">
        <p14:creationId xmlns:p14="http://schemas.microsoft.com/office/powerpoint/2010/main" val="1605315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55C6D235-86D2-43F6-A7D1-0DD3DC936D3D}"/>
              </a:ext>
            </a:extLst>
          </p:cNvPr>
          <p:cNvSpPr>
            <a:spLocks noGrp="1"/>
          </p:cNvSpPr>
          <p:nvPr>
            <p:ph type="body" sz="quarter" idx="16"/>
          </p:nvPr>
        </p:nvSpPr>
        <p:spPr/>
        <p:txBody>
          <a:bodyPr rtlCol="0"/>
          <a:lstStyle/>
          <a:p>
            <a:pPr rtl="0"/>
            <a:r>
              <a:rPr lang="ja-JP" altLang="en-US" dirty="0">
                <a:latin typeface="Meiryo UI" panose="020B0604030504040204" pitchFamily="50" charset="-128"/>
                <a:ea typeface="Meiryo UI" panose="020B0604030504040204" pitchFamily="50" charset="-128"/>
              </a:rPr>
              <a:t>まずはいつもの！</a:t>
            </a:r>
          </a:p>
        </p:txBody>
      </p:sp>
      <p:sp>
        <p:nvSpPr>
          <p:cNvPr id="3" name="テキスト プレースホルダー 2">
            <a:extLst>
              <a:ext uri="{FF2B5EF4-FFF2-40B4-BE49-F238E27FC236}">
                <a16:creationId xmlns:a16="http://schemas.microsoft.com/office/drawing/2014/main" id="{C9DF92D8-1371-40FE-AB90-C65DFF928F5D}"/>
              </a:ext>
            </a:extLst>
          </p:cNvPr>
          <p:cNvSpPr>
            <a:spLocks noGrp="1"/>
          </p:cNvSpPr>
          <p:nvPr>
            <p:ph type="body" idx="1"/>
          </p:nvPr>
        </p:nvSpPr>
        <p:spPr>
          <a:xfrm>
            <a:off x="3871622" y="2312199"/>
            <a:ext cx="4365625" cy="365125"/>
          </a:xfrm>
        </p:spPr>
        <p:txBody>
          <a:bodyPr rtlCol="0">
            <a:normAutofit fontScale="92500" lnSpcReduction="20000"/>
          </a:bodyPr>
          <a:lstStyle/>
          <a:p>
            <a:pPr algn="ctr" rtl="0"/>
            <a:r>
              <a:rPr lang="en-US" altLang="ja-JP" dirty="0">
                <a:latin typeface="Meiryo UI" panose="020B0604030504040204" pitchFamily="50" charset="-128"/>
                <a:ea typeface="Meiryo UI" panose="020B0604030504040204" pitchFamily="50" charset="-128"/>
              </a:rPr>
              <a:t>HelloWorld</a:t>
            </a:r>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rtlCol="0"/>
          <a:lstStyle/>
          <a:p>
            <a:pPr rtl="0"/>
            <a:fld id="{D495E168-DA5E-4888-8D8A-92B118324C14}" type="slidenum">
              <a:rPr lang="en-US" altLang="ja-JP" smtClean="0">
                <a:latin typeface="Meiryo UI" panose="020B0604030504040204" pitchFamily="50" charset="-128"/>
                <a:ea typeface="Meiryo UI" panose="020B0604030504040204" pitchFamily="50" charset="-128"/>
              </a:rPr>
              <a:pPr rtl="0"/>
              <a:t>6</a:t>
            </a:fld>
            <a:endParaRPr lang="ja-JP" altLang="en-US" dirty="0">
              <a:latin typeface="Meiryo UI" panose="020B0604030504040204" pitchFamily="50" charset="-128"/>
              <a:ea typeface="Meiryo UI" panose="020B0604030504040204" pitchFamily="50" charset="-128"/>
            </a:endParaRPr>
          </a:p>
        </p:txBody>
      </p:sp>
      <p:sp>
        <p:nvSpPr>
          <p:cNvPr id="10" name="テキスト プレースホルダー 5">
            <a:extLst>
              <a:ext uri="{FF2B5EF4-FFF2-40B4-BE49-F238E27FC236}">
                <a16:creationId xmlns:a16="http://schemas.microsoft.com/office/drawing/2014/main" id="{74FF4F0A-D7B6-43C4-97E3-8A8A61A7DCD4}"/>
              </a:ext>
            </a:extLst>
          </p:cNvPr>
          <p:cNvSpPr txBox="1">
            <a:spLocks/>
          </p:cNvSpPr>
          <p:nvPr/>
        </p:nvSpPr>
        <p:spPr>
          <a:xfrm>
            <a:off x="716185" y="764918"/>
            <a:ext cx="10515599" cy="7016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eiryo UI" panose="020B0604030504040204" pitchFamily="50" charset="-128"/>
                <a:ea typeface="Meiryo UI" panose="020B0604030504040204" pitchFamily="50" charset="-128"/>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4000" dirty="0">
                <a:latin typeface="Meiryo UI" panose="020B0604030504040204" pitchFamily="50" charset="-128"/>
                <a:ea typeface="Meiryo UI" panose="020B0604030504040204" pitchFamily="50" charset="-128"/>
              </a:rPr>
              <a:t>ファミコン開発</a:t>
            </a:r>
            <a:endParaRPr lang="ja-JP" altLang="en-US" sz="4000" dirty="0"/>
          </a:p>
        </p:txBody>
      </p:sp>
      <p:sp>
        <p:nvSpPr>
          <p:cNvPr id="7" name="テキスト ボックス 6">
            <a:extLst>
              <a:ext uri="{FF2B5EF4-FFF2-40B4-BE49-F238E27FC236}">
                <a16:creationId xmlns:a16="http://schemas.microsoft.com/office/drawing/2014/main" id="{2A855554-A386-4789-8E0D-73669F88119C}"/>
              </a:ext>
            </a:extLst>
          </p:cNvPr>
          <p:cNvSpPr txBox="1"/>
          <p:nvPr/>
        </p:nvSpPr>
        <p:spPr>
          <a:xfrm>
            <a:off x="2137831" y="3016507"/>
            <a:ext cx="3749133" cy="3485570"/>
          </a:xfrm>
          <a:prstGeom prst="rect">
            <a:avLst/>
          </a:prstGeom>
          <a:noFill/>
        </p:spPr>
        <p:txBody>
          <a:bodyPr wrap="square" rtlCol="0">
            <a:spAutoFit/>
          </a:bodyPr>
          <a:lstStyle/>
          <a:p>
            <a:r>
              <a:rPr kumimoji="1" lang="en-US" altLang="ja-JP" sz="1050" dirty="0"/>
              <a:t>~</a:t>
            </a:r>
            <a:r>
              <a:rPr kumimoji="1" lang="ja-JP" altLang="en-US" sz="1050" dirty="0"/>
              <a:t>いろいろと割愛しまくり</a:t>
            </a:r>
            <a:r>
              <a:rPr kumimoji="1" lang="en-US" altLang="ja-JP" sz="1050" dirty="0"/>
              <a:t>~~~~~~~~~~~~~~~~~</a:t>
            </a:r>
          </a:p>
          <a:p>
            <a:r>
              <a:rPr kumimoji="1" lang="en-US" altLang="ja-JP" sz="1050" dirty="0"/>
              <a:t>; </a:t>
            </a:r>
            <a:r>
              <a:rPr kumimoji="1" lang="ja-JP" altLang="en-US" sz="1050" dirty="0"/>
              <a:t>ネームテーブルへ転送</a:t>
            </a:r>
            <a:r>
              <a:rPr kumimoji="1" lang="en-US" altLang="ja-JP" sz="1050" dirty="0"/>
              <a:t>(</a:t>
            </a:r>
            <a:r>
              <a:rPr kumimoji="1" lang="ja-JP" altLang="en-US" sz="1050" dirty="0"/>
              <a:t>画面の中央付近</a:t>
            </a:r>
            <a:r>
              <a:rPr kumimoji="1" lang="en-US" altLang="ja-JP" sz="1050" dirty="0"/>
              <a:t>)</a:t>
            </a:r>
          </a:p>
          <a:p>
            <a:r>
              <a:rPr kumimoji="1" lang="en-US" altLang="ja-JP" sz="1050" dirty="0"/>
              <a:t>	</a:t>
            </a:r>
            <a:r>
              <a:rPr kumimoji="1" lang="en-US" altLang="ja-JP" sz="1050" dirty="0" err="1"/>
              <a:t>lda</a:t>
            </a:r>
            <a:r>
              <a:rPr kumimoji="1" lang="en-US" altLang="ja-JP" sz="1050" dirty="0"/>
              <a:t>	#$20</a:t>
            </a:r>
          </a:p>
          <a:p>
            <a:r>
              <a:rPr kumimoji="1" lang="en-US" altLang="ja-JP" sz="1050" dirty="0"/>
              <a:t>	</a:t>
            </a:r>
            <a:r>
              <a:rPr kumimoji="1" lang="en-US" altLang="ja-JP" sz="1050" dirty="0" err="1"/>
              <a:t>sta</a:t>
            </a:r>
            <a:r>
              <a:rPr kumimoji="1" lang="en-US" altLang="ja-JP" sz="1050" dirty="0"/>
              <a:t>	$2006</a:t>
            </a:r>
          </a:p>
          <a:p>
            <a:r>
              <a:rPr kumimoji="1" lang="en-US" altLang="ja-JP" sz="1050" dirty="0"/>
              <a:t>	</a:t>
            </a:r>
            <a:r>
              <a:rPr kumimoji="1" lang="en-US" altLang="ja-JP" sz="1050" dirty="0" err="1"/>
              <a:t>lda</a:t>
            </a:r>
            <a:r>
              <a:rPr kumimoji="1" lang="en-US" altLang="ja-JP" sz="1050" dirty="0"/>
              <a:t>	#$00</a:t>
            </a:r>
          </a:p>
          <a:p>
            <a:r>
              <a:rPr kumimoji="1" lang="en-US" altLang="ja-JP" sz="1050" dirty="0"/>
              <a:t>	</a:t>
            </a:r>
            <a:r>
              <a:rPr kumimoji="1" lang="en-US" altLang="ja-JP" sz="1050" dirty="0" err="1"/>
              <a:t>sta</a:t>
            </a:r>
            <a:r>
              <a:rPr kumimoji="1" lang="en-US" altLang="ja-JP" sz="1050" dirty="0"/>
              <a:t>	$2006</a:t>
            </a:r>
          </a:p>
          <a:p>
            <a:r>
              <a:rPr kumimoji="1" lang="en-US" altLang="ja-JP" sz="1050" dirty="0"/>
              <a:t>	</a:t>
            </a:r>
            <a:r>
              <a:rPr kumimoji="1" lang="en-US" altLang="ja-JP" sz="1050" dirty="0" err="1"/>
              <a:t>lda</a:t>
            </a:r>
            <a:r>
              <a:rPr kumimoji="1" lang="en-US" altLang="ja-JP" sz="1050" dirty="0"/>
              <a:t> #$00</a:t>
            </a:r>
          </a:p>
          <a:p>
            <a:r>
              <a:rPr kumimoji="1" lang="en-US" altLang="ja-JP" sz="1050" dirty="0"/>
              <a:t>	</a:t>
            </a:r>
            <a:r>
              <a:rPr kumimoji="1" lang="en-US" altLang="ja-JP" sz="1050" dirty="0" err="1"/>
              <a:t>ldy</a:t>
            </a:r>
            <a:r>
              <a:rPr kumimoji="1" lang="en-US" altLang="ja-JP" sz="1050" dirty="0"/>
              <a:t>	#$FF</a:t>
            </a:r>
          </a:p>
          <a:p>
            <a:r>
              <a:rPr kumimoji="1" lang="en-US" altLang="ja-JP" sz="1050" dirty="0" err="1"/>
              <a:t>nobg</a:t>
            </a:r>
            <a:r>
              <a:rPr kumimoji="1" lang="en-US" altLang="ja-JP" sz="1050" dirty="0"/>
              <a:t>:</a:t>
            </a:r>
          </a:p>
          <a:p>
            <a:r>
              <a:rPr kumimoji="1" lang="en-US" altLang="ja-JP" sz="1050" dirty="0"/>
              <a:t>	</a:t>
            </a:r>
            <a:r>
              <a:rPr kumimoji="1" lang="en-US" altLang="ja-JP" sz="1050" dirty="0" err="1"/>
              <a:t>sta</a:t>
            </a:r>
            <a:r>
              <a:rPr kumimoji="1" lang="en-US" altLang="ja-JP" sz="1050" dirty="0"/>
              <a:t> $2007</a:t>
            </a:r>
          </a:p>
          <a:p>
            <a:r>
              <a:rPr kumimoji="1" lang="en-US" altLang="ja-JP" sz="1050" dirty="0"/>
              <a:t>	</a:t>
            </a:r>
            <a:r>
              <a:rPr kumimoji="1" lang="en-US" altLang="ja-JP" sz="1050" dirty="0" err="1"/>
              <a:t>dey</a:t>
            </a:r>
            <a:endParaRPr kumimoji="1" lang="en-US" altLang="ja-JP" sz="1050" dirty="0"/>
          </a:p>
          <a:p>
            <a:r>
              <a:rPr kumimoji="1" lang="en-US" altLang="ja-JP" sz="1050" dirty="0"/>
              <a:t>	</a:t>
            </a:r>
            <a:r>
              <a:rPr kumimoji="1" lang="en-US" altLang="ja-JP" sz="1050" dirty="0" err="1"/>
              <a:t>bne</a:t>
            </a:r>
            <a:r>
              <a:rPr kumimoji="1" lang="en-US" altLang="ja-JP" sz="1050" dirty="0"/>
              <a:t>	</a:t>
            </a:r>
            <a:r>
              <a:rPr kumimoji="1" lang="en-US" altLang="ja-JP" sz="1050" dirty="0" err="1"/>
              <a:t>nobg</a:t>
            </a:r>
            <a:endParaRPr kumimoji="1" lang="en-US" altLang="ja-JP" sz="1050" dirty="0"/>
          </a:p>
          <a:p>
            <a:r>
              <a:rPr kumimoji="1" lang="en-US" altLang="ja-JP" sz="1050" dirty="0"/>
              <a:t>	</a:t>
            </a:r>
            <a:r>
              <a:rPr kumimoji="1" lang="en-US" altLang="ja-JP" sz="1050" dirty="0" err="1"/>
              <a:t>ldy</a:t>
            </a:r>
            <a:r>
              <a:rPr kumimoji="1" lang="en-US" altLang="ja-JP" sz="1050" dirty="0"/>
              <a:t>	#$F0</a:t>
            </a:r>
          </a:p>
          <a:p>
            <a:r>
              <a:rPr kumimoji="1" lang="en-US" altLang="ja-JP" sz="1050" dirty="0"/>
              <a:t>nobg1:</a:t>
            </a:r>
          </a:p>
          <a:p>
            <a:r>
              <a:rPr kumimoji="1" lang="en-US" altLang="ja-JP" sz="1050" dirty="0"/>
              <a:t>	</a:t>
            </a:r>
            <a:r>
              <a:rPr kumimoji="1" lang="en-US" altLang="ja-JP" sz="1050" dirty="0" err="1"/>
              <a:t>sta</a:t>
            </a:r>
            <a:r>
              <a:rPr kumimoji="1" lang="en-US" altLang="ja-JP" sz="1050" dirty="0"/>
              <a:t> $2007</a:t>
            </a:r>
          </a:p>
          <a:p>
            <a:r>
              <a:rPr kumimoji="1" lang="en-US" altLang="ja-JP" sz="1050" dirty="0"/>
              <a:t>	</a:t>
            </a:r>
            <a:r>
              <a:rPr kumimoji="1" lang="en-US" altLang="ja-JP" sz="1050" dirty="0" err="1"/>
              <a:t>dey</a:t>
            </a:r>
            <a:endParaRPr kumimoji="1" lang="en-US" altLang="ja-JP" sz="1050" dirty="0"/>
          </a:p>
          <a:p>
            <a:r>
              <a:rPr kumimoji="1" lang="en-US" altLang="ja-JP" sz="1050" dirty="0"/>
              <a:t>	</a:t>
            </a:r>
            <a:r>
              <a:rPr kumimoji="1" lang="en-US" altLang="ja-JP" sz="1050" dirty="0" err="1"/>
              <a:t>bne</a:t>
            </a:r>
            <a:r>
              <a:rPr kumimoji="1" lang="en-US" altLang="ja-JP" sz="1050" dirty="0"/>
              <a:t>	nobg1</a:t>
            </a:r>
          </a:p>
          <a:p>
            <a:r>
              <a:rPr kumimoji="1" lang="en-US" altLang="ja-JP" sz="1050" dirty="0"/>
              <a:t>	</a:t>
            </a:r>
            <a:r>
              <a:rPr kumimoji="1" lang="en-US" altLang="ja-JP" sz="1050" dirty="0" err="1"/>
              <a:t>ldx</a:t>
            </a:r>
            <a:r>
              <a:rPr kumimoji="1" lang="en-US" altLang="ja-JP" sz="1050" dirty="0"/>
              <a:t>	#$00</a:t>
            </a:r>
          </a:p>
          <a:p>
            <a:r>
              <a:rPr kumimoji="1" lang="en-US" altLang="ja-JP" sz="1050" dirty="0"/>
              <a:t>	</a:t>
            </a:r>
            <a:r>
              <a:rPr kumimoji="1" lang="en-US" altLang="ja-JP" sz="1050" dirty="0" err="1"/>
              <a:t>ldy</a:t>
            </a:r>
            <a:r>
              <a:rPr kumimoji="1" lang="en-US" altLang="ja-JP" sz="1050" dirty="0"/>
              <a:t>	#$04		; </a:t>
            </a:r>
            <a:r>
              <a:rPr kumimoji="1" lang="ja-JP" altLang="en-US" sz="1050" dirty="0"/>
              <a:t>４文字表示</a:t>
            </a:r>
          </a:p>
          <a:p>
            <a:endParaRPr kumimoji="1" lang="ja-JP" altLang="en-US" sz="1050" dirty="0"/>
          </a:p>
        </p:txBody>
      </p:sp>
      <p:sp>
        <p:nvSpPr>
          <p:cNvPr id="21" name="テキスト プレースホルダー 6">
            <a:extLst>
              <a:ext uri="{FF2B5EF4-FFF2-40B4-BE49-F238E27FC236}">
                <a16:creationId xmlns:a16="http://schemas.microsoft.com/office/drawing/2014/main" id="{DA26D45A-667A-4C13-A631-975A86FD3D9A}"/>
              </a:ext>
            </a:extLst>
          </p:cNvPr>
          <p:cNvSpPr txBox="1">
            <a:spLocks/>
          </p:cNvSpPr>
          <p:nvPr/>
        </p:nvSpPr>
        <p:spPr>
          <a:xfrm>
            <a:off x="7099510" y="2600325"/>
            <a:ext cx="3749133" cy="802883"/>
          </a:xfrm>
          <a:prstGeom prst="rect">
            <a:avLst/>
          </a:prstGeom>
        </p:spPr>
        <p:txBody>
          <a:bodyPr vert="horz" lIns="91440" tIns="45720" rIns="91440" bIns="45720" rtlCol="0">
            <a:normAutofit/>
          </a:bodyPr>
          <a:lstStyle>
            <a:lvl1pPr marL="180000" indent="-180000" algn="l" defTabSz="914400" rtl="0" eaLnBrk="1" latinLnBrk="0" hangingPunct="1">
              <a:lnSpc>
                <a:spcPct val="90000"/>
              </a:lnSpc>
              <a:spcBef>
                <a:spcPts val="600"/>
              </a:spcBef>
              <a:buClr>
                <a:schemeClr val="accent3"/>
              </a:buClr>
              <a:buFont typeface="Arial" panose="020B0604020202020204" pitchFamily="34" charset="0"/>
              <a:buChar char="•"/>
              <a:defRPr sz="1400" i="0" kern="1200">
                <a:solidFill>
                  <a:schemeClr val="tx1">
                    <a:lumMod val="65000"/>
                    <a:lumOff val="3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dirty="0"/>
              <a:t>そんで、レプラのところをなんか間違えてコレ</a:t>
            </a:r>
            <a:endParaRPr lang="en-US" altLang="ja-JP" dirty="0"/>
          </a:p>
        </p:txBody>
      </p:sp>
      <p:sp>
        <p:nvSpPr>
          <p:cNvPr id="22" name="テキスト プレースホルダー 6">
            <a:extLst>
              <a:ext uri="{FF2B5EF4-FFF2-40B4-BE49-F238E27FC236}">
                <a16:creationId xmlns:a16="http://schemas.microsoft.com/office/drawing/2014/main" id="{BA0A9BDE-6261-4D0B-8C56-23F9393E0668}"/>
              </a:ext>
            </a:extLst>
          </p:cNvPr>
          <p:cNvSpPr txBox="1">
            <a:spLocks/>
          </p:cNvSpPr>
          <p:nvPr/>
        </p:nvSpPr>
        <p:spPr>
          <a:xfrm>
            <a:off x="1536022" y="2589212"/>
            <a:ext cx="3749133" cy="802883"/>
          </a:xfrm>
          <a:prstGeom prst="rect">
            <a:avLst/>
          </a:prstGeom>
        </p:spPr>
        <p:txBody>
          <a:bodyPr vert="horz" lIns="91440" tIns="45720" rIns="91440" bIns="45720" rtlCol="0">
            <a:normAutofit/>
          </a:bodyPr>
          <a:lstStyle>
            <a:lvl1pPr marL="180000" indent="-180000" algn="l" defTabSz="914400" rtl="0" eaLnBrk="1" latinLnBrk="0" hangingPunct="1">
              <a:lnSpc>
                <a:spcPct val="90000"/>
              </a:lnSpc>
              <a:spcBef>
                <a:spcPts val="600"/>
              </a:spcBef>
              <a:buClr>
                <a:schemeClr val="accent3"/>
              </a:buClr>
              <a:buFont typeface="Arial" panose="020B0604020202020204" pitchFamily="34" charset="0"/>
              <a:buChar char="•"/>
              <a:defRPr sz="1400" i="0" kern="1200">
                <a:solidFill>
                  <a:schemeClr val="tx1">
                    <a:lumMod val="65000"/>
                    <a:lumOff val="3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dirty="0"/>
              <a:t>150</a:t>
            </a:r>
            <a:r>
              <a:rPr lang="ja-JP" altLang="en-US" dirty="0"/>
              <a:t>行ぐらい書く必要あり　</a:t>
            </a:r>
            <a:r>
              <a:rPr lang="en-US" altLang="ja-JP" dirty="0"/>
              <a:t>(-_-;)</a:t>
            </a:r>
          </a:p>
        </p:txBody>
      </p:sp>
      <p:sp>
        <p:nvSpPr>
          <p:cNvPr id="23" name="矢印: 右 22">
            <a:extLst>
              <a:ext uri="{FF2B5EF4-FFF2-40B4-BE49-F238E27FC236}">
                <a16:creationId xmlns:a16="http://schemas.microsoft.com/office/drawing/2014/main" id="{298DFE36-F15D-487B-A020-2E77E7D8A8EC}"/>
              </a:ext>
            </a:extLst>
          </p:cNvPr>
          <p:cNvSpPr/>
          <p:nvPr/>
        </p:nvSpPr>
        <p:spPr>
          <a:xfrm>
            <a:off x="5761620" y="3991432"/>
            <a:ext cx="508000" cy="365125"/>
          </a:xfrm>
          <a:prstGeom prst="rightArrow">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kumimoji="1" lang="ja-JP" altLang="en-US" dirty="0"/>
          </a:p>
        </p:txBody>
      </p:sp>
      <p:pic>
        <p:nvPicPr>
          <p:cNvPr id="24" name="図 23" descr="グラフィカル ユーザー インターフェイス, アプリケーション&#10;&#10;自動的に生成された説明">
            <a:extLst>
              <a:ext uri="{FF2B5EF4-FFF2-40B4-BE49-F238E27FC236}">
                <a16:creationId xmlns:a16="http://schemas.microsoft.com/office/drawing/2014/main" id="{5622BD6A-B607-4662-9005-E64EA0BD2166}"/>
              </a:ext>
            </a:extLst>
          </p:cNvPr>
          <p:cNvPicPr>
            <a:picLocks noChangeAspect="1"/>
          </p:cNvPicPr>
          <p:nvPr/>
        </p:nvPicPr>
        <p:blipFill rotWithShape="1">
          <a:blip r:embed="rId3"/>
          <a:srcRect l="16253" t="33100" r="47129" b="33044"/>
          <a:stretch/>
        </p:blipFill>
        <p:spPr>
          <a:xfrm>
            <a:off x="7352731" y="2971295"/>
            <a:ext cx="3242690" cy="30681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4288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55C6D235-86D2-43F6-A7D1-0DD3DC936D3D}"/>
              </a:ext>
            </a:extLst>
          </p:cNvPr>
          <p:cNvSpPr>
            <a:spLocks noGrp="1"/>
          </p:cNvSpPr>
          <p:nvPr>
            <p:ph type="body" sz="quarter" idx="16"/>
          </p:nvPr>
        </p:nvSpPr>
        <p:spPr/>
        <p:txBody>
          <a:bodyPr rtlCol="0"/>
          <a:lstStyle/>
          <a:p>
            <a:pPr rtl="0"/>
            <a:r>
              <a:rPr lang="en-US" altLang="ja-JP" dirty="0">
                <a:latin typeface="Meiryo UI" panose="020B0604030504040204" pitchFamily="50" charset="-128"/>
                <a:ea typeface="Meiryo UI" panose="020B0604030504040204" pitchFamily="50" charset="-128"/>
              </a:rPr>
              <a:t>ROM</a:t>
            </a:r>
            <a:r>
              <a:rPr lang="ja-JP" altLang="en-US" dirty="0">
                <a:latin typeface="Meiryo UI" panose="020B0604030504040204" pitchFamily="50" charset="-128"/>
                <a:ea typeface="Meiryo UI" panose="020B0604030504040204" pitchFamily="50" charset="-128"/>
              </a:rPr>
              <a:t>サイズすくなっ！</a:t>
            </a:r>
          </a:p>
        </p:txBody>
      </p:sp>
      <p:sp>
        <p:nvSpPr>
          <p:cNvPr id="3" name="テキスト プレースホルダー 2">
            <a:extLst>
              <a:ext uri="{FF2B5EF4-FFF2-40B4-BE49-F238E27FC236}">
                <a16:creationId xmlns:a16="http://schemas.microsoft.com/office/drawing/2014/main" id="{C9DF92D8-1371-40FE-AB90-C65DFF928F5D}"/>
              </a:ext>
            </a:extLst>
          </p:cNvPr>
          <p:cNvSpPr>
            <a:spLocks noGrp="1"/>
          </p:cNvSpPr>
          <p:nvPr>
            <p:ph type="body" idx="1"/>
          </p:nvPr>
        </p:nvSpPr>
        <p:spPr>
          <a:xfrm>
            <a:off x="3791171" y="2445525"/>
            <a:ext cx="4365625" cy="365125"/>
          </a:xfrm>
        </p:spPr>
        <p:txBody>
          <a:bodyPr rtlCol="0">
            <a:normAutofit fontScale="85000" lnSpcReduction="10000"/>
          </a:bodyPr>
          <a:lstStyle/>
          <a:p>
            <a:pPr algn="ctr" rtl="0"/>
            <a:r>
              <a:rPr lang="ja-JP" altLang="en-US" dirty="0">
                <a:latin typeface="Meiryo UI" panose="020B0604030504040204" pitchFamily="50" charset="-128"/>
                <a:ea typeface="Meiryo UI" panose="020B0604030504040204" pitchFamily="50" charset="-128"/>
              </a:rPr>
              <a:t>スプライト画像とバッググラウンド画像</a:t>
            </a:r>
          </a:p>
        </p:txBody>
      </p:sp>
      <p:sp>
        <p:nvSpPr>
          <p:cNvPr id="5" name="スライド番号プレースホルダー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rtlCol="0"/>
          <a:lstStyle/>
          <a:p>
            <a:pPr rtl="0"/>
            <a:fld id="{D495E168-DA5E-4888-8D8A-92B118324C14}" type="slidenum">
              <a:rPr lang="en-US" altLang="ja-JP" smtClean="0">
                <a:latin typeface="Meiryo UI" panose="020B0604030504040204" pitchFamily="50" charset="-128"/>
                <a:ea typeface="Meiryo UI" panose="020B0604030504040204" pitchFamily="50" charset="-128"/>
              </a:rPr>
              <a:pPr rtl="0"/>
              <a:t>7</a:t>
            </a:fld>
            <a:endParaRPr lang="ja-JP" altLang="en-US" dirty="0">
              <a:latin typeface="Meiryo UI" panose="020B0604030504040204" pitchFamily="50" charset="-128"/>
              <a:ea typeface="Meiryo UI" panose="020B0604030504040204" pitchFamily="50" charset="-128"/>
            </a:endParaRPr>
          </a:p>
        </p:txBody>
      </p:sp>
      <p:sp>
        <p:nvSpPr>
          <p:cNvPr id="10" name="テキスト プレースホルダー 5">
            <a:extLst>
              <a:ext uri="{FF2B5EF4-FFF2-40B4-BE49-F238E27FC236}">
                <a16:creationId xmlns:a16="http://schemas.microsoft.com/office/drawing/2014/main" id="{74FF4F0A-D7B6-43C4-97E3-8A8A61A7DCD4}"/>
              </a:ext>
            </a:extLst>
          </p:cNvPr>
          <p:cNvSpPr txBox="1">
            <a:spLocks/>
          </p:cNvSpPr>
          <p:nvPr/>
        </p:nvSpPr>
        <p:spPr>
          <a:xfrm>
            <a:off x="716185" y="764918"/>
            <a:ext cx="10515599" cy="7016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eiryo UI" panose="020B0604030504040204" pitchFamily="50" charset="-128"/>
                <a:ea typeface="Meiryo UI" panose="020B0604030504040204" pitchFamily="50" charset="-128"/>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4000" dirty="0">
                <a:latin typeface="Meiryo UI" panose="020B0604030504040204" pitchFamily="50" charset="-128"/>
                <a:ea typeface="Meiryo UI" panose="020B0604030504040204" pitchFamily="50" charset="-128"/>
              </a:rPr>
              <a:t>ファミコン開発</a:t>
            </a:r>
            <a:endParaRPr lang="ja-JP" altLang="en-US" sz="4000" dirty="0"/>
          </a:p>
        </p:txBody>
      </p:sp>
      <p:sp>
        <p:nvSpPr>
          <p:cNvPr id="8" name="テキスト プレースホルダー 6">
            <a:extLst>
              <a:ext uri="{FF2B5EF4-FFF2-40B4-BE49-F238E27FC236}">
                <a16:creationId xmlns:a16="http://schemas.microsoft.com/office/drawing/2014/main" id="{97A8B58F-90EF-4030-A774-9629FBB1B355}"/>
              </a:ext>
            </a:extLst>
          </p:cNvPr>
          <p:cNvSpPr txBox="1">
            <a:spLocks/>
          </p:cNvSpPr>
          <p:nvPr/>
        </p:nvSpPr>
        <p:spPr>
          <a:xfrm>
            <a:off x="6948244" y="2764116"/>
            <a:ext cx="3749133" cy="2987119"/>
          </a:xfrm>
          <a:prstGeom prst="rect">
            <a:avLst/>
          </a:prstGeom>
        </p:spPr>
        <p:txBody>
          <a:bodyPr vert="horz" lIns="91440" tIns="45720" rIns="91440" bIns="45720" rtlCol="0">
            <a:normAutofit/>
          </a:bodyPr>
          <a:lstStyle>
            <a:lvl1pPr marL="180000" indent="-180000" algn="l" defTabSz="914400" rtl="0" eaLnBrk="1" latinLnBrk="0" hangingPunct="1">
              <a:lnSpc>
                <a:spcPct val="90000"/>
              </a:lnSpc>
              <a:spcBef>
                <a:spcPts val="600"/>
              </a:spcBef>
              <a:buClr>
                <a:schemeClr val="accent3"/>
              </a:buClr>
              <a:buFont typeface="Arial" panose="020B0604020202020204" pitchFamily="34" charset="0"/>
              <a:buChar char="•"/>
              <a:defRPr sz="1400" i="0" kern="1200">
                <a:solidFill>
                  <a:schemeClr val="tx1">
                    <a:lumMod val="65000"/>
                    <a:lumOff val="3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dirty="0"/>
              <a:t>スーパーマリオの画像ってたった８</a:t>
            </a:r>
            <a:r>
              <a:rPr lang="en-US" altLang="ja-JP" dirty="0"/>
              <a:t>KB</a:t>
            </a:r>
            <a:r>
              <a:rPr lang="ja-JP" altLang="en-US" dirty="0"/>
              <a:t>で</a:t>
            </a:r>
            <a:endParaRPr lang="en-US" altLang="ja-JP" dirty="0"/>
          </a:p>
          <a:p>
            <a:pPr marL="0" indent="0" algn="ctr">
              <a:buFont typeface="Arial" panose="020B0604020202020204" pitchFamily="34" charset="0"/>
              <a:buNone/>
            </a:pPr>
            <a:r>
              <a:rPr lang="ja-JP" altLang="en-US" dirty="0"/>
              <a:t>この８</a:t>
            </a:r>
            <a:r>
              <a:rPr lang="en-US" altLang="ja-JP" dirty="0"/>
              <a:t>KB</a:t>
            </a:r>
            <a:r>
              <a:rPr lang="ja-JP" altLang="en-US" dirty="0"/>
              <a:t>しか入らない</a:t>
            </a:r>
            <a:r>
              <a:rPr lang="en-US" altLang="ja-JP" dirty="0"/>
              <a:t>IC</a:t>
            </a:r>
            <a:r>
              <a:rPr lang="ja-JP" altLang="en-US" dirty="0"/>
              <a:t>チップに満タンに挿入されてたって・・・</a:t>
            </a:r>
            <a:endParaRPr lang="en-US" altLang="ja-JP" dirty="0"/>
          </a:p>
          <a:p>
            <a:pPr marL="0" indent="0" algn="ctr">
              <a:buFont typeface="Arial" panose="020B0604020202020204" pitchFamily="34" charset="0"/>
              <a:buNone/>
            </a:pPr>
            <a:r>
              <a:rPr lang="ja-JP" altLang="en-US" dirty="0"/>
              <a:t>プログラム</a:t>
            </a:r>
            <a:r>
              <a:rPr lang="en-US" altLang="ja-JP" dirty="0"/>
              <a:t>IC</a:t>
            </a:r>
            <a:r>
              <a:rPr lang="ja-JP" altLang="en-US" dirty="0"/>
              <a:t>含めて４０</a:t>
            </a:r>
            <a:r>
              <a:rPr lang="en-US" altLang="ja-JP" dirty="0"/>
              <a:t>KB</a:t>
            </a:r>
            <a:r>
              <a:rPr lang="ja-JP" altLang="en-US" dirty="0"/>
              <a:t>でした</a:t>
            </a:r>
            <a:r>
              <a:rPr lang="en-US" altLang="ja-JP" dirty="0"/>
              <a:t>(-_-;)</a:t>
            </a:r>
          </a:p>
          <a:p>
            <a:pPr marL="0" indent="0">
              <a:buFont typeface="Arial" panose="020B0604020202020204" pitchFamily="34" charset="0"/>
              <a:buNone/>
            </a:pPr>
            <a:endParaRPr lang="en-US" altLang="ja-JP" dirty="0"/>
          </a:p>
        </p:txBody>
      </p:sp>
      <p:pic>
        <p:nvPicPr>
          <p:cNvPr id="9" name="図 8" descr="アプリケーション が含まれている画像&#10;&#10;自動的に生成された説明">
            <a:extLst>
              <a:ext uri="{FF2B5EF4-FFF2-40B4-BE49-F238E27FC236}">
                <a16:creationId xmlns:a16="http://schemas.microsoft.com/office/drawing/2014/main" id="{19BBA9CF-44DA-460E-B08D-5A76462E6A33}"/>
              </a:ext>
            </a:extLst>
          </p:cNvPr>
          <p:cNvPicPr>
            <a:picLocks noChangeAspect="1"/>
          </p:cNvPicPr>
          <p:nvPr/>
        </p:nvPicPr>
        <p:blipFill>
          <a:blip r:embed="rId3"/>
          <a:stretch>
            <a:fillRect/>
          </a:stretch>
        </p:blipFill>
        <p:spPr>
          <a:xfrm>
            <a:off x="3303966" y="2813548"/>
            <a:ext cx="2587615" cy="2587615"/>
          </a:xfrm>
          <a:prstGeom prst="rect">
            <a:avLst/>
          </a:prstGeom>
        </p:spPr>
      </p:pic>
      <p:pic>
        <p:nvPicPr>
          <p:cNvPr id="12" name="図 11" descr="グループ, テーブル, 持つ, 民衆 が含まれている画像&#10;&#10;自動的に生成された説明">
            <a:extLst>
              <a:ext uri="{FF2B5EF4-FFF2-40B4-BE49-F238E27FC236}">
                <a16:creationId xmlns:a16="http://schemas.microsoft.com/office/drawing/2014/main" id="{E96550E0-8E18-47C8-BFAC-C11227859BA9}"/>
              </a:ext>
            </a:extLst>
          </p:cNvPr>
          <p:cNvPicPr>
            <a:picLocks noChangeAspect="1"/>
          </p:cNvPicPr>
          <p:nvPr/>
        </p:nvPicPr>
        <p:blipFill>
          <a:blip r:embed="rId4"/>
          <a:stretch>
            <a:fillRect/>
          </a:stretch>
        </p:blipFill>
        <p:spPr>
          <a:xfrm>
            <a:off x="651246" y="2810650"/>
            <a:ext cx="2587615" cy="2587615"/>
          </a:xfrm>
          <a:prstGeom prst="rect">
            <a:avLst/>
          </a:prstGeom>
        </p:spPr>
      </p:pic>
      <p:pic>
        <p:nvPicPr>
          <p:cNvPr id="16" name="図 15" descr="電子機器, 回路 が含まれている画像&#10;&#10;自動的に生成された説明">
            <a:extLst>
              <a:ext uri="{FF2B5EF4-FFF2-40B4-BE49-F238E27FC236}">
                <a16:creationId xmlns:a16="http://schemas.microsoft.com/office/drawing/2014/main" id="{8F771158-1D1F-43C6-B205-EA77A8C24D14}"/>
              </a:ext>
            </a:extLst>
          </p:cNvPr>
          <p:cNvPicPr>
            <a:picLocks noChangeAspect="1"/>
          </p:cNvPicPr>
          <p:nvPr/>
        </p:nvPicPr>
        <p:blipFill>
          <a:blip r:embed="rId5"/>
          <a:stretch>
            <a:fillRect/>
          </a:stretch>
        </p:blipFill>
        <p:spPr>
          <a:xfrm>
            <a:off x="6522699" y="3901727"/>
            <a:ext cx="1542908" cy="1469117"/>
          </a:xfrm>
          <a:prstGeom prst="rect">
            <a:avLst/>
          </a:prstGeom>
        </p:spPr>
      </p:pic>
      <p:pic>
        <p:nvPicPr>
          <p:cNvPr id="19" name="図 18" descr="電子機器, 回路 が含まれている画像&#10;&#10;自動的に生成された説明">
            <a:extLst>
              <a:ext uri="{FF2B5EF4-FFF2-40B4-BE49-F238E27FC236}">
                <a16:creationId xmlns:a16="http://schemas.microsoft.com/office/drawing/2014/main" id="{123AE16E-2658-4C4F-A809-3F5937CC1E65}"/>
              </a:ext>
            </a:extLst>
          </p:cNvPr>
          <p:cNvPicPr>
            <a:picLocks noChangeAspect="1"/>
          </p:cNvPicPr>
          <p:nvPr/>
        </p:nvPicPr>
        <p:blipFill>
          <a:blip r:embed="rId6"/>
          <a:stretch>
            <a:fillRect/>
          </a:stretch>
        </p:blipFill>
        <p:spPr>
          <a:xfrm>
            <a:off x="8667750" y="3978237"/>
            <a:ext cx="2686050" cy="1409700"/>
          </a:xfrm>
          <a:prstGeom prst="rect">
            <a:avLst/>
          </a:prstGeom>
        </p:spPr>
      </p:pic>
      <p:sp>
        <p:nvSpPr>
          <p:cNvPr id="7" name="矢印: 右 6">
            <a:extLst>
              <a:ext uri="{FF2B5EF4-FFF2-40B4-BE49-F238E27FC236}">
                <a16:creationId xmlns:a16="http://schemas.microsoft.com/office/drawing/2014/main" id="{605D7411-C10A-4F8F-8250-768D06F99C98}"/>
              </a:ext>
            </a:extLst>
          </p:cNvPr>
          <p:cNvSpPr/>
          <p:nvPr/>
        </p:nvSpPr>
        <p:spPr>
          <a:xfrm>
            <a:off x="5953092" y="4453722"/>
            <a:ext cx="508000" cy="365125"/>
          </a:xfrm>
          <a:prstGeom prst="rightArrow">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kumimoji="1" lang="ja-JP" altLang="en-US" dirty="0"/>
          </a:p>
        </p:txBody>
      </p:sp>
      <p:sp>
        <p:nvSpPr>
          <p:cNvPr id="18" name="矢印: 右 17">
            <a:extLst>
              <a:ext uri="{FF2B5EF4-FFF2-40B4-BE49-F238E27FC236}">
                <a16:creationId xmlns:a16="http://schemas.microsoft.com/office/drawing/2014/main" id="{331076A8-5081-4A8E-9A37-4FC3EDF221F0}"/>
              </a:ext>
            </a:extLst>
          </p:cNvPr>
          <p:cNvSpPr/>
          <p:nvPr/>
        </p:nvSpPr>
        <p:spPr>
          <a:xfrm>
            <a:off x="8112678" y="4453721"/>
            <a:ext cx="508000" cy="365125"/>
          </a:xfrm>
          <a:prstGeom prst="rightArrow">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kumimoji="1" lang="ja-JP" altLang="en-US" dirty="0"/>
          </a:p>
        </p:txBody>
      </p:sp>
    </p:spTree>
    <p:extLst>
      <p:ext uri="{BB962C8B-B14F-4D97-AF65-F5344CB8AC3E}">
        <p14:creationId xmlns:p14="http://schemas.microsoft.com/office/powerpoint/2010/main" val="209280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55C6D235-86D2-43F6-A7D1-0DD3DC936D3D}"/>
              </a:ext>
            </a:extLst>
          </p:cNvPr>
          <p:cNvSpPr>
            <a:spLocks noGrp="1"/>
          </p:cNvSpPr>
          <p:nvPr>
            <p:ph type="body" sz="quarter" idx="16"/>
          </p:nvPr>
        </p:nvSpPr>
        <p:spPr/>
        <p:txBody>
          <a:bodyPr rtlCol="0"/>
          <a:lstStyle/>
          <a:p>
            <a:pPr rtl="0"/>
            <a:r>
              <a:rPr lang="ja-JP" altLang="en-US" dirty="0">
                <a:latin typeface="Meiryo UI" panose="020B0604030504040204" pitchFamily="50" charset="-128"/>
                <a:ea typeface="Meiryo UI" panose="020B0604030504040204" pitchFamily="50" charset="-128"/>
              </a:rPr>
              <a:t>音とかいろいろと大変でしたが・・・</a:t>
            </a:r>
          </a:p>
        </p:txBody>
      </p:sp>
      <p:sp>
        <p:nvSpPr>
          <p:cNvPr id="3" name="テキスト プレースホルダー 2">
            <a:extLst>
              <a:ext uri="{FF2B5EF4-FFF2-40B4-BE49-F238E27FC236}">
                <a16:creationId xmlns:a16="http://schemas.microsoft.com/office/drawing/2014/main" id="{C9DF92D8-1371-40FE-AB90-C65DFF928F5D}"/>
              </a:ext>
            </a:extLst>
          </p:cNvPr>
          <p:cNvSpPr>
            <a:spLocks noGrp="1"/>
          </p:cNvSpPr>
          <p:nvPr>
            <p:ph type="body" idx="1"/>
          </p:nvPr>
        </p:nvSpPr>
        <p:spPr>
          <a:xfrm>
            <a:off x="3791171" y="2445525"/>
            <a:ext cx="4365625" cy="365125"/>
          </a:xfrm>
        </p:spPr>
        <p:txBody>
          <a:bodyPr rtlCol="0">
            <a:normAutofit fontScale="92500" lnSpcReduction="20000"/>
          </a:bodyPr>
          <a:lstStyle/>
          <a:p>
            <a:pPr algn="ctr" rtl="0"/>
            <a:r>
              <a:rPr lang="ja-JP" altLang="en-US" dirty="0">
                <a:latin typeface="Meiryo UI" panose="020B0604030504040204" pitchFamily="50" charset="-128"/>
                <a:ea typeface="Meiryo UI" panose="020B0604030504040204" pitchFamily="50" charset="-128"/>
              </a:rPr>
              <a:t>！！完成！！</a:t>
            </a:r>
          </a:p>
        </p:txBody>
      </p:sp>
      <p:sp>
        <p:nvSpPr>
          <p:cNvPr id="5" name="スライド番号プレースホルダー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rtlCol="0"/>
          <a:lstStyle/>
          <a:p>
            <a:pPr rtl="0"/>
            <a:fld id="{D495E168-DA5E-4888-8D8A-92B118324C14}" type="slidenum">
              <a:rPr lang="en-US" altLang="ja-JP" smtClean="0">
                <a:latin typeface="Meiryo UI" panose="020B0604030504040204" pitchFamily="50" charset="-128"/>
                <a:ea typeface="Meiryo UI" panose="020B0604030504040204" pitchFamily="50" charset="-128"/>
              </a:rPr>
              <a:pPr rtl="0"/>
              <a:t>8</a:t>
            </a:fld>
            <a:endParaRPr lang="ja-JP" altLang="en-US" dirty="0">
              <a:latin typeface="Meiryo UI" panose="020B0604030504040204" pitchFamily="50" charset="-128"/>
              <a:ea typeface="Meiryo UI" panose="020B0604030504040204" pitchFamily="50" charset="-128"/>
            </a:endParaRPr>
          </a:p>
        </p:txBody>
      </p:sp>
      <p:sp>
        <p:nvSpPr>
          <p:cNvPr id="10" name="テキスト プレースホルダー 5">
            <a:extLst>
              <a:ext uri="{FF2B5EF4-FFF2-40B4-BE49-F238E27FC236}">
                <a16:creationId xmlns:a16="http://schemas.microsoft.com/office/drawing/2014/main" id="{74FF4F0A-D7B6-43C4-97E3-8A8A61A7DCD4}"/>
              </a:ext>
            </a:extLst>
          </p:cNvPr>
          <p:cNvSpPr txBox="1">
            <a:spLocks/>
          </p:cNvSpPr>
          <p:nvPr/>
        </p:nvSpPr>
        <p:spPr>
          <a:xfrm>
            <a:off x="716185" y="764918"/>
            <a:ext cx="10515599" cy="7016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eiryo UI" panose="020B0604030504040204" pitchFamily="50" charset="-128"/>
                <a:ea typeface="Meiryo UI" panose="020B0604030504040204" pitchFamily="50" charset="-128"/>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4000" dirty="0">
                <a:latin typeface="Meiryo UI" panose="020B0604030504040204" pitchFamily="50" charset="-128"/>
                <a:ea typeface="Meiryo UI" panose="020B0604030504040204" pitchFamily="50" charset="-128"/>
              </a:rPr>
              <a:t>ファミコン開発</a:t>
            </a:r>
            <a:endParaRPr lang="ja-JP" altLang="en-US" sz="4000" dirty="0"/>
          </a:p>
        </p:txBody>
      </p:sp>
      <p:sp>
        <p:nvSpPr>
          <p:cNvPr id="8" name="テキスト プレースホルダー 6">
            <a:extLst>
              <a:ext uri="{FF2B5EF4-FFF2-40B4-BE49-F238E27FC236}">
                <a16:creationId xmlns:a16="http://schemas.microsoft.com/office/drawing/2014/main" id="{97A8B58F-90EF-4030-A774-9629FBB1B355}"/>
              </a:ext>
            </a:extLst>
          </p:cNvPr>
          <p:cNvSpPr txBox="1">
            <a:spLocks/>
          </p:cNvSpPr>
          <p:nvPr/>
        </p:nvSpPr>
        <p:spPr>
          <a:xfrm>
            <a:off x="1879626" y="2778805"/>
            <a:ext cx="3749133" cy="802883"/>
          </a:xfrm>
          <a:prstGeom prst="rect">
            <a:avLst/>
          </a:prstGeom>
        </p:spPr>
        <p:txBody>
          <a:bodyPr vert="horz" lIns="91440" tIns="45720" rIns="91440" bIns="45720" rtlCol="0">
            <a:normAutofit/>
          </a:bodyPr>
          <a:lstStyle>
            <a:lvl1pPr marL="180000" indent="-180000" algn="l" defTabSz="914400" rtl="0" eaLnBrk="1" latinLnBrk="0" hangingPunct="1">
              <a:lnSpc>
                <a:spcPct val="90000"/>
              </a:lnSpc>
              <a:spcBef>
                <a:spcPts val="600"/>
              </a:spcBef>
              <a:buClr>
                <a:schemeClr val="accent3"/>
              </a:buClr>
              <a:buFont typeface="Arial" panose="020B0604020202020204" pitchFamily="34" charset="0"/>
              <a:buChar char="•"/>
              <a:defRPr sz="1400" i="0" kern="1200">
                <a:solidFill>
                  <a:schemeClr val="tx1">
                    <a:lumMod val="65000"/>
                    <a:lumOff val="3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dirty="0"/>
              <a:t>こちらがトップ画面</a:t>
            </a:r>
            <a:endParaRPr lang="en-US" altLang="ja-JP" dirty="0"/>
          </a:p>
        </p:txBody>
      </p:sp>
      <p:sp>
        <p:nvSpPr>
          <p:cNvPr id="21" name="テキスト プレースホルダー 6">
            <a:extLst>
              <a:ext uri="{FF2B5EF4-FFF2-40B4-BE49-F238E27FC236}">
                <a16:creationId xmlns:a16="http://schemas.microsoft.com/office/drawing/2014/main" id="{2FBB5E84-A73F-4B39-8ED2-9AD43C0CF70A}"/>
              </a:ext>
            </a:extLst>
          </p:cNvPr>
          <p:cNvSpPr txBox="1">
            <a:spLocks/>
          </p:cNvSpPr>
          <p:nvPr/>
        </p:nvSpPr>
        <p:spPr>
          <a:xfrm>
            <a:off x="6486878" y="2745758"/>
            <a:ext cx="3749133" cy="802883"/>
          </a:xfrm>
          <a:prstGeom prst="rect">
            <a:avLst/>
          </a:prstGeom>
        </p:spPr>
        <p:txBody>
          <a:bodyPr vert="horz" lIns="91440" tIns="45720" rIns="91440" bIns="45720" rtlCol="0">
            <a:normAutofit/>
          </a:bodyPr>
          <a:lstStyle>
            <a:lvl1pPr marL="180000" indent="-180000" algn="l" defTabSz="914400" rtl="0" eaLnBrk="1" latinLnBrk="0" hangingPunct="1">
              <a:lnSpc>
                <a:spcPct val="90000"/>
              </a:lnSpc>
              <a:spcBef>
                <a:spcPts val="600"/>
              </a:spcBef>
              <a:buClr>
                <a:schemeClr val="accent3"/>
              </a:buClr>
              <a:buFont typeface="Arial" panose="020B0604020202020204" pitchFamily="34" charset="0"/>
              <a:buChar char="•"/>
              <a:defRPr sz="1400" i="0" kern="1200">
                <a:solidFill>
                  <a:schemeClr val="tx1">
                    <a:lumMod val="65000"/>
                    <a:lumOff val="3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dirty="0"/>
              <a:t>こちらがゲーム画面</a:t>
            </a:r>
            <a:endParaRPr lang="en-US" altLang="ja-JP" dirty="0"/>
          </a:p>
        </p:txBody>
      </p:sp>
      <p:pic>
        <p:nvPicPr>
          <p:cNvPr id="23" name="図 22" descr="テキスト&#10;&#10;中程度の精度で自動的に生成された説明">
            <a:extLst>
              <a:ext uri="{FF2B5EF4-FFF2-40B4-BE49-F238E27FC236}">
                <a16:creationId xmlns:a16="http://schemas.microsoft.com/office/drawing/2014/main" id="{52443119-BFE1-4336-B043-A9792CD036BB}"/>
              </a:ext>
            </a:extLst>
          </p:cNvPr>
          <p:cNvPicPr>
            <a:picLocks noChangeAspect="1"/>
          </p:cNvPicPr>
          <p:nvPr/>
        </p:nvPicPr>
        <p:blipFill>
          <a:blip r:embed="rId3"/>
          <a:stretch>
            <a:fillRect/>
          </a:stretch>
        </p:blipFill>
        <p:spPr>
          <a:xfrm>
            <a:off x="2217544" y="3196704"/>
            <a:ext cx="2994417" cy="2620115"/>
          </a:xfrm>
          <a:prstGeom prst="rect">
            <a:avLst/>
          </a:prstGeom>
        </p:spPr>
      </p:pic>
      <p:pic>
        <p:nvPicPr>
          <p:cNvPr id="25" name="図 24" descr="夜の街のcg&#10;&#10;自動的に生成された説明">
            <a:extLst>
              <a:ext uri="{FF2B5EF4-FFF2-40B4-BE49-F238E27FC236}">
                <a16:creationId xmlns:a16="http://schemas.microsoft.com/office/drawing/2014/main" id="{26EF7850-4F41-4F8E-960A-9D54DC0AB7FC}"/>
              </a:ext>
            </a:extLst>
          </p:cNvPr>
          <p:cNvPicPr>
            <a:picLocks noChangeAspect="1"/>
          </p:cNvPicPr>
          <p:nvPr/>
        </p:nvPicPr>
        <p:blipFill>
          <a:blip r:embed="rId4"/>
          <a:stretch>
            <a:fillRect/>
          </a:stretch>
        </p:blipFill>
        <p:spPr>
          <a:xfrm>
            <a:off x="6865716" y="3196704"/>
            <a:ext cx="2991455" cy="2617523"/>
          </a:xfrm>
          <a:prstGeom prst="rect">
            <a:avLst/>
          </a:prstGeom>
        </p:spPr>
      </p:pic>
    </p:spTree>
    <p:extLst>
      <p:ext uri="{BB962C8B-B14F-4D97-AF65-F5344CB8AC3E}">
        <p14:creationId xmlns:p14="http://schemas.microsoft.com/office/powerpoint/2010/main" val="170363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55C6D235-86D2-43F6-A7D1-0DD3DC936D3D}"/>
              </a:ext>
            </a:extLst>
          </p:cNvPr>
          <p:cNvSpPr>
            <a:spLocks noGrp="1"/>
          </p:cNvSpPr>
          <p:nvPr>
            <p:ph type="body" sz="quarter" idx="16"/>
          </p:nvPr>
        </p:nvSpPr>
        <p:spPr/>
        <p:txBody>
          <a:bodyPr rtlCol="0"/>
          <a:lstStyle/>
          <a:p>
            <a:pPr rtl="0"/>
            <a:r>
              <a:rPr lang="ja-JP" altLang="en-US" dirty="0">
                <a:latin typeface="Meiryo UI" panose="020B0604030504040204" pitchFamily="50" charset="-128"/>
                <a:ea typeface="Meiryo UI" panose="020B0604030504040204" pitchFamily="50" charset="-128"/>
              </a:rPr>
              <a:t>最後に・・・</a:t>
            </a:r>
          </a:p>
        </p:txBody>
      </p:sp>
      <p:sp>
        <p:nvSpPr>
          <p:cNvPr id="3" name="テキスト プレースホルダー 2">
            <a:extLst>
              <a:ext uri="{FF2B5EF4-FFF2-40B4-BE49-F238E27FC236}">
                <a16:creationId xmlns:a16="http://schemas.microsoft.com/office/drawing/2014/main" id="{C9DF92D8-1371-40FE-AB90-C65DFF928F5D}"/>
              </a:ext>
            </a:extLst>
          </p:cNvPr>
          <p:cNvSpPr>
            <a:spLocks noGrp="1"/>
          </p:cNvSpPr>
          <p:nvPr>
            <p:ph type="body" idx="1"/>
          </p:nvPr>
        </p:nvSpPr>
        <p:spPr>
          <a:xfrm>
            <a:off x="3913187" y="2293658"/>
            <a:ext cx="4365625" cy="701675"/>
          </a:xfrm>
        </p:spPr>
        <p:txBody>
          <a:bodyPr rtlCol="0">
            <a:normAutofit fontScale="77500" lnSpcReduction="20000"/>
          </a:bodyPr>
          <a:lstStyle/>
          <a:p>
            <a:pPr algn="ctr" rtl="0"/>
            <a:r>
              <a:rPr lang="ja-JP" altLang="en-US" dirty="0">
                <a:latin typeface="Meiryo UI" panose="020B0604030504040204" pitchFamily="50" charset="-128"/>
                <a:ea typeface="Meiryo UI" panose="020B0604030504040204" pitchFamily="50" charset="-128"/>
              </a:rPr>
              <a:t>皆さんもいろいろと挑戦してみてください</a:t>
            </a:r>
            <a:endParaRPr lang="en-US" altLang="ja-JP" dirty="0">
              <a:latin typeface="Meiryo UI" panose="020B0604030504040204" pitchFamily="50" charset="-128"/>
              <a:ea typeface="Meiryo UI" panose="020B0604030504040204" pitchFamily="50" charset="-128"/>
            </a:endParaRPr>
          </a:p>
          <a:p>
            <a:pPr algn="ctr" rtl="0"/>
            <a:r>
              <a:rPr lang="ja-JP" altLang="en-US" dirty="0"/>
              <a:t>ムリしない程度に・・・</a:t>
            </a:r>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rtlCol="0"/>
          <a:lstStyle/>
          <a:p>
            <a:pPr rtl="0"/>
            <a:fld id="{D495E168-DA5E-4888-8D8A-92B118324C14}" type="slidenum">
              <a:rPr lang="en-US" altLang="ja-JP" smtClean="0">
                <a:latin typeface="Meiryo UI" panose="020B0604030504040204" pitchFamily="50" charset="-128"/>
                <a:ea typeface="Meiryo UI" panose="020B0604030504040204" pitchFamily="50" charset="-128"/>
              </a:rPr>
              <a:pPr rtl="0"/>
              <a:t>9</a:t>
            </a:fld>
            <a:endParaRPr lang="ja-JP" altLang="en-US" dirty="0">
              <a:latin typeface="Meiryo UI" panose="020B0604030504040204" pitchFamily="50" charset="-128"/>
              <a:ea typeface="Meiryo UI" panose="020B0604030504040204" pitchFamily="50" charset="-128"/>
            </a:endParaRPr>
          </a:p>
        </p:txBody>
      </p:sp>
      <p:sp>
        <p:nvSpPr>
          <p:cNvPr id="10" name="テキスト プレースホルダー 5">
            <a:extLst>
              <a:ext uri="{FF2B5EF4-FFF2-40B4-BE49-F238E27FC236}">
                <a16:creationId xmlns:a16="http://schemas.microsoft.com/office/drawing/2014/main" id="{74FF4F0A-D7B6-43C4-97E3-8A8A61A7DCD4}"/>
              </a:ext>
            </a:extLst>
          </p:cNvPr>
          <p:cNvSpPr txBox="1">
            <a:spLocks/>
          </p:cNvSpPr>
          <p:nvPr/>
        </p:nvSpPr>
        <p:spPr>
          <a:xfrm>
            <a:off x="716185" y="764918"/>
            <a:ext cx="10515599" cy="7016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eiryo UI" panose="020B0604030504040204" pitchFamily="50" charset="-128"/>
                <a:ea typeface="Meiryo UI" panose="020B0604030504040204" pitchFamily="50" charset="-128"/>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4000" dirty="0">
                <a:latin typeface="Meiryo UI" panose="020B0604030504040204" pitchFamily="50" charset="-128"/>
                <a:ea typeface="Meiryo UI" panose="020B0604030504040204" pitchFamily="50" charset="-128"/>
              </a:rPr>
              <a:t>ファミコン開発</a:t>
            </a:r>
            <a:endParaRPr lang="ja-JP" altLang="en-US" sz="4000" dirty="0"/>
          </a:p>
        </p:txBody>
      </p:sp>
      <p:sp>
        <p:nvSpPr>
          <p:cNvPr id="8" name="テキスト プレースホルダー 6">
            <a:extLst>
              <a:ext uri="{FF2B5EF4-FFF2-40B4-BE49-F238E27FC236}">
                <a16:creationId xmlns:a16="http://schemas.microsoft.com/office/drawing/2014/main" id="{25A2C4AD-34F3-435F-BC1A-BBA04CF5DD6C}"/>
              </a:ext>
            </a:extLst>
          </p:cNvPr>
          <p:cNvSpPr txBox="1">
            <a:spLocks/>
          </p:cNvSpPr>
          <p:nvPr/>
        </p:nvSpPr>
        <p:spPr>
          <a:xfrm>
            <a:off x="2990849" y="2874174"/>
            <a:ext cx="6210300" cy="2448000"/>
          </a:xfrm>
          <a:prstGeom prst="rect">
            <a:avLst/>
          </a:prstGeom>
        </p:spPr>
        <p:txBody>
          <a:bodyPr vert="horz" lIns="91440" tIns="45720" rIns="91440" bIns="45720" rtlCol="0">
            <a:normAutofit lnSpcReduction="10000"/>
          </a:bodyPr>
          <a:lstStyle>
            <a:lvl1pPr marL="180000" indent="-180000" algn="l" defTabSz="914400" rtl="0" eaLnBrk="1" latinLnBrk="0" hangingPunct="1">
              <a:lnSpc>
                <a:spcPct val="90000"/>
              </a:lnSpc>
              <a:spcBef>
                <a:spcPts val="600"/>
              </a:spcBef>
              <a:buClr>
                <a:schemeClr val="accent3"/>
              </a:buClr>
              <a:buFont typeface="Arial" panose="020B0604020202020204" pitchFamily="34" charset="0"/>
              <a:buChar char="•"/>
              <a:defRPr sz="1400" i="0" kern="1200">
                <a:solidFill>
                  <a:schemeClr val="tx1">
                    <a:lumMod val="65000"/>
                    <a:lumOff val="3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ja-JP" dirty="0"/>
          </a:p>
          <a:p>
            <a:r>
              <a:rPr lang="ja-JP" altLang="en-US" dirty="0"/>
              <a:t>制限された箇所やファミコンの仕様が複雑なことによる開発の難しさを特に感じたのはもちろんだけど、当時の開発現場をイメージすると少数精鋭での開発でアセンブラゆえにマージとか大変だったりソースの削り方や軽量化のための案とかゲームによっては基盤の設計の見直しなどコストも関わる熱い開発であったのかと想像</a:t>
            </a:r>
            <a:endParaRPr lang="en-US" altLang="ja-JP" dirty="0"/>
          </a:p>
          <a:p>
            <a:r>
              <a:rPr lang="ja-JP" altLang="en-US" dirty="0"/>
              <a:t>少ない画像でどういろんな種類のキャラを作る共通化の考え方やプログラム量を極端に減らすためのロジックの方法などまだまだ現在のシステム開発に応用できる！　かも</a:t>
            </a:r>
            <a:endParaRPr lang="en-US" altLang="ja-JP" dirty="0"/>
          </a:p>
          <a:p>
            <a:r>
              <a:rPr lang="ja-JP" altLang="en-US" dirty="0"/>
              <a:t>ツクルということの楽しさレベルはけっこう高め！　キャラデザから音楽まで結構気軽に作れる。何か機会があればまた作ってみてもいいかも・・・</a:t>
            </a:r>
            <a:endParaRPr lang="en-US" altLang="ja-JP" dirty="0"/>
          </a:p>
          <a:p>
            <a:r>
              <a:rPr lang="ja-JP" altLang="en-US" dirty="0"/>
              <a:t>調べていく中でファミコンのエミュレータ側を作成している人も居たので今度はそちらも楽しいかも</a:t>
            </a: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endParaRPr lang="ja-JP" altLang="en-US" dirty="0"/>
          </a:p>
        </p:txBody>
      </p:sp>
      <p:sp>
        <p:nvSpPr>
          <p:cNvPr id="9" name="テキスト プレースホルダー 6">
            <a:extLst>
              <a:ext uri="{FF2B5EF4-FFF2-40B4-BE49-F238E27FC236}">
                <a16:creationId xmlns:a16="http://schemas.microsoft.com/office/drawing/2014/main" id="{4D5BB512-AD2B-4292-8C22-B8CFF4E5A990}"/>
              </a:ext>
            </a:extLst>
          </p:cNvPr>
          <p:cNvSpPr txBox="1">
            <a:spLocks/>
          </p:cNvSpPr>
          <p:nvPr/>
        </p:nvSpPr>
        <p:spPr>
          <a:xfrm>
            <a:off x="2982715" y="4944202"/>
            <a:ext cx="6210300" cy="1401180"/>
          </a:xfrm>
          <a:prstGeom prst="rect">
            <a:avLst/>
          </a:prstGeom>
        </p:spPr>
        <p:txBody>
          <a:bodyPr vert="horz" lIns="91440" tIns="45720" rIns="91440" bIns="45720" rtlCol="0">
            <a:normAutofit fontScale="92500" lnSpcReduction="20000"/>
          </a:bodyPr>
          <a:lstStyle>
            <a:lvl1pPr marL="180000" indent="-180000" algn="l" defTabSz="914400" rtl="0" eaLnBrk="1" latinLnBrk="0" hangingPunct="1">
              <a:lnSpc>
                <a:spcPct val="90000"/>
              </a:lnSpc>
              <a:spcBef>
                <a:spcPts val="600"/>
              </a:spcBef>
              <a:buClr>
                <a:schemeClr val="accent3"/>
              </a:buClr>
              <a:buFont typeface="Arial" panose="020B0604020202020204" pitchFamily="34" charset="0"/>
              <a:buChar char="•"/>
              <a:defRPr sz="1400" i="0" kern="1200">
                <a:solidFill>
                  <a:schemeClr val="tx1">
                    <a:lumMod val="65000"/>
                    <a:lumOff val="3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i="0" kern="1200">
                <a:solidFill>
                  <a:schemeClr val="tx1">
                    <a:lumMod val="50000"/>
                    <a:lumOff val="50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ja-JP" dirty="0"/>
          </a:p>
          <a:p>
            <a:pPr marL="0" indent="0" algn="ctr">
              <a:buNone/>
            </a:pPr>
            <a:r>
              <a:rPr lang="ja-JP" altLang="en-US" dirty="0"/>
              <a:t>～参考</a:t>
            </a:r>
            <a:r>
              <a:rPr lang="en-US" altLang="ja-JP" dirty="0"/>
              <a:t>URL</a:t>
            </a:r>
            <a:r>
              <a:rPr lang="ja-JP" altLang="en-US" dirty="0"/>
              <a:t>～</a:t>
            </a:r>
            <a:endParaRPr lang="en-US" altLang="ja-JP" dirty="0"/>
          </a:p>
          <a:p>
            <a:r>
              <a:rPr lang="en-US" altLang="ja-JP" dirty="0">
                <a:hlinkClick r:id="rId3"/>
              </a:rPr>
              <a:t>http://gikofami.fc2web.com/</a:t>
            </a:r>
            <a:endParaRPr lang="en-US" altLang="ja-JP" dirty="0"/>
          </a:p>
          <a:p>
            <a:r>
              <a:rPr lang="en-US" altLang="ja-JP" dirty="0">
                <a:hlinkClick r:id="rId4"/>
              </a:rPr>
              <a:t>https://hp.vector.co.jp/authors/VA042397/nes/</a:t>
            </a:r>
            <a:endParaRPr lang="en-US" altLang="ja-JP" dirty="0"/>
          </a:p>
          <a:p>
            <a:r>
              <a:rPr lang="en-US" altLang="ja-JP" dirty="0">
                <a:hlinkClick r:id="rId5"/>
              </a:rPr>
              <a:t>http://dragon.s151.xrea.com/65816/65816.html</a:t>
            </a:r>
            <a:endParaRPr lang="en-US" altLang="ja-JP" dirty="0"/>
          </a:p>
          <a:p>
            <a:r>
              <a:rPr lang="en-US" altLang="ja-JP" dirty="0">
                <a:hlinkClick r:id="rId6"/>
              </a:rPr>
              <a:t>https://fceux.com/web/home.html</a:t>
            </a:r>
            <a:r>
              <a:rPr lang="ja-JP" altLang="en-US" dirty="0"/>
              <a:t>　</a:t>
            </a:r>
            <a:r>
              <a:rPr lang="en-US" altLang="ja-JP" dirty="0"/>
              <a:t>(Emulator)</a:t>
            </a:r>
          </a:p>
          <a:p>
            <a:pPr marL="0" indent="0">
              <a:buNone/>
            </a:pPr>
            <a:endParaRPr lang="en-US" altLang="ja-JP" dirty="0"/>
          </a:p>
          <a:p>
            <a:pPr marL="0" indent="0">
              <a:buFont typeface="Arial" panose="020B0604020202020204" pitchFamily="34" charset="0"/>
              <a:buNone/>
            </a:pPr>
            <a:endParaRPr lang="ja-JP" altLang="en-US" dirty="0"/>
          </a:p>
        </p:txBody>
      </p:sp>
    </p:spTree>
    <p:extLst>
      <p:ext uri="{BB962C8B-B14F-4D97-AF65-F5344CB8AC3E}">
        <p14:creationId xmlns:p14="http://schemas.microsoft.com/office/powerpoint/2010/main" val="2784696581"/>
      </p:ext>
    </p:extLst>
  </p:cSld>
  <p:clrMapOvr>
    <a:masterClrMapping/>
  </p:clrMapOvr>
</p:sld>
</file>

<file path=ppt/theme/theme1.xml><?xml version="1.0" encoding="utf-8"?>
<a:theme xmlns:a="http://schemas.openxmlformats.org/drawingml/2006/main" name="Office テーマ">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Office_30741362_TF55923798.potx" id="{6BC95F83-31AE-49F3-9E82-C114590FC0E1}" vid="{AE94FFC3-C596-43F7-B1DB-3C3E7DCD221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024DF7-0783-4549-86B7-A48B29FBA9C2}">
  <ds:schemaRefs>
    <ds:schemaRef ds:uri="http://schemas.microsoft.com/office/2006/metadata/properties"/>
    <ds:schemaRef ds:uri="http://schemas.microsoft.com/office/2006/documentManagement/types"/>
    <ds:schemaRef ds:uri="http://schemas.microsoft.com/sharepoint/v3"/>
    <ds:schemaRef ds:uri="http://purl.org/dc/elements/1.1/"/>
    <ds:schemaRef ds:uri="http://schemas.openxmlformats.org/package/2006/metadata/core-properties"/>
    <ds:schemaRef ds:uri="6dc4bcd6-49db-4c07-9060-8acfc67cef9f"/>
    <ds:schemaRef ds:uri="http://www.w3.org/XML/1998/namespace"/>
    <ds:schemaRef ds:uri="http://schemas.microsoft.com/office/infopath/2007/PartnerControls"/>
    <ds:schemaRef ds:uri="http://purl.org/dc/terms/"/>
    <ds:schemaRef ds:uri="fb0879af-3eba-417a-a55a-ffe6dcd6ca77"/>
    <ds:schemaRef ds:uri="http://purl.org/dc/dcmitype/"/>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1053</Words>
  <Application>Microsoft Office PowerPoint</Application>
  <PresentationFormat>ワイド画面</PresentationFormat>
  <Paragraphs>161</Paragraphs>
  <Slides>12</Slides>
  <Notes>12</Notes>
  <HiddenSlides>0</HiddenSlides>
  <MMClips>1</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12</vt:i4>
      </vt:variant>
    </vt:vector>
  </HeadingPairs>
  <TitlesOfParts>
    <vt:vector size="15" baseType="lpstr">
      <vt:lpstr>Meiryo UI</vt:lpstr>
      <vt:lpstr>Arial</vt:lpstr>
      <vt:lpstr>Office テーマ</vt:lpstr>
      <vt:lpstr>ゼロから始める ファミコン開発</vt:lpstr>
      <vt:lpstr>はじめに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動作画面</vt:lpstr>
      <vt:lpstr>オマケ</vt:lpstr>
      <vt:lpstr>おわり！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2018-06-25T18:44:11Z</dcterms:created>
  <dcterms:modified xsi:type="dcterms:W3CDTF">2022-02-08T02:45:42Z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