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E1D16-0285-424F-96E7-623F2C8976E0}" v="15" dt="2020-07-09T02:11:56.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336"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Prasad" userId="4a0279c666e7f93f" providerId="LiveId" clId="{F41E1D16-0285-424F-96E7-623F2C8976E0}"/>
    <pc:docChg chg="undo custSel mod addSld delSld modSld sldOrd">
      <pc:chgData name="Tejas Prasad" userId="4a0279c666e7f93f" providerId="LiveId" clId="{F41E1D16-0285-424F-96E7-623F2C8976E0}" dt="2020-07-09T02:14:29.429" v="3745" actId="20577"/>
      <pc:docMkLst>
        <pc:docMk/>
      </pc:docMkLst>
      <pc:sldChg chg="modSp">
        <pc:chgData name="Tejas Prasad" userId="4a0279c666e7f93f" providerId="LiveId" clId="{F41E1D16-0285-424F-96E7-623F2C8976E0}" dt="2020-07-09T00:28:02.514" v="538" actId="20577"/>
        <pc:sldMkLst>
          <pc:docMk/>
          <pc:sldMk cId="2814484882" sldId="257"/>
        </pc:sldMkLst>
        <pc:spChg chg="mod">
          <ac:chgData name="Tejas Prasad" userId="4a0279c666e7f93f" providerId="LiveId" clId="{F41E1D16-0285-424F-96E7-623F2C8976E0}" dt="2020-07-09T00:28:02.514" v="538" actId="20577"/>
          <ac:spMkLst>
            <pc:docMk/>
            <pc:sldMk cId="2814484882" sldId="257"/>
            <ac:spMk id="3" creationId="{7F9156B8-58C0-4F9B-9EC2-1302F08DC696}"/>
          </ac:spMkLst>
        </pc:spChg>
      </pc:sldChg>
      <pc:sldChg chg="modSp">
        <pc:chgData name="Tejas Prasad" userId="4a0279c666e7f93f" providerId="LiveId" clId="{F41E1D16-0285-424F-96E7-623F2C8976E0}" dt="2020-07-09T00:32:37.963" v="993" actId="20577"/>
        <pc:sldMkLst>
          <pc:docMk/>
          <pc:sldMk cId="2503669299" sldId="258"/>
        </pc:sldMkLst>
        <pc:spChg chg="mod">
          <ac:chgData name="Tejas Prasad" userId="4a0279c666e7f93f" providerId="LiveId" clId="{F41E1D16-0285-424F-96E7-623F2C8976E0}" dt="2020-07-09T00:32:37.963" v="993" actId="20577"/>
          <ac:spMkLst>
            <pc:docMk/>
            <pc:sldMk cId="2503669299" sldId="258"/>
            <ac:spMk id="3" creationId="{6E9158B3-2A94-4468-B514-BA30EAF2EBA8}"/>
          </ac:spMkLst>
        </pc:spChg>
      </pc:sldChg>
      <pc:sldChg chg="modSp">
        <pc:chgData name="Tejas Prasad" userId="4a0279c666e7f93f" providerId="LiveId" clId="{F41E1D16-0285-424F-96E7-623F2C8976E0}" dt="2020-07-09T00:56:55.492" v="1967" actId="20577"/>
        <pc:sldMkLst>
          <pc:docMk/>
          <pc:sldMk cId="3159789304" sldId="259"/>
        </pc:sldMkLst>
        <pc:spChg chg="mod">
          <ac:chgData name="Tejas Prasad" userId="4a0279c666e7f93f" providerId="LiveId" clId="{F41E1D16-0285-424F-96E7-623F2C8976E0}" dt="2020-07-09T00:56:55.492" v="1967" actId="20577"/>
          <ac:spMkLst>
            <pc:docMk/>
            <pc:sldMk cId="3159789304" sldId="259"/>
            <ac:spMk id="3" creationId="{BDCD154C-68DB-4C65-B53B-A3EBDD9CAD7C}"/>
          </ac:spMkLst>
        </pc:spChg>
      </pc:sldChg>
      <pc:sldChg chg="addSp delSp modSp">
        <pc:chgData name="Tejas Prasad" userId="4a0279c666e7f93f" providerId="LiveId" clId="{F41E1D16-0285-424F-96E7-623F2C8976E0}" dt="2020-07-09T02:13:59.711" v="3692" actId="20577"/>
        <pc:sldMkLst>
          <pc:docMk/>
          <pc:sldMk cId="1141546395" sldId="260"/>
        </pc:sldMkLst>
        <pc:spChg chg="mod">
          <ac:chgData name="Tejas Prasad" userId="4a0279c666e7f93f" providerId="LiveId" clId="{F41E1D16-0285-424F-96E7-623F2C8976E0}" dt="2020-07-09T00:36:16.472" v="1385" actId="20577"/>
          <ac:spMkLst>
            <pc:docMk/>
            <pc:sldMk cId="1141546395" sldId="260"/>
            <ac:spMk id="2" creationId="{0C9E89EC-5833-4357-9AC5-A23694A1C994}"/>
          </ac:spMkLst>
        </pc:spChg>
        <pc:spChg chg="del">
          <ac:chgData name="Tejas Prasad" userId="4a0279c666e7f93f" providerId="LiveId" clId="{F41E1D16-0285-424F-96E7-623F2C8976E0}" dt="2020-07-09T00:36:28.739" v="1386" actId="3680"/>
          <ac:spMkLst>
            <pc:docMk/>
            <pc:sldMk cId="1141546395" sldId="260"/>
            <ac:spMk id="3" creationId="{692453AC-0D5D-4970-A528-5C94E0711CB1}"/>
          </ac:spMkLst>
        </pc:spChg>
        <pc:graphicFrameChg chg="add mod ord modGraphic">
          <ac:chgData name="Tejas Prasad" userId="4a0279c666e7f93f" providerId="LiveId" clId="{F41E1D16-0285-424F-96E7-623F2C8976E0}" dt="2020-07-09T02:13:59.711" v="3692" actId="20577"/>
          <ac:graphicFrameMkLst>
            <pc:docMk/>
            <pc:sldMk cId="1141546395" sldId="260"/>
            <ac:graphicFrameMk id="4" creationId="{A9FD8388-58B1-4DB6-A99E-314486ACBBA6}"/>
          </ac:graphicFrameMkLst>
        </pc:graphicFrameChg>
      </pc:sldChg>
      <pc:sldChg chg="addSp delSp modSp">
        <pc:chgData name="Tejas Prasad" userId="4a0279c666e7f93f" providerId="LiveId" clId="{F41E1D16-0285-424F-96E7-623F2C8976E0}" dt="2020-07-09T02:14:09.540" v="3694" actId="20577"/>
        <pc:sldMkLst>
          <pc:docMk/>
          <pc:sldMk cId="3178682152" sldId="261"/>
        </pc:sldMkLst>
        <pc:spChg chg="del">
          <ac:chgData name="Tejas Prasad" userId="4a0279c666e7f93f" providerId="LiveId" clId="{F41E1D16-0285-424F-96E7-623F2C8976E0}" dt="2020-07-09T00:58:42.713" v="2022" actId="3680"/>
          <ac:spMkLst>
            <pc:docMk/>
            <pc:sldMk cId="3178682152" sldId="261"/>
            <ac:spMk id="3" creationId="{71649190-018A-48F0-93BA-3EA3637A6077}"/>
          </ac:spMkLst>
        </pc:spChg>
        <pc:graphicFrameChg chg="add mod ord modGraphic">
          <ac:chgData name="Tejas Prasad" userId="4a0279c666e7f93f" providerId="LiveId" clId="{F41E1D16-0285-424F-96E7-623F2C8976E0}" dt="2020-07-09T02:14:09.540" v="3694" actId="20577"/>
          <ac:graphicFrameMkLst>
            <pc:docMk/>
            <pc:sldMk cId="3178682152" sldId="261"/>
            <ac:graphicFrameMk id="4" creationId="{84B9B505-7F90-453A-BFF9-E3E6F7549C21}"/>
          </ac:graphicFrameMkLst>
        </pc:graphicFrameChg>
      </pc:sldChg>
      <pc:sldChg chg="addSp delSp modSp mod setBg setClrOvrMap">
        <pc:chgData name="Tejas Prasad" userId="4a0279c666e7f93f" providerId="LiveId" clId="{F41E1D16-0285-424F-96E7-623F2C8976E0}" dt="2020-07-09T02:09:54.180" v="3289" actId="20577"/>
        <pc:sldMkLst>
          <pc:docMk/>
          <pc:sldMk cId="2997826347" sldId="262"/>
        </pc:sldMkLst>
        <pc:spChg chg="mod">
          <ac:chgData name="Tejas Prasad" userId="4a0279c666e7f93f" providerId="LiveId" clId="{F41E1D16-0285-424F-96E7-623F2C8976E0}" dt="2020-07-09T02:09:54.180" v="3289" actId="20577"/>
          <ac:spMkLst>
            <pc:docMk/>
            <pc:sldMk cId="2997826347" sldId="262"/>
            <ac:spMk id="2" creationId="{E838FF93-79E0-4010-A0E9-0925471EBB39}"/>
          </ac:spMkLst>
        </pc:spChg>
        <pc:spChg chg="del">
          <ac:chgData name="Tejas Prasad" userId="4a0279c666e7f93f" providerId="LiveId" clId="{F41E1D16-0285-424F-96E7-623F2C8976E0}" dt="2020-07-09T01:47:17.408" v="2976"/>
          <ac:spMkLst>
            <pc:docMk/>
            <pc:sldMk cId="2997826347" sldId="262"/>
            <ac:spMk id="3" creationId="{C87C8BAF-12FF-46D2-AD4C-F4D3AC615F82}"/>
          </ac:spMkLst>
        </pc:spChg>
        <pc:spChg chg="add">
          <ac:chgData name="Tejas Prasad" userId="4a0279c666e7f93f" providerId="LiveId" clId="{F41E1D16-0285-424F-96E7-623F2C8976E0}" dt="2020-07-09T01:47:52.137" v="2983" actId="26606"/>
          <ac:spMkLst>
            <pc:docMk/>
            <pc:sldMk cId="2997826347" sldId="262"/>
            <ac:spMk id="6" creationId="{AC2290F0-E45D-41DB-B296-10FEC3519026}"/>
          </ac:spMkLst>
        </pc:spChg>
        <pc:spChg chg="add">
          <ac:chgData name="Tejas Prasad" userId="4a0279c666e7f93f" providerId="LiveId" clId="{F41E1D16-0285-424F-96E7-623F2C8976E0}" dt="2020-07-09T01:47:52.137" v="2983" actId="26606"/>
          <ac:spMkLst>
            <pc:docMk/>
            <pc:sldMk cId="2997826347" sldId="262"/>
            <ac:spMk id="7" creationId="{42F5B9E6-0E39-45C4-A238-A7F0FA66F33C}"/>
          </ac:spMkLst>
        </pc:spChg>
        <pc:spChg chg="add del">
          <ac:chgData name="Tejas Prasad" userId="4a0279c666e7f93f" providerId="LiveId" clId="{F41E1D16-0285-424F-96E7-623F2C8976E0}" dt="2020-07-09T01:47:41.803" v="2982" actId="26606"/>
          <ac:spMkLst>
            <pc:docMk/>
            <pc:sldMk cId="2997826347" sldId="262"/>
            <ac:spMk id="8" creationId="{D4EFA358-00BE-4B80-B1EA-4A48F5408EAF}"/>
          </ac:spMkLst>
        </pc:spChg>
        <pc:spChg chg="add mod">
          <ac:chgData name="Tejas Prasad" userId="4a0279c666e7f93f" providerId="LiveId" clId="{F41E1D16-0285-424F-96E7-623F2C8976E0}" dt="2020-07-09T01:53:14.417" v="3049" actId="20577"/>
          <ac:spMkLst>
            <pc:docMk/>
            <pc:sldMk cId="2997826347" sldId="262"/>
            <ac:spMk id="9" creationId="{B2D575BE-3199-4246-8981-FAD1573E87B3}"/>
          </ac:spMkLst>
        </pc:spChg>
        <pc:spChg chg="add del">
          <ac:chgData name="Tejas Prasad" userId="4a0279c666e7f93f" providerId="LiveId" clId="{F41E1D16-0285-424F-96E7-623F2C8976E0}" dt="2020-07-09T01:47:41.803" v="2982" actId="26606"/>
          <ac:spMkLst>
            <pc:docMk/>
            <pc:sldMk cId="2997826347" sldId="262"/>
            <ac:spMk id="11" creationId="{E2DA8D37-1E70-450D-9D70-95873ABDC833}"/>
          </ac:spMkLst>
        </pc:spChg>
        <pc:spChg chg="add del">
          <ac:chgData name="Tejas Prasad" userId="4a0279c666e7f93f" providerId="LiveId" clId="{F41E1D16-0285-424F-96E7-623F2C8976E0}" dt="2020-07-09T01:47:41.803" v="2982" actId="26606"/>
          <ac:spMkLst>
            <pc:docMk/>
            <pc:sldMk cId="2997826347" sldId="262"/>
            <ac:spMk id="13" creationId="{D2E1CE80-9123-4F46-924D-C14DF534A985}"/>
          </ac:spMkLst>
        </pc:spChg>
        <pc:spChg chg="add">
          <ac:chgData name="Tejas Prasad" userId="4a0279c666e7f93f" providerId="LiveId" clId="{F41E1D16-0285-424F-96E7-623F2C8976E0}" dt="2020-07-09T01:47:52.137" v="2983" actId="26606"/>
          <ac:spMkLst>
            <pc:docMk/>
            <pc:sldMk cId="2997826347" sldId="262"/>
            <ac:spMk id="15" creationId="{B97A76A2-B7F2-4D75-AB9E-71FB748825F4}"/>
          </ac:spMkLst>
        </pc:spChg>
        <pc:picChg chg="add mod">
          <ac:chgData name="Tejas Prasad" userId="4a0279c666e7f93f" providerId="LiveId" clId="{F41E1D16-0285-424F-96E7-623F2C8976E0}" dt="2020-07-09T01:47:55.992" v="2984" actId="27614"/>
          <ac:picMkLst>
            <pc:docMk/>
            <pc:sldMk cId="2997826347" sldId="262"/>
            <ac:picMk id="4" creationId="{16BE4094-0243-4C81-980A-E85B7901B396}"/>
          </ac:picMkLst>
        </pc:picChg>
      </pc:sldChg>
      <pc:sldChg chg="addSp modSp add">
        <pc:chgData name="Tejas Prasad" userId="4a0279c666e7f93f" providerId="LiveId" clId="{F41E1D16-0285-424F-96E7-623F2C8976E0}" dt="2020-07-09T02:14:29.429" v="3745" actId="20577"/>
        <pc:sldMkLst>
          <pc:docMk/>
          <pc:sldMk cId="3084193071" sldId="263"/>
        </pc:sldMkLst>
        <pc:spChg chg="add mod">
          <ac:chgData name="Tejas Prasad" userId="4a0279c666e7f93f" providerId="LiveId" clId="{F41E1D16-0285-424F-96E7-623F2C8976E0}" dt="2020-07-09T02:12:17.388" v="3503" actId="20577"/>
          <ac:spMkLst>
            <pc:docMk/>
            <pc:sldMk cId="3084193071" sldId="263"/>
            <ac:spMk id="3" creationId="{B8BA1E11-A9FF-4CC2-911E-94AE52D50E2A}"/>
          </ac:spMkLst>
        </pc:spChg>
        <pc:spChg chg="add mod">
          <ac:chgData name="Tejas Prasad" userId="4a0279c666e7f93f" providerId="LiveId" clId="{F41E1D16-0285-424F-96E7-623F2C8976E0}" dt="2020-07-09T02:14:29.429" v="3745" actId="20577"/>
          <ac:spMkLst>
            <pc:docMk/>
            <pc:sldMk cId="3084193071" sldId="263"/>
            <ac:spMk id="5" creationId="{B74BBA08-816D-4F05-BDB6-11BF1FB0DFC2}"/>
          </ac:spMkLst>
        </pc:spChg>
        <pc:graphicFrameChg chg="mod modGraphic">
          <ac:chgData name="Tejas Prasad" userId="4a0279c666e7f93f" providerId="LiveId" clId="{F41E1D16-0285-424F-96E7-623F2C8976E0}" dt="2020-07-09T02:13:27.188" v="3665" actId="20577"/>
          <ac:graphicFrameMkLst>
            <pc:docMk/>
            <pc:sldMk cId="3084193071" sldId="263"/>
            <ac:graphicFrameMk id="4" creationId="{84B9B505-7F90-453A-BFF9-E3E6F7549C21}"/>
          </ac:graphicFrameMkLst>
        </pc:graphicFrameChg>
      </pc:sldChg>
      <pc:sldChg chg="addSp delSp modSp add mod setBg setClrOvrMap">
        <pc:chgData name="Tejas Prasad" userId="4a0279c666e7f93f" providerId="LiveId" clId="{F41E1D16-0285-424F-96E7-623F2C8976E0}" dt="2020-07-09T02:02:27.736" v="3201" actId="20577"/>
        <pc:sldMkLst>
          <pc:docMk/>
          <pc:sldMk cId="1285446665" sldId="264"/>
        </pc:sldMkLst>
        <pc:spChg chg="mod">
          <ac:chgData name="Tejas Prasad" userId="4a0279c666e7f93f" providerId="LiveId" clId="{F41E1D16-0285-424F-96E7-623F2C8976E0}" dt="2020-07-09T02:02:27.736" v="3201" actId="20577"/>
          <ac:spMkLst>
            <pc:docMk/>
            <pc:sldMk cId="1285446665" sldId="264"/>
            <ac:spMk id="2" creationId="{0C1856A8-BB2C-458E-8C61-9F21C90E58EA}"/>
          </ac:spMkLst>
        </pc:spChg>
        <pc:spChg chg="del">
          <ac:chgData name="Tejas Prasad" userId="4a0279c666e7f93f" providerId="LiveId" clId="{F41E1D16-0285-424F-96E7-623F2C8976E0}" dt="2020-07-09T02:01:46.314" v="3127"/>
          <ac:spMkLst>
            <pc:docMk/>
            <pc:sldMk cId="1285446665" sldId="264"/>
            <ac:spMk id="3" creationId="{038EC9F6-6EE5-4891-BC9C-32D2AA400FA9}"/>
          </ac:spMkLst>
        </pc:spChg>
        <pc:spChg chg="add">
          <ac:chgData name="Tejas Prasad" userId="4a0279c666e7f93f" providerId="LiveId" clId="{F41E1D16-0285-424F-96E7-623F2C8976E0}" dt="2020-07-09T02:01:56.985" v="3128" actId="26606"/>
          <ac:spMkLst>
            <pc:docMk/>
            <pc:sldMk cId="1285446665" sldId="264"/>
            <ac:spMk id="8" creationId="{F62F5F9A-A9F2-40A9-A7F8-33B2FB035EE1}"/>
          </ac:spMkLst>
        </pc:spChg>
        <pc:spChg chg="add">
          <ac:chgData name="Tejas Prasad" userId="4a0279c666e7f93f" providerId="LiveId" clId="{F41E1D16-0285-424F-96E7-623F2C8976E0}" dt="2020-07-09T02:01:56.985" v="3128" actId="26606"/>
          <ac:spMkLst>
            <pc:docMk/>
            <pc:sldMk cId="1285446665" sldId="264"/>
            <ac:spMk id="11" creationId="{AC2290F0-E45D-41DB-B296-10FEC3519026}"/>
          </ac:spMkLst>
        </pc:spChg>
        <pc:spChg chg="add">
          <ac:chgData name="Tejas Prasad" userId="4a0279c666e7f93f" providerId="LiveId" clId="{F41E1D16-0285-424F-96E7-623F2C8976E0}" dt="2020-07-09T02:01:56.985" v="3128" actId="26606"/>
          <ac:spMkLst>
            <pc:docMk/>
            <pc:sldMk cId="1285446665" sldId="264"/>
            <ac:spMk id="13" creationId="{42F5B9E6-0E39-45C4-A238-A7F0FA66F33C}"/>
          </ac:spMkLst>
        </pc:spChg>
        <pc:spChg chg="add">
          <ac:chgData name="Tejas Prasad" userId="4a0279c666e7f93f" providerId="LiveId" clId="{F41E1D16-0285-424F-96E7-623F2C8976E0}" dt="2020-07-09T02:01:56.985" v="3128" actId="26606"/>
          <ac:spMkLst>
            <pc:docMk/>
            <pc:sldMk cId="1285446665" sldId="264"/>
            <ac:spMk id="15" creationId="{B97A76A2-B7F2-4D75-AB9E-71FB748825F4}"/>
          </ac:spMkLst>
        </pc:spChg>
        <pc:picChg chg="add mod">
          <ac:chgData name="Tejas Prasad" userId="4a0279c666e7f93f" providerId="LiveId" clId="{F41E1D16-0285-424F-96E7-623F2C8976E0}" dt="2020-07-09T02:02:01.089" v="3129" actId="27614"/>
          <ac:picMkLst>
            <pc:docMk/>
            <pc:sldMk cId="1285446665" sldId="264"/>
            <ac:picMk id="4" creationId="{18E48790-267C-401D-BC83-073C69F220D9}"/>
          </ac:picMkLst>
        </pc:picChg>
      </pc:sldChg>
      <pc:sldChg chg="addSp modSp add mod setBg">
        <pc:chgData name="Tejas Prasad" userId="4a0279c666e7f93f" providerId="LiveId" clId="{F41E1D16-0285-424F-96E7-623F2C8976E0}" dt="2020-07-09T02:05:28.956" v="3257" actId="20577"/>
        <pc:sldMkLst>
          <pc:docMk/>
          <pc:sldMk cId="3627411992" sldId="265"/>
        </pc:sldMkLst>
        <pc:spChg chg="mod">
          <ac:chgData name="Tejas Prasad" userId="4a0279c666e7f93f" providerId="LiveId" clId="{F41E1D16-0285-424F-96E7-623F2C8976E0}" dt="2020-07-09T02:05:28.956" v="3257" actId="20577"/>
          <ac:spMkLst>
            <pc:docMk/>
            <pc:sldMk cId="3627411992" sldId="265"/>
            <ac:spMk id="2" creationId="{13B41401-1828-4A17-ABDE-02A34906E727}"/>
          </ac:spMkLst>
        </pc:spChg>
        <pc:spChg chg="mod">
          <ac:chgData name="Tejas Prasad" userId="4a0279c666e7f93f" providerId="LiveId" clId="{F41E1D16-0285-424F-96E7-623F2C8976E0}" dt="2020-07-09T02:04:53.109" v="3215" actId="26606"/>
          <ac:spMkLst>
            <pc:docMk/>
            <pc:sldMk cId="3627411992" sldId="265"/>
            <ac:spMk id="3" creationId="{27DA2533-C0A3-44DF-B4BC-163C6C943432}"/>
          </ac:spMkLst>
        </pc:spChg>
        <pc:spChg chg="add">
          <ac:chgData name="Tejas Prasad" userId="4a0279c666e7f93f" providerId="LiveId" clId="{F41E1D16-0285-424F-96E7-623F2C8976E0}" dt="2020-07-09T02:04:53.109" v="3215" actId="26606"/>
          <ac:spMkLst>
            <pc:docMk/>
            <pc:sldMk cId="3627411992" sldId="265"/>
            <ac:spMk id="10" creationId="{4DDFE9F7-C936-4F4C-9EF6-679F30903637}"/>
          </ac:spMkLst>
        </pc:spChg>
        <pc:spChg chg="add">
          <ac:chgData name="Tejas Prasad" userId="4a0279c666e7f93f" providerId="LiveId" clId="{F41E1D16-0285-424F-96E7-623F2C8976E0}" dt="2020-07-09T02:04:53.109" v="3215" actId="26606"/>
          <ac:spMkLst>
            <pc:docMk/>
            <pc:sldMk cId="3627411992" sldId="265"/>
            <ac:spMk id="12" creationId="{83F36C5B-9ECA-4480-ABF2-496C48A49F0C}"/>
          </ac:spMkLst>
        </pc:spChg>
        <pc:spChg chg="add">
          <ac:chgData name="Tejas Prasad" userId="4a0279c666e7f93f" providerId="LiveId" clId="{F41E1D16-0285-424F-96E7-623F2C8976E0}" dt="2020-07-09T02:04:53.109" v="3215" actId="26606"/>
          <ac:spMkLst>
            <pc:docMk/>
            <pc:sldMk cId="3627411992" sldId="265"/>
            <ac:spMk id="14" creationId="{B03C0BA2-EBED-460A-97AE-475F9377FD17}"/>
          </ac:spMkLst>
        </pc:spChg>
        <pc:picChg chg="add mod ord">
          <ac:chgData name="Tejas Prasad" userId="4a0279c666e7f93f" providerId="LiveId" clId="{F41E1D16-0285-424F-96E7-623F2C8976E0}" dt="2020-07-09T02:05:20.488" v="3230" actId="14100"/>
          <ac:picMkLst>
            <pc:docMk/>
            <pc:sldMk cId="3627411992" sldId="265"/>
            <ac:picMk id="4" creationId="{7949ED8C-83D9-4CCE-A4E5-438F97CA5BE6}"/>
          </ac:picMkLst>
        </pc:picChg>
        <pc:picChg chg="add mod">
          <ac:chgData name="Tejas Prasad" userId="4a0279c666e7f93f" providerId="LiveId" clId="{F41E1D16-0285-424F-96E7-623F2C8976E0}" dt="2020-07-09T02:05:08.449" v="3226" actId="1076"/>
          <ac:picMkLst>
            <pc:docMk/>
            <pc:sldMk cId="3627411992" sldId="265"/>
            <ac:picMk id="5" creationId="{13757B6E-3266-4312-AC5B-ABE82BB919BE}"/>
          </ac:picMkLst>
        </pc:picChg>
      </pc:sldChg>
      <pc:sldChg chg="add del">
        <pc:chgData name="Tejas Prasad" userId="4a0279c666e7f93f" providerId="LiveId" clId="{F41E1D16-0285-424F-96E7-623F2C8976E0}" dt="2020-07-09T02:10:10.376" v="3290" actId="2696"/>
        <pc:sldMkLst>
          <pc:docMk/>
          <pc:sldMk cId="3723117070" sldId="266"/>
        </pc:sldMkLst>
      </pc:sldChg>
      <pc:sldChg chg="addSp modSp add ord">
        <pc:chgData name="Tejas Prasad" userId="4a0279c666e7f93f" providerId="LiveId" clId="{F41E1D16-0285-424F-96E7-623F2C8976E0}" dt="2020-07-09T02:09:50.174" v="3280" actId="20577"/>
        <pc:sldMkLst>
          <pc:docMk/>
          <pc:sldMk cId="56223832" sldId="267"/>
        </pc:sldMkLst>
        <pc:spChg chg="mod">
          <ac:chgData name="Tejas Prasad" userId="4a0279c666e7f93f" providerId="LiveId" clId="{F41E1D16-0285-424F-96E7-623F2C8976E0}" dt="2020-07-09T02:09:50.174" v="3280" actId="20577"/>
          <ac:spMkLst>
            <pc:docMk/>
            <pc:sldMk cId="56223832" sldId="267"/>
            <ac:spMk id="2" creationId="{E838FF93-79E0-4010-A0E9-0925471EBB39}"/>
          </ac:spMkLst>
        </pc:spChg>
        <pc:picChg chg="add mod">
          <ac:chgData name="Tejas Prasad" userId="4a0279c666e7f93f" providerId="LiveId" clId="{F41E1D16-0285-424F-96E7-623F2C8976E0}" dt="2020-07-09T02:09:41.785" v="3275" actId="14100"/>
          <ac:picMkLst>
            <pc:docMk/>
            <pc:sldMk cId="56223832" sldId="267"/>
            <ac:picMk id="3" creationId="{6193987E-E155-4166-A1DD-7FE9D26B1C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07/08/20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07/08/20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07/08/20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07/08/20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07/08/20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07/08/20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07/08/20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07/08/20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07/08/20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07/08/20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EBF7-6EE9-4939-A2CE-7088FA055002}"/>
              </a:ext>
            </a:extLst>
          </p:cNvPr>
          <p:cNvSpPr>
            <a:spLocks noGrp="1"/>
          </p:cNvSpPr>
          <p:nvPr>
            <p:ph type="ctrTitle"/>
          </p:nvPr>
        </p:nvSpPr>
        <p:spPr/>
        <p:txBody>
          <a:bodyPr/>
          <a:lstStyle/>
          <a:p>
            <a:r>
              <a:rPr lang="en-US" dirty="0"/>
              <a:t>Schedule Builder</a:t>
            </a:r>
          </a:p>
        </p:txBody>
      </p:sp>
      <p:sp>
        <p:nvSpPr>
          <p:cNvPr id="3" name="Subtitle 2">
            <a:extLst>
              <a:ext uri="{FF2B5EF4-FFF2-40B4-BE49-F238E27FC236}">
                <a16:creationId xmlns:a16="http://schemas.microsoft.com/office/drawing/2014/main" id="{E362000B-44DE-4B86-A2FB-0259ACB91CF5}"/>
              </a:ext>
            </a:extLst>
          </p:cNvPr>
          <p:cNvSpPr>
            <a:spLocks noGrp="1"/>
          </p:cNvSpPr>
          <p:nvPr>
            <p:ph type="subTitle" idx="1"/>
          </p:nvPr>
        </p:nvSpPr>
        <p:spPr/>
        <p:txBody>
          <a:bodyPr/>
          <a:lstStyle/>
          <a:p>
            <a:r>
              <a:rPr lang="en-US" dirty="0"/>
              <a:t>By Tejas Prasad &amp; </a:t>
            </a:r>
            <a:r>
              <a:rPr lang="en-US" dirty="0" err="1"/>
              <a:t>Harprabh</a:t>
            </a:r>
            <a:r>
              <a:rPr lang="en-US" dirty="0"/>
              <a:t> Sangha </a:t>
            </a:r>
          </a:p>
        </p:txBody>
      </p:sp>
    </p:spTree>
    <p:extLst>
      <p:ext uri="{BB962C8B-B14F-4D97-AF65-F5344CB8AC3E}">
        <p14:creationId xmlns:p14="http://schemas.microsoft.com/office/powerpoint/2010/main" val="9753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DFE9F7-C936-4F4C-9EF6-679F30903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83F36C5B-9ECA-4480-ABF2-496C48A49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41401-1828-4A17-ABDE-02A34906E727}"/>
              </a:ext>
            </a:extLst>
          </p:cNvPr>
          <p:cNvSpPr>
            <a:spLocks noGrp="1"/>
          </p:cNvSpPr>
          <p:nvPr>
            <p:ph type="title"/>
          </p:nvPr>
        </p:nvSpPr>
        <p:spPr>
          <a:xfrm>
            <a:off x="810000" y="447188"/>
            <a:ext cx="6097955" cy="1559412"/>
          </a:xfrm>
        </p:spPr>
        <p:txBody>
          <a:bodyPr>
            <a:normAutofit/>
          </a:bodyPr>
          <a:lstStyle/>
          <a:p>
            <a:r>
              <a:rPr lang="en-US" dirty="0"/>
              <a:t>View Schedule Wireframe</a:t>
            </a:r>
          </a:p>
        </p:txBody>
      </p:sp>
      <p:sp>
        <p:nvSpPr>
          <p:cNvPr id="3" name="Content Placeholder 2">
            <a:extLst>
              <a:ext uri="{FF2B5EF4-FFF2-40B4-BE49-F238E27FC236}">
                <a16:creationId xmlns:a16="http://schemas.microsoft.com/office/drawing/2014/main" id="{27DA2533-C0A3-44DF-B4BC-163C6C943432}"/>
              </a:ext>
            </a:extLst>
          </p:cNvPr>
          <p:cNvSpPr>
            <a:spLocks noGrp="1"/>
          </p:cNvSpPr>
          <p:nvPr>
            <p:ph idx="1"/>
          </p:nvPr>
        </p:nvSpPr>
        <p:spPr>
          <a:xfrm>
            <a:off x="818712" y="2413000"/>
            <a:ext cx="6075179" cy="3632200"/>
          </a:xfrm>
        </p:spPr>
        <p:txBody>
          <a:bodyPr>
            <a:normAutofit/>
          </a:bodyPr>
          <a:lstStyle/>
          <a:p>
            <a:endParaRPr lang="en-US"/>
          </a:p>
        </p:txBody>
      </p:sp>
      <p:sp>
        <p:nvSpPr>
          <p:cNvPr id="14" name="Rounded Rectangle 17">
            <a:extLst>
              <a:ext uri="{FF2B5EF4-FFF2-40B4-BE49-F238E27FC236}">
                <a16:creationId xmlns:a16="http://schemas.microsoft.com/office/drawing/2014/main" id="{B03C0BA2-EBED-460A-97AE-475F9377F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13757B6E-3266-4312-AC5B-ABE82BB919BE}"/>
              </a:ext>
            </a:extLst>
          </p:cNvPr>
          <p:cNvPicPr>
            <a:picLocks noChangeAspect="1"/>
          </p:cNvPicPr>
          <p:nvPr/>
        </p:nvPicPr>
        <p:blipFill>
          <a:blip r:embed="rId2"/>
          <a:stretch>
            <a:fillRect/>
          </a:stretch>
        </p:blipFill>
        <p:spPr>
          <a:xfrm>
            <a:off x="8753161" y="1078016"/>
            <a:ext cx="2209923" cy="470196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7949ED8C-83D9-4CCE-A4E5-438F97CA5BE6}"/>
              </a:ext>
            </a:extLst>
          </p:cNvPr>
          <p:cNvPicPr>
            <a:picLocks noChangeAspect="1"/>
          </p:cNvPicPr>
          <p:nvPr/>
        </p:nvPicPr>
        <p:blipFill>
          <a:blip r:embed="rId3"/>
          <a:stretch>
            <a:fillRect/>
          </a:stretch>
        </p:blipFill>
        <p:spPr>
          <a:xfrm>
            <a:off x="8814409" y="1484570"/>
            <a:ext cx="2087425" cy="4116130"/>
          </a:xfrm>
          <a:prstGeom prst="rect">
            <a:avLst/>
          </a:prstGeom>
        </p:spPr>
      </p:pic>
    </p:spTree>
    <p:extLst>
      <p:ext uri="{BB962C8B-B14F-4D97-AF65-F5344CB8AC3E}">
        <p14:creationId xmlns:p14="http://schemas.microsoft.com/office/powerpoint/2010/main" val="362741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8FF93-79E0-4010-A0E9-0925471EBB39}"/>
              </a:ext>
            </a:extLst>
          </p:cNvPr>
          <p:cNvSpPr>
            <a:spLocks noGrp="1"/>
          </p:cNvSpPr>
          <p:nvPr>
            <p:ph type="title"/>
          </p:nvPr>
        </p:nvSpPr>
        <p:spPr>
          <a:xfrm>
            <a:off x="810000" y="447188"/>
            <a:ext cx="6097955" cy="1559412"/>
          </a:xfrm>
        </p:spPr>
        <p:txBody>
          <a:bodyPr>
            <a:normAutofit/>
          </a:bodyPr>
          <a:lstStyle/>
          <a:p>
            <a:r>
              <a:rPr lang="en-US" dirty="0"/>
              <a:t>Saved Schedules Wireframe</a:t>
            </a:r>
          </a:p>
        </p:txBody>
      </p:sp>
      <p:sp>
        <p:nvSpPr>
          <p:cNvPr id="9" name="Content Placeholder 7">
            <a:extLst>
              <a:ext uri="{FF2B5EF4-FFF2-40B4-BE49-F238E27FC236}">
                <a16:creationId xmlns:a16="http://schemas.microsoft.com/office/drawing/2014/main" id="{B2D575BE-3199-4246-8981-FAD1573E87B3}"/>
              </a:ext>
            </a:extLst>
          </p:cNvPr>
          <p:cNvSpPr>
            <a:spLocks noGrp="1"/>
          </p:cNvSpPr>
          <p:nvPr>
            <p:ph idx="1"/>
          </p:nvPr>
        </p:nvSpPr>
        <p:spPr>
          <a:xfrm>
            <a:off x="818712" y="2413000"/>
            <a:ext cx="6075179" cy="3632200"/>
          </a:xfrm>
        </p:spPr>
        <p:txBody>
          <a:bodyPr>
            <a:normAutofit/>
          </a:bodyPr>
          <a:lstStyle/>
          <a:p>
            <a:endParaRPr lang="en-US" dirty="0">
              <a:solidFill>
                <a:srgbClr val="FFFFFF"/>
              </a:solidFill>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16BE4094-0243-4C81-980A-E85B7901B396}"/>
              </a:ext>
            </a:extLst>
          </p:cNvPr>
          <p:cNvPicPr>
            <a:picLocks noChangeAspect="1"/>
          </p:cNvPicPr>
          <p:nvPr/>
        </p:nvPicPr>
        <p:blipFill>
          <a:blip r:embed="rId2"/>
          <a:stretch>
            <a:fillRect/>
          </a:stretch>
        </p:blipFill>
        <p:spPr>
          <a:xfrm>
            <a:off x="8824948" y="1258529"/>
            <a:ext cx="2100149" cy="4330205"/>
          </a:xfrm>
          <a:prstGeom prst="rect">
            <a:avLst/>
          </a:prstGeom>
        </p:spPr>
      </p:pic>
      <p:pic>
        <p:nvPicPr>
          <p:cNvPr id="3" name="Picture 2">
            <a:extLst>
              <a:ext uri="{FF2B5EF4-FFF2-40B4-BE49-F238E27FC236}">
                <a16:creationId xmlns:a16="http://schemas.microsoft.com/office/drawing/2014/main" id="{6193987E-E155-4166-A1DD-7FE9D26B1CB2}"/>
              </a:ext>
            </a:extLst>
          </p:cNvPr>
          <p:cNvPicPr>
            <a:picLocks noChangeAspect="1"/>
          </p:cNvPicPr>
          <p:nvPr/>
        </p:nvPicPr>
        <p:blipFill>
          <a:blip r:embed="rId3"/>
          <a:stretch>
            <a:fillRect/>
          </a:stretch>
        </p:blipFill>
        <p:spPr>
          <a:xfrm>
            <a:off x="8840870" y="1269266"/>
            <a:ext cx="2084227" cy="1816834"/>
          </a:xfrm>
          <a:prstGeom prst="rect">
            <a:avLst/>
          </a:prstGeom>
        </p:spPr>
      </p:pic>
    </p:spTree>
    <p:extLst>
      <p:ext uri="{BB962C8B-B14F-4D97-AF65-F5344CB8AC3E}">
        <p14:creationId xmlns:p14="http://schemas.microsoft.com/office/powerpoint/2010/main" val="562238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A142-07B6-4B78-B5F5-9FA0F808B3A0}"/>
              </a:ext>
            </a:extLst>
          </p:cNvPr>
          <p:cNvSpPr>
            <a:spLocks noGrp="1"/>
          </p:cNvSpPr>
          <p:nvPr>
            <p:ph type="title"/>
          </p:nvPr>
        </p:nvSpPr>
        <p:spPr/>
        <p:txBody>
          <a:bodyPr/>
          <a:lstStyle/>
          <a:p>
            <a:r>
              <a:rPr lang="en-US" dirty="0"/>
              <a:t>What is Schedule Builder?</a:t>
            </a:r>
          </a:p>
        </p:txBody>
      </p:sp>
      <p:sp>
        <p:nvSpPr>
          <p:cNvPr id="3" name="Content Placeholder 2">
            <a:extLst>
              <a:ext uri="{FF2B5EF4-FFF2-40B4-BE49-F238E27FC236}">
                <a16:creationId xmlns:a16="http://schemas.microsoft.com/office/drawing/2014/main" id="{7F9156B8-58C0-4F9B-9EC2-1302F08DC696}"/>
              </a:ext>
            </a:extLst>
          </p:cNvPr>
          <p:cNvSpPr>
            <a:spLocks noGrp="1"/>
          </p:cNvSpPr>
          <p:nvPr>
            <p:ph idx="1"/>
          </p:nvPr>
        </p:nvSpPr>
        <p:spPr/>
        <p:txBody>
          <a:bodyPr/>
          <a:lstStyle/>
          <a:p>
            <a:r>
              <a:rPr lang="en-US" dirty="0"/>
              <a:t>The Schedule Builder app is designed for College Students by College Students</a:t>
            </a:r>
          </a:p>
          <a:p>
            <a:r>
              <a:rPr lang="en-US" dirty="0"/>
              <a:t>A user will be able to enter in 1 or more classes they want to take for an upcoming semester</a:t>
            </a:r>
          </a:p>
          <a:p>
            <a:r>
              <a:rPr lang="en-US" dirty="0"/>
              <a:t>They can put in restrictions such as no classes on Fridays, having no class during lunch or during a specific time period on a day</a:t>
            </a:r>
          </a:p>
          <a:p>
            <a:r>
              <a:rPr lang="en-US" dirty="0"/>
              <a:t>The app will generate a list of all possible schedules a student can take with the classes and restrictions they inputted.</a:t>
            </a:r>
          </a:p>
        </p:txBody>
      </p:sp>
    </p:spTree>
    <p:extLst>
      <p:ext uri="{BB962C8B-B14F-4D97-AF65-F5344CB8AC3E}">
        <p14:creationId xmlns:p14="http://schemas.microsoft.com/office/powerpoint/2010/main" val="281448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0DB9-2D44-43BA-81F4-064EC18397B0}"/>
              </a:ext>
            </a:extLst>
          </p:cNvPr>
          <p:cNvSpPr>
            <a:spLocks noGrp="1"/>
          </p:cNvSpPr>
          <p:nvPr>
            <p:ph type="title"/>
          </p:nvPr>
        </p:nvSpPr>
        <p:spPr/>
        <p:txBody>
          <a:bodyPr/>
          <a:lstStyle/>
          <a:p>
            <a:r>
              <a:rPr lang="en-US" dirty="0"/>
              <a:t>Why is Schedule Builder?</a:t>
            </a:r>
          </a:p>
        </p:txBody>
      </p:sp>
      <p:sp>
        <p:nvSpPr>
          <p:cNvPr id="3" name="Content Placeholder 2">
            <a:extLst>
              <a:ext uri="{FF2B5EF4-FFF2-40B4-BE49-F238E27FC236}">
                <a16:creationId xmlns:a16="http://schemas.microsoft.com/office/drawing/2014/main" id="{6E9158B3-2A94-4468-B514-BA30EAF2EBA8}"/>
              </a:ext>
            </a:extLst>
          </p:cNvPr>
          <p:cNvSpPr>
            <a:spLocks noGrp="1"/>
          </p:cNvSpPr>
          <p:nvPr>
            <p:ph idx="1"/>
          </p:nvPr>
        </p:nvSpPr>
        <p:spPr/>
        <p:txBody>
          <a:bodyPr/>
          <a:lstStyle/>
          <a:p>
            <a:r>
              <a:rPr lang="en-US" dirty="0"/>
              <a:t>Right now there is no easy way at </a:t>
            </a:r>
            <a:r>
              <a:rPr lang="en-US" dirty="0" err="1"/>
              <a:t>WashU</a:t>
            </a:r>
            <a:r>
              <a:rPr lang="en-US" dirty="0"/>
              <a:t> to look at multiple different schedules with classes which have different sections or recitations</a:t>
            </a:r>
          </a:p>
          <a:p>
            <a:r>
              <a:rPr lang="en-US" dirty="0"/>
              <a:t>The only way right now to look at different schedules is for a student to make those schedules themselves which is a time consuming task</a:t>
            </a:r>
          </a:p>
        </p:txBody>
      </p:sp>
    </p:spTree>
    <p:extLst>
      <p:ext uri="{BB962C8B-B14F-4D97-AF65-F5344CB8AC3E}">
        <p14:creationId xmlns:p14="http://schemas.microsoft.com/office/powerpoint/2010/main" val="250366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9708-3550-4889-B770-BBA3F63CA7EB}"/>
              </a:ext>
            </a:extLst>
          </p:cNvPr>
          <p:cNvSpPr>
            <a:spLocks noGrp="1"/>
          </p:cNvSpPr>
          <p:nvPr>
            <p:ph type="title"/>
          </p:nvPr>
        </p:nvSpPr>
        <p:spPr/>
        <p:txBody>
          <a:bodyPr/>
          <a:lstStyle/>
          <a:p>
            <a:r>
              <a:rPr lang="en-US" dirty="0"/>
              <a:t>Schedule Builder Parts</a:t>
            </a:r>
          </a:p>
        </p:txBody>
      </p:sp>
      <p:sp>
        <p:nvSpPr>
          <p:cNvPr id="3" name="Content Placeholder 2">
            <a:extLst>
              <a:ext uri="{FF2B5EF4-FFF2-40B4-BE49-F238E27FC236}">
                <a16:creationId xmlns:a16="http://schemas.microsoft.com/office/drawing/2014/main" id="{BDCD154C-68DB-4C65-B53B-A3EBDD9CAD7C}"/>
              </a:ext>
            </a:extLst>
          </p:cNvPr>
          <p:cNvSpPr>
            <a:spLocks noGrp="1"/>
          </p:cNvSpPr>
          <p:nvPr>
            <p:ph idx="1"/>
          </p:nvPr>
        </p:nvSpPr>
        <p:spPr/>
        <p:txBody>
          <a:bodyPr/>
          <a:lstStyle/>
          <a:p>
            <a:r>
              <a:rPr lang="en-US" dirty="0"/>
              <a:t>The first part of the app will be getting a list of all courses and sections for the upcoming fall semester. This could involve scraping the </a:t>
            </a:r>
            <a:r>
              <a:rPr lang="en-US" dirty="0" err="1"/>
              <a:t>WashU</a:t>
            </a:r>
            <a:r>
              <a:rPr lang="en-US" dirty="0"/>
              <a:t> Course website, using an API, or hardcoding in a select number of classes</a:t>
            </a:r>
          </a:p>
          <a:p>
            <a:r>
              <a:rPr lang="en-US" dirty="0"/>
              <a:t>The second part would be creating a UI so user’s could input their classes and any restrictions they have such as no classes after 5PM. They can signify if a class must be in the schedule or if it’s optional</a:t>
            </a:r>
          </a:p>
          <a:p>
            <a:r>
              <a:rPr lang="en-US" dirty="0"/>
              <a:t>The third part is the schedule generator. This will be an algorithm which will have to take in the courses the user selected and any constraints they have and generate all possible valid schedules.</a:t>
            </a:r>
          </a:p>
          <a:p>
            <a:r>
              <a:rPr lang="en-US" dirty="0"/>
              <a:t>The fourth part would be allowing the user to save any schedules they want</a:t>
            </a:r>
          </a:p>
        </p:txBody>
      </p:sp>
    </p:spTree>
    <p:extLst>
      <p:ext uri="{BB962C8B-B14F-4D97-AF65-F5344CB8AC3E}">
        <p14:creationId xmlns:p14="http://schemas.microsoft.com/office/powerpoint/2010/main" val="315978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9EC-5833-4357-9AC5-A23694A1C994}"/>
              </a:ext>
            </a:extLst>
          </p:cNvPr>
          <p:cNvSpPr>
            <a:spLocks noGrp="1"/>
          </p:cNvSpPr>
          <p:nvPr>
            <p:ph type="title"/>
          </p:nvPr>
        </p:nvSpPr>
        <p:spPr/>
        <p:txBody>
          <a:bodyPr/>
          <a:lstStyle/>
          <a:p>
            <a:r>
              <a:rPr lang="en-US" dirty="0"/>
              <a:t>Distribution of Work</a:t>
            </a:r>
          </a:p>
        </p:txBody>
      </p:sp>
      <p:graphicFrame>
        <p:nvGraphicFramePr>
          <p:cNvPr id="4" name="Table 4">
            <a:extLst>
              <a:ext uri="{FF2B5EF4-FFF2-40B4-BE49-F238E27FC236}">
                <a16:creationId xmlns:a16="http://schemas.microsoft.com/office/drawing/2014/main" id="{A9FD8388-58B1-4DB6-A99E-314486ACBBA6}"/>
              </a:ext>
            </a:extLst>
          </p:cNvPr>
          <p:cNvGraphicFramePr>
            <a:graphicFrameLocks noGrp="1"/>
          </p:cNvGraphicFramePr>
          <p:nvPr>
            <p:ph idx="1"/>
            <p:extLst>
              <p:ext uri="{D42A27DB-BD31-4B8C-83A1-F6EECF244321}">
                <p14:modId xmlns:p14="http://schemas.microsoft.com/office/powerpoint/2010/main" val="1229117873"/>
              </p:ext>
            </p:extLst>
          </p:nvPr>
        </p:nvGraphicFramePr>
        <p:xfrm>
          <a:off x="819150" y="2222500"/>
          <a:ext cx="10553700" cy="2123440"/>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3206228509"/>
                    </a:ext>
                  </a:extLst>
                </a:gridCol>
                <a:gridCol w="3517900">
                  <a:extLst>
                    <a:ext uri="{9D8B030D-6E8A-4147-A177-3AD203B41FA5}">
                      <a16:colId xmlns:a16="http://schemas.microsoft.com/office/drawing/2014/main" val="942670705"/>
                    </a:ext>
                  </a:extLst>
                </a:gridCol>
                <a:gridCol w="3517900">
                  <a:extLst>
                    <a:ext uri="{9D8B030D-6E8A-4147-A177-3AD203B41FA5}">
                      <a16:colId xmlns:a16="http://schemas.microsoft.com/office/drawing/2014/main" val="1396092199"/>
                    </a:ext>
                  </a:extLst>
                </a:gridCol>
              </a:tblGrid>
              <a:tr h="370840">
                <a:tc>
                  <a:txBody>
                    <a:bodyPr/>
                    <a:lstStyle/>
                    <a:p>
                      <a:r>
                        <a:rPr lang="en-US" dirty="0"/>
                        <a:t>Tasks</a:t>
                      </a:r>
                    </a:p>
                  </a:txBody>
                  <a:tcPr/>
                </a:tc>
                <a:tc>
                  <a:txBody>
                    <a:bodyPr/>
                    <a:lstStyle/>
                    <a:p>
                      <a:r>
                        <a:rPr lang="en-US" dirty="0"/>
                        <a:t>Tejas</a:t>
                      </a:r>
                    </a:p>
                  </a:txBody>
                  <a:tcPr/>
                </a:tc>
                <a:tc>
                  <a:txBody>
                    <a:bodyPr/>
                    <a:lstStyle/>
                    <a:p>
                      <a:r>
                        <a:rPr lang="en-US" dirty="0" err="1"/>
                        <a:t>Harprabh</a:t>
                      </a:r>
                      <a:endParaRPr lang="en-US" dirty="0"/>
                    </a:p>
                  </a:txBody>
                  <a:tcPr/>
                </a:tc>
                <a:extLst>
                  <a:ext uri="{0D108BD9-81ED-4DB2-BD59-A6C34878D82A}">
                    <a16:rowId xmlns:a16="http://schemas.microsoft.com/office/drawing/2014/main" val="3327159022"/>
                  </a:ext>
                </a:extLst>
              </a:tr>
              <a:tr h="370840">
                <a:tc>
                  <a:txBody>
                    <a:bodyPr/>
                    <a:lstStyle/>
                    <a:p>
                      <a:r>
                        <a:rPr lang="en-US" dirty="0"/>
                        <a:t>App UI &amp; Data Integration</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877879580"/>
                  </a:ext>
                </a:extLst>
              </a:tr>
              <a:tr h="370840">
                <a:tc>
                  <a:txBody>
                    <a:bodyPr/>
                    <a:lstStyle/>
                    <a:p>
                      <a:r>
                        <a:rPr lang="en-US" dirty="0"/>
                        <a:t>Schedule Builder Algorithm</a:t>
                      </a:r>
                    </a:p>
                  </a:txBody>
                  <a:tcPr/>
                </a:tc>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3213618467"/>
                  </a:ext>
                </a:extLst>
              </a:tr>
              <a:tr h="370840">
                <a:tc>
                  <a:txBody>
                    <a:bodyPr/>
                    <a:lstStyle/>
                    <a:p>
                      <a:r>
                        <a:rPr lang="en-US" dirty="0"/>
                        <a:t>Scraping Course Website/Getting Course Data</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26654466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929672"/>
                  </a:ext>
                </a:extLst>
              </a:tr>
            </a:tbl>
          </a:graphicData>
        </a:graphic>
      </p:graphicFrame>
    </p:spTree>
    <p:extLst>
      <p:ext uri="{BB962C8B-B14F-4D97-AF65-F5344CB8AC3E}">
        <p14:creationId xmlns:p14="http://schemas.microsoft.com/office/powerpoint/2010/main" val="114154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5344-0D22-458E-8693-144CDB035578}"/>
              </a:ext>
            </a:extLst>
          </p:cNvPr>
          <p:cNvSpPr>
            <a:spLocks noGrp="1"/>
          </p:cNvSpPr>
          <p:nvPr>
            <p:ph type="title"/>
          </p:nvPr>
        </p:nvSpPr>
        <p:spPr/>
        <p:txBody>
          <a:bodyPr/>
          <a:lstStyle/>
          <a:p>
            <a:r>
              <a:rPr lang="en-US" dirty="0"/>
              <a:t>Sprint Planning</a:t>
            </a:r>
          </a:p>
        </p:txBody>
      </p:sp>
      <p:graphicFrame>
        <p:nvGraphicFramePr>
          <p:cNvPr id="4" name="Table 4">
            <a:extLst>
              <a:ext uri="{FF2B5EF4-FFF2-40B4-BE49-F238E27FC236}">
                <a16:creationId xmlns:a16="http://schemas.microsoft.com/office/drawing/2014/main" id="{84B9B505-7F90-453A-BFF9-E3E6F7549C21}"/>
              </a:ext>
            </a:extLst>
          </p:cNvPr>
          <p:cNvGraphicFramePr>
            <a:graphicFrameLocks noGrp="1"/>
          </p:cNvGraphicFramePr>
          <p:nvPr>
            <p:ph idx="1"/>
            <p:extLst>
              <p:ext uri="{D42A27DB-BD31-4B8C-83A1-F6EECF244321}">
                <p14:modId xmlns:p14="http://schemas.microsoft.com/office/powerpoint/2010/main" val="336371715"/>
              </p:ext>
            </p:extLst>
          </p:nvPr>
        </p:nvGraphicFramePr>
        <p:xfrm>
          <a:off x="819148" y="2222500"/>
          <a:ext cx="10562852" cy="4201620"/>
        </p:xfrm>
        <a:graphic>
          <a:graphicData uri="http://schemas.openxmlformats.org/drawingml/2006/table">
            <a:tbl>
              <a:tblPr firstRow="1" bandRow="1">
                <a:tableStyleId>{5C22544A-7EE6-4342-B048-85BDC9FD1C3A}</a:tableStyleId>
              </a:tblPr>
              <a:tblGrid>
                <a:gridCol w="2640713">
                  <a:extLst>
                    <a:ext uri="{9D8B030D-6E8A-4147-A177-3AD203B41FA5}">
                      <a16:colId xmlns:a16="http://schemas.microsoft.com/office/drawing/2014/main" val="1339673350"/>
                    </a:ext>
                  </a:extLst>
                </a:gridCol>
                <a:gridCol w="2640713">
                  <a:extLst>
                    <a:ext uri="{9D8B030D-6E8A-4147-A177-3AD203B41FA5}">
                      <a16:colId xmlns:a16="http://schemas.microsoft.com/office/drawing/2014/main" val="2391192030"/>
                    </a:ext>
                  </a:extLst>
                </a:gridCol>
                <a:gridCol w="2640713">
                  <a:extLst>
                    <a:ext uri="{9D8B030D-6E8A-4147-A177-3AD203B41FA5}">
                      <a16:colId xmlns:a16="http://schemas.microsoft.com/office/drawing/2014/main" val="2777736745"/>
                    </a:ext>
                  </a:extLst>
                </a:gridCol>
                <a:gridCol w="2640713">
                  <a:extLst>
                    <a:ext uri="{9D8B030D-6E8A-4147-A177-3AD203B41FA5}">
                      <a16:colId xmlns:a16="http://schemas.microsoft.com/office/drawing/2014/main" val="3262257378"/>
                    </a:ext>
                  </a:extLst>
                </a:gridCol>
              </a:tblGrid>
              <a:tr h="230701">
                <a:tc>
                  <a:txBody>
                    <a:bodyPr/>
                    <a:lstStyle/>
                    <a:p>
                      <a:r>
                        <a:rPr lang="en-US" sz="1050" dirty="0"/>
                        <a:t>Task</a:t>
                      </a:r>
                    </a:p>
                  </a:txBody>
                  <a:tcPr/>
                </a:tc>
                <a:tc>
                  <a:txBody>
                    <a:bodyPr/>
                    <a:lstStyle/>
                    <a:p>
                      <a:r>
                        <a:rPr lang="en-US" sz="1050" dirty="0"/>
                        <a:t>Start Week</a:t>
                      </a:r>
                    </a:p>
                  </a:txBody>
                  <a:tcPr/>
                </a:tc>
                <a:tc>
                  <a:txBody>
                    <a:bodyPr/>
                    <a:lstStyle/>
                    <a:p>
                      <a:r>
                        <a:rPr lang="en-US" sz="1050" dirty="0"/>
                        <a:t>Assignee</a:t>
                      </a:r>
                    </a:p>
                  </a:txBody>
                  <a:tcPr/>
                </a:tc>
                <a:tc>
                  <a:txBody>
                    <a:bodyPr/>
                    <a:lstStyle/>
                    <a:p>
                      <a:r>
                        <a:rPr lang="en-US" sz="1050" dirty="0"/>
                        <a:t>Estimated Time to Complete</a:t>
                      </a:r>
                    </a:p>
                  </a:txBody>
                  <a:tcPr/>
                </a:tc>
                <a:extLst>
                  <a:ext uri="{0D108BD9-81ED-4DB2-BD59-A6C34878D82A}">
                    <a16:rowId xmlns:a16="http://schemas.microsoft.com/office/drawing/2014/main" val="2763287639"/>
                  </a:ext>
                </a:extLst>
              </a:tr>
              <a:tr h="230701">
                <a:tc>
                  <a:txBody>
                    <a:bodyPr/>
                    <a:lstStyle/>
                    <a:p>
                      <a:r>
                        <a:rPr lang="en-US" sz="1050" dirty="0"/>
                        <a:t>Create App Layout in Storyboard</a:t>
                      </a:r>
                    </a:p>
                  </a:txBody>
                  <a:tcPr/>
                </a:tc>
                <a:tc>
                  <a:txBody>
                    <a:bodyPr/>
                    <a:lstStyle/>
                    <a:p>
                      <a:r>
                        <a:rPr lang="en-US" sz="1050" dirty="0"/>
                        <a:t>7/13</a:t>
                      </a:r>
                    </a:p>
                  </a:txBody>
                  <a:tcPr/>
                </a:tc>
                <a:tc>
                  <a:txBody>
                    <a:bodyPr/>
                    <a:lstStyle/>
                    <a:p>
                      <a:r>
                        <a:rPr lang="en-US" sz="1050" dirty="0"/>
                        <a:t>Tejas</a:t>
                      </a:r>
                    </a:p>
                  </a:txBody>
                  <a:tcPr/>
                </a:tc>
                <a:tc>
                  <a:txBody>
                    <a:bodyPr/>
                    <a:lstStyle/>
                    <a:p>
                      <a:r>
                        <a:rPr lang="en-US" sz="1050" dirty="0"/>
                        <a:t>6 Days</a:t>
                      </a:r>
                    </a:p>
                  </a:txBody>
                  <a:tcPr/>
                </a:tc>
                <a:extLst>
                  <a:ext uri="{0D108BD9-81ED-4DB2-BD59-A6C34878D82A}">
                    <a16:rowId xmlns:a16="http://schemas.microsoft.com/office/drawing/2014/main" val="3883743041"/>
                  </a:ext>
                </a:extLst>
              </a:tr>
              <a:tr h="384501">
                <a:tc>
                  <a:txBody>
                    <a:bodyPr/>
                    <a:lstStyle/>
                    <a:p>
                      <a:r>
                        <a:rPr lang="en-US" sz="1050" dirty="0"/>
                        <a:t>Investigate acquiring Course Data</a:t>
                      </a:r>
                    </a:p>
                  </a:txBody>
                  <a:tcPr/>
                </a:tc>
                <a:tc>
                  <a:txBody>
                    <a:bodyPr/>
                    <a:lstStyle/>
                    <a:p>
                      <a:r>
                        <a:rPr lang="en-US" sz="1050" dirty="0"/>
                        <a:t>7/13</a:t>
                      </a:r>
                    </a:p>
                  </a:txBody>
                  <a:tcPr/>
                </a:tc>
                <a:tc>
                  <a:txBody>
                    <a:bodyPr/>
                    <a:lstStyle/>
                    <a:p>
                      <a:r>
                        <a:rPr lang="en-US" sz="1050" dirty="0" err="1"/>
                        <a:t>Harprabh</a:t>
                      </a:r>
                      <a:endParaRPr lang="en-US" sz="1050" dirty="0"/>
                    </a:p>
                  </a:txBody>
                  <a:tcPr/>
                </a:tc>
                <a:tc>
                  <a:txBody>
                    <a:bodyPr/>
                    <a:lstStyle/>
                    <a:p>
                      <a:r>
                        <a:rPr lang="en-US" sz="1050" dirty="0"/>
                        <a:t>3 Days</a:t>
                      </a:r>
                    </a:p>
                  </a:txBody>
                  <a:tcPr/>
                </a:tc>
                <a:extLst>
                  <a:ext uri="{0D108BD9-81ED-4DB2-BD59-A6C34878D82A}">
                    <a16:rowId xmlns:a16="http://schemas.microsoft.com/office/drawing/2014/main" val="968038454"/>
                  </a:ext>
                </a:extLst>
              </a:tr>
              <a:tr h="384501">
                <a:tc>
                  <a:txBody>
                    <a:bodyPr/>
                    <a:lstStyle/>
                    <a:p>
                      <a:r>
                        <a:rPr lang="en-US" sz="1050" dirty="0"/>
                        <a:t>Acquire Course Data or Create Dummy Data</a:t>
                      </a:r>
                    </a:p>
                  </a:txBody>
                  <a:tcPr/>
                </a:tc>
                <a:tc>
                  <a:txBody>
                    <a:bodyPr/>
                    <a:lstStyle/>
                    <a:p>
                      <a:r>
                        <a:rPr lang="en-US" sz="1050" dirty="0"/>
                        <a:t>7/13</a:t>
                      </a:r>
                    </a:p>
                  </a:txBody>
                  <a:tcPr/>
                </a:tc>
                <a:tc>
                  <a:txBody>
                    <a:bodyPr/>
                    <a:lstStyle/>
                    <a:p>
                      <a:r>
                        <a:rPr lang="en-US" sz="1050" dirty="0" err="1"/>
                        <a:t>Harprabh</a:t>
                      </a:r>
                      <a:endParaRPr lang="en-US" sz="1050" dirty="0"/>
                    </a:p>
                  </a:txBody>
                  <a:tcPr/>
                </a:tc>
                <a:tc>
                  <a:txBody>
                    <a:bodyPr/>
                    <a:lstStyle/>
                    <a:p>
                      <a:r>
                        <a:rPr lang="en-US" sz="1050" dirty="0"/>
                        <a:t>2 Days</a:t>
                      </a:r>
                    </a:p>
                  </a:txBody>
                  <a:tcPr/>
                </a:tc>
                <a:extLst>
                  <a:ext uri="{0D108BD9-81ED-4DB2-BD59-A6C34878D82A}">
                    <a16:rowId xmlns:a16="http://schemas.microsoft.com/office/drawing/2014/main" val="2508477289"/>
                  </a:ext>
                </a:extLst>
              </a:tr>
              <a:tr h="384501">
                <a:tc>
                  <a:txBody>
                    <a:bodyPr/>
                    <a:lstStyle/>
                    <a:p>
                      <a:r>
                        <a:rPr lang="en-US" sz="1050" dirty="0"/>
                        <a:t>Create Working Schedule Input Page</a:t>
                      </a:r>
                    </a:p>
                  </a:txBody>
                  <a:tcPr/>
                </a:tc>
                <a:tc>
                  <a:txBody>
                    <a:bodyPr/>
                    <a:lstStyle/>
                    <a:p>
                      <a:r>
                        <a:rPr lang="en-US" sz="1050" dirty="0"/>
                        <a:t>7/13</a:t>
                      </a:r>
                    </a:p>
                  </a:txBody>
                  <a:tcPr/>
                </a:tc>
                <a:tc>
                  <a:txBody>
                    <a:bodyPr/>
                    <a:lstStyle/>
                    <a:p>
                      <a:r>
                        <a:rPr lang="en-US" sz="1050" dirty="0" err="1"/>
                        <a:t>Harprabh</a:t>
                      </a:r>
                      <a:endParaRPr lang="en-US" sz="1050" dirty="0"/>
                    </a:p>
                  </a:txBody>
                  <a:tcPr/>
                </a:tc>
                <a:tc>
                  <a:txBody>
                    <a:bodyPr/>
                    <a:lstStyle/>
                    <a:p>
                      <a:r>
                        <a:rPr lang="en-US" sz="1050" dirty="0"/>
                        <a:t>4 Days</a:t>
                      </a:r>
                    </a:p>
                  </a:txBody>
                  <a:tcPr/>
                </a:tc>
                <a:extLst>
                  <a:ext uri="{0D108BD9-81ED-4DB2-BD59-A6C34878D82A}">
                    <a16:rowId xmlns:a16="http://schemas.microsoft.com/office/drawing/2014/main" val="2175440623"/>
                  </a:ext>
                </a:extLst>
              </a:tr>
              <a:tr h="538302">
                <a:tc>
                  <a:txBody>
                    <a:bodyPr/>
                    <a:lstStyle/>
                    <a:p>
                      <a:r>
                        <a:rPr lang="en-US" sz="1050" dirty="0"/>
                        <a:t>Create Initial Schedule Algorithm to generate all schedules with no restrictions</a:t>
                      </a:r>
                    </a:p>
                  </a:txBody>
                  <a:tcPr/>
                </a:tc>
                <a:tc>
                  <a:txBody>
                    <a:bodyPr/>
                    <a:lstStyle/>
                    <a:p>
                      <a:r>
                        <a:rPr lang="en-US" sz="1050" dirty="0"/>
                        <a:t>7/20</a:t>
                      </a:r>
                    </a:p>
                  </a:txBody>
                  <a:tcPr/>
                </a:tc>
                <a:tc>
                  <a:txBody>
                    <a:bodyPr/>
                    <a:lstStyle/>
                    <a:p>
                      <a:r>
                        <a:rPr lang="en-US" sz="1050" dirty="0"/>
                        <a:t>Tejas</a:t>
                      </a:r>
                    </a:p>
                  </a:txBody>
                  <a:tcPr/>
                </a:tc>
                <a:tc>
                  <a:txBody>
                    <a:bodyPr/>
                    <a:lstStyle/>
                    <a:p>
                      <a:r>
                        <a:rPr lang="en-US" sz="1050" dirty="0"/>
                        <a:t>5 Days</a:t>
                      </a:r>
                    </a:p>
                  </a:txBody>
                  <a:tcPr/>
                </a:tc>
                <a:extLst>
                  <a:ext uri="{0D108BD9-81ED-4DB2-BD59-A6C34878D82A}">
                    <a16:rowId xmlns:a16="http://schemas.microsoft.com/office/drawing/2014/main" val="3588700843"/>
                  </a:ext>
                </a:extLst>
              </a:tr>
              <a:tr h="469472">
                <a:tc>
                  <a:txBody>
                    <a:bodyPr/>
                    <a:lstStyle/>
                    <a:p>
                      <a:r>
                        <a:rPr lang="en-US" sz="1050" dirty="0"/>
                        <a:t>Schedule Algorithm generates with Optional Courses</a:t>
                      </a:r>
                    </a:p>
                  </a:txBody>
                  <a:tcPr/>
                </a:tc>
                <a:tc>
                  <a:txBody>
                    <a:bodyPr/>
                    <a:lstStyle/>
                    <a:p>
                      <a:r>
                        <a:rPr lang="en-US" sz="1050" dirty="0"/>
                        <a:t>7/20</a:t>
                      </a:r>
                    </a:p>
                  </a:txBody>
                  <a:tcPr/>
                </a:tc>
                <a:tc>
                  <a:txBody>
                    <a:bodyPr/>
                    <a:lstStyle/>
                    <a:p>
                      <a:r>
                        <a:rPr lang="en-US" sz="1050" dirty="0"/>
                        <a:t>Tejas</a:t>
                      </a:r>
                    </a:p>
                  </a:txBody>
                  <a:tcPr/>
                </a:tc>
                <a:tc>
                  <a:txBody>
                    <a:bodyPr/>
                    <a:lstStyle/>
                    <a:p>
                      <a:r>
                        <a:rPr lang="en-US" sz="1050" dirty="0"/>
                        <a:t>1 Day</a:t>
                      </a:r>
                    </a:p>
                  </a:txBody>
                  <a:tcPr/>
                </a:tc>
                <a:extLst>
                  <a:ext uri="{0D108BD9-81ED-4DB2-BD59-A6C34878D82A}">
                    <a16:rowId xmlns:a16="http://schemas.microsoft.com/office/drawing/2014/main" val="1226924735"/>
                  </a:ext>
                </a:extLst>
              </a:tr>
              <a:tr h="469472">
                <a:tc>
                  <a:txBody>
                    <a:bodyPr/>
                    <a:lstStyle/>
                    <a:p>
                      <a:r>
                        <a:rPr lang="en-US" sz="1050" dirty="0"/>
                        <a:t>Display Generated Schedules</a:t>
                      </a:r>
                    </a:p>
                  </a:txBody>
                  <a:tcPr/>
                </a:tc>
                <a:tc>
                  <a:txBody>
                    <a:bodyPr/>
                    <a:lstStyle/>
                    <a:p>
                      <a:r>
                        <a:rPr lang="en-US" sz="1050" dirty="0"/>
                        <a:t>7/20</a:t>
                      </a:r>
                    </a:p>
                  </a:txBody>
                  <a:tcPr/>
                </a:tc>
                <a:tc>
                  <a:txBody>
                    <a:bodyPr/>
                    <a:lstStyle/>
                    <a:p>
                      <a:r>
                        <a:rPr lang="en-US" sz="1050" dirty="0" err="1"/>
                        <a:t>Harprabh</a:t>
                      </a:r>
                      <a:endParaRPr lang="en-US" sz="1050" dirty="0"/>
                    </a:p>
                  </a:txBody>
                  <a:tcPr/>
                </a:tc>
                <a:tc>
                  <a:txBody>
                    <a:bodyPr/>
                    <a:lstStyle/>
                    <a:p>
                      <a:r>
                        <a:rPr lang="en-US" sz="1050" dirty="0"/>
                        <a:t>4 Days</a:t>
                      </a:r>
                    </a:p>
                  </a:txBody>
                  <a:tcPr/>
                </a:tc>
                <a:extLst>
                  <a:ext uri="{0D108BD9-81ED-4DB2-BD59-A6C34878D82A}">
                    <a16:rowId xmlns:a16="http://schemas.microsoft.com/office/drawing/2014/main" val="3753727085"/>
                  </a:ext>
                </a:extLst>
              </a:tr>
              <a:tr h="538302">
                <a:tc>
                  <a:txBody>
                    <a:bodyPr/>
                    <a:lstStyle/>
                    <a:p>
                      <a:r>
                        <a:rPr lang="en-US" sz="1050" dirty="0"/>
                        <a:t>Schedule Algorithm generates with restrictions on Time and Days of Week</a:t>
                      </a:r>
                    </a:p>
                  </a:txBody>
                  <a:tcPr/>
                </a:tc>
                <a:tc>
                  <a:txBody>
                    <a:bodyPr/>
                    <a:lstStyle/>
                    <a:p>
                      <a:r>
                        <a:rPr lang="en-US" sz="1050" dirty="0"/>
                        <a:t>7/27</a:t>
                      </a:r>
                    </a:p>
                  </a:txBody>
                  <a:tcPr/>
                </a:tc>
                <a:tc>
                  <a:txBody>
                    <a:bodyPr/>
                    <a:lstStyle/>
                    <a:p>
                      <a:r>
                        <a:rPr lang="en-US" sz="1050" dirty="0"/>
                        <a:t>Tejas</a:t>
                      </a:r>
                    </a:p>
                  </a:txBody>
                  <a:tcPr/>
                </a:tc>
                <a:tc>
                  <a:txBody>
                    <a:bodyPr/>
                    <a:lstStyle/>
                    <a:p>
                      <a:r>
                        <a:rPr lang="en-US" sz="1050" dirty="0"/>
                        <a:t>3 Days</a:t>
                      </a:r>
                    </a:p>
                  </a:txBody>
                  <a:tcPr/>
                </a:tc>
                <a:extLst>
                  <a:ext uri="{0D108BD9-81ED-4DB2-BD59-A6C34878D82A}">
                    <a16:rowId xmlns:a16="http://schemas.microsoft.com/office/drawing/2014/main" val="1668403187"/>
                  </a:ext>
                </a:extLst>
              </a:tr>
              <a:tr h="469472">
                <a:tc>
                  <a:txBody>
                    <a:bodyPr/>
                    <a:lstStyle/>
                    <a:p>
                      <a:r>
                        <a:rPr lang="en-US" sz="1050" dirty="0"/>
                        <a:t>Save favorited Schedules and export them as an image </a:t>
                      </a:r>
                    </a:p>
                  </a:txBody>
                  <a:tcPr/>
                </a:tc>
                <a:tc>
                  <a:txBody>
                    <a:bodyPr/>
                    <a:lstStyle/>
                    <a:p>
                      <a:r>
                        <a:rPr lang="en-US" sz="1050" dirty="0"/>
                        <a:t>7/27</a:t>
                      </a:r>
                    </a:p>
                  </a:txBody>
                  <a:tcPr/>
                </a:tc>
                <a:tc>
                  <a:txBody>
                    <a:bodyPr/>
                    <a:lstStyle/>
                    <a:p>
                      <a:r>
                        <a:rPr lang="en-US" sz="1050" dirty="0" err="1"/>
                        <a:t>Harprabh</a:t>
                      </a:r>
                      <a:endParaRPr lang="en-US" sz="1050" dirty="0"/>
                    </a:p>
                  </a:txBody>
                  <a:tcPr/>
                </a:tc>
                <a:tc>
                  <a:txBody>
                    <a:bodyPr/>
                    <a:lstStyle/>
                    <a:p>
                      <a:r>
                        <a:rPr lang="en-US" sz="1050" dirty="0"/>
                        <a:t>2 Days</a:t>
                      </a:r>
                    </a:p>
                  </a:txBody>
                  <a:tcPr/>
                </a:tc>
                <a:extLst>
                  <a:ext uri="{0D108BD9-81ED-4DB2-BD59-A6C34878D82A}">
                    <a16:rowId xmlns:a16="http://schemas.microsoft.com/office/drawing/2014/main" val="2620909929"/>
                  </a:ext>
                </a:extLst>
              </a:tr>
            </a:tbl>
          </a:graphicData>
        </a:graphic>
      </p:graphicFrame>
    </p:spTree>
    <p:extLst>
      <p:ext uri="{BB962C8B-B14F-4D97-AF65-F5344CB8AC3E}">
        <p14:creationId xmlns:p14="http://schemas.microsoft.com/office/powerpoint/2010/main" val="317868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5344-0D22-458E-8693-144CDB035578}"/>
              </a:ext>
            </a:extLst>
          </p:cNvPr>
          <p:cNvSpPr>
            <a:spLocks noGrp="1"/>
          </p:cNvSpPr>
          <p:nvPr>
            <p:ph type="title"/>
          </p:nvPr>
        </p:nvSpPr>
        <p:spPr/>
        <p:txBody>
          <a:bodyPr/>
          <a:lstStyle/>
          <a:p>
            <a:r>
              <a:rPr lang="en-US" dirty="0"/>
              <a:t>Sprint Planning</a:t>
            </a:r>
          </a:p>
        </p:txBody>
      </p:sp>
      <p:graphicFrame>
        <p:nvGraphicFramePr>
          <p:cNvPr id="4" name="Table 4">
            <a:extLst>
              <a:ext uri="{FF2B5EF4-FFF2-40B4-BE49-F238E27FC236}">
                <a16:creationId xmlns:a16="http://schemas.microsoft.com/office/drawing/2014/main" id="{84B9B505-7F90-453A-BFF9-E3E6F7549C21}"/>
              </a:ext>
            </a:extLst>
          </p:cNvPr>
          <p:cNvGraphicFramePr>
            <a:graphicFrameLocks noGrp="1"/>
          </p:cNvGraphicFramePr>
          <p:nvPr>
            <p:ph idx="1"/>
            <p:extLst>
              <p:ext uri="{D42A27DB-BD31-4B8C-83A1-F6EECF244321}">
                <p14:modId xmlns:p14="http://schemas.microsoft.com/office/powerpoint/2010/main" val="136017515"/>
              </p:ext>
            </p:extLst>
          </p:nvPr>
        </p:nvGraphicFramePr>
        <p:xfrm>
          <a:off x="819148" y="2222500"/>
          <a:ext cx="10562852" cy="1047441"/>
        </p:xfrm>
        <a:graphic>
          <a:graphicData uri="http://schemas.openxmlformats.org/drawingml/2006/table">
            <a:tbl>
              <a:tblPr firstRow="1" bandRow="1">
                <a:tableStyleId>{5C22544A-7EE6-4342-B048-85BDC9FD1C3A}</a:tableStyleId>
              </a:tblPr>
              <a:tblGrid>
                <a:gridCol w="2640713">
                  <a:extLst>
                    <a:ext uri="{9D8B030D-6E8A-4147-A177-3AD203B41FA5}">
                      <a16:colId xmlns:a16="http://schemas.microsoft.com/office/drawing/2014/main" val="1339673350"/>
                    </a:ext>
                  </a:extLst>
                </a:gridCol>
                <a:gridCol w="2640713">
                  <a:extLst>
                    <a:ext uri="{9D8B030D-6E8A-4147-A177-3AD203B41FA5}">
                      <a16:colId xmlns:a16="http://schemas.microsoft.com/office/drawing/2014/main" val="2391192030"/>
                    </a:ext>
                  </a:extLst>
                </a:gridCol>
                <a:gridCol w="2640713">
                  <a:extLst>
                    <a:ext uri="{9D8B030D-6E8A-4147-A177-3AD203B41FA5}">
                      <a16:colId xmlns:a16="http://schemas.microsoft.com/office/drawing/2014/main" val="2777736745"/>
                    </a:ext>
                  </a:extLst>
                </a:gridCol>
                <a:gridCol w="2640713">
                  <a:extLst>
                    <a:ext uri="{9D8B030D-6E8A-4147-A177-3AD203B41FA5}">
                      <a16:colId xmlns:a16="http://schemas.microsoft.com/office/drawing/2014/main" val="3262257378"/>
                    </a:ext>
                  </a:extLst>
                </a:gridCol>
              </a:tblGrid>
              <a:tr h="230701">
                <a:tc>
                  <a:txBody>
                    <a:bodyPr/>
                    <a:lstStyle/>
                    <a:p>
                      <a:r>
                        <a:rPr lang="en-US" sz="1050" dirty="0"/>
                        <a:t>Task</a:t>
                      </a:r>
                    </a:p>
                  </a:txBody>
                  <a:tcPr/>
                </a:tc>
                <a:tc>
                  <a:txBody>
                    <a:bodyPr/>
                    <a:lstStyle/>
                    <a:p>
                      <a:r>
                        <a:rPr lang="en-US" sz="1050" dirty="0"/>
                        <a:t>Start Week</a:t>
                      </a:r>
                    </a:p>
                  </a:txBody>
                  <a:tcPr/>
                </a:tc>
                <a:tc>
                  <a:txBody>
                    <a:bodyPr/>
                    <a:lstStyle/>
                    <a:p>
                      <a:r>
                        <a:rPr lang="en-US" sz="1050" dirty="0"/>
                        <a:t>Assignee</a:t>
                      </a:r>
                    </a:p>
                  </a:txBody>
                  <a:tcPr/>
                </a:tc>
                <a:tc>
                  <a:txBody>
                    <a:bodyPr/>
                    <a:lstStyle/>
                    <a:p>
                      <a:r>
                        <a:rPr lang="en-US" sz="1050" dirty="0"/>
                        <a:t>Estimated Time to Complete</a:t>
                      </a:r>
                    </a:p>
                  </a:txBody>
                  <a:tcPr/>
                </a:tc>
                <a:extLst>
                  <a:ext uri="{0D108BD9-81ED-4DB2-BD59-A6C34878D82A}">
                    <a16:rowId xmlns:a16="http://schemas.microsoft.com/office/drawing/2014/main" val="2763287639"/>
                  </a:ext>
                </a:extLst>
              </a:tr>
              <a:tr h="230701">
                <a:tc>
                  <a:txBody>
                    <a:bodyPr/>
                    <a:lstStyle/>
                    <a:p>
                      <a:r>
                        <a:rPr lang="en-US" sz="1050" dirty="0"/>
                        <a:t>Save and go back to last 3 searches a User did</a:t>
                      </a:r>
                    </a:p>
                  </a:txBody>
                  <a:tcPr/>
                </a:tc>
                <a:tc>
                  <a:txBody>
                    <a:bodyPr/>
                    <a:lstStyle/>
                    <a:p>
                      <a:r>
                        <a:rPr lang="en-US" sz="1050" dirty="0"/>
                        <a:t>7/27</a:t>
                      </a:r>
                    </a:p>
                  </a:txBody>
                  <a:tcPr/>
                </a:tc>
                <a:tc>
                  <a:txBody>
                    <a:bodyPr/>
                    <a:lstStyle/>
                    <a:p>
                      <a:r>
                        <a:rPr lang="en-US" sz="1050" dirty="0" err="1"/>
                        <a:t>Harprabh</a:t>
                      </a:r>
                      <a:endParaRPr lang="en-US" sz="1050" dirty="0"/>
                    </a:p>
                  </a:txBody>
                  <a:tcPr/>
                </a:tc>
                <a:tc>
                  <a:txBody>
                    <a:bodyPr/>
                    <a:lstStyle/>
                    <a:p>
                      <a:r>
                        <a:rPr lang="en-US" sz="1050" dirty="0"/>
                        <a:t>3 Days</a:t>
                      </a:r>
                    </a:p>
                  </a:txBody>
                  <a:tcPr/>
                </a:tc>
                <a:extLst>
                  <a:ext uri="{0D108BD9-81ED-4DB2-BD59-A6C34878D82A}">
                    <a16:rowId xmlns:a16="http://schemas.microsoft.com/office/drawing/2014/main" val="3883743041"/>
                  </a:ext>
                </a:extLst>
              </a:tr>
              <a:tr h="384501">
                <a:tc>
                  <a:txBody>
                    <a:bodyPr/>
                    <a:lstStyle/>
                    <a:p>
                      <a:r>
                        <a:rPr lang="en-US" sz="1050" dirty="0"/>
                        <a:t>Additional Feature/UI Work</a:t>
                      </a:r>
                    </a:p>
                  </a:txBody>
                  <a:tcPr/>
                </a:tc>
                <a:tc>
                  <a:txBody>
                    <a:bodyPr/>
                    <a:lstStyle/>
                    <a:p>
                      <a:r>
                        <a:rPr lang="en-US" sz="1050" dirty="0"/>
                        <a:t>7/27</a:t>
                      </a:r>
                    </a:p>
                  </a:txBody>
                  <a:tcPr/>
                </a:tc>
                <a:tc>
                  <a:txBody>
                    <a:bodyPr/>
                    <a:lstStyle/>
                    <a:p>
                      <a:r>
                        <a:rPr lang="en-US" sz="1050" dirty="0"/>
                        <a:t>Tejas</a:t>
                      </a:r>
                    </a:p>
                  </a:txBody>
                  <a:tcPr/>
                </a:tc>
                <a:tc>
                  <a:txBody>
                    <a:bodyPr/>
                    <a:lstStyle/>
                    <a:p>
                      <a:r>
                        <a:rPr lang="en-US" sz="1050" dirty="0"/>
                        <a:t>3 Days</a:t>
                      </a:r>
                    </a:p>
                  </a:txBody>
                  <a:tcPr/>
                </a:tc>
                <a:extLst>
                  <a:ext uri="{0D108BD9-81ED-4DB2-BD59-A6C34878D82A}">
                    <a16:rowId xmlns:a16="http://schemas.microsoft.com/office/drawing/2014/main" val="968038454"/>
                  </a:ext>
                </a:extLst>
              </a:tr>
            </a:tbl>
          </a:graphicData>
        </a:graphic>
      </p:graphicFrame>
      <p:sp>
        <p:nvSpPr>
          <p:cNvPr id="3" name="TextBox 2">
            <a:extLst>
              <a:ext uri="{FF2B5EF4-FFF2-40B4-BE49-F238E27FC236}">
                <a16:creationId xmlns:a16="http://schemas.microsoft.com/office/drawing/2014/main" id="{B8BA1E11-A9FF-4CC2-911E-94AE52D50E2A}"/>
              </a:ext>
            </a:extLst>
          </p:cNvPr>
          <p:cNvSpPr txBox="1"/>
          <p:nvPr/>
        </p:nvSpPr>
        <p:spPr>
          <a:xfrm>
            <a:off x="981075" y="4143375"/>
            <a:ext cx="10400923" cy="646331"/>
          </a:xfrm>
          <a:prstGeom prst="rect">
            <a:avLst/>
          </a:prstGeom>
          <a:noFill/>
        </p:spPr>
        <p:txBody>
          <a:bodyPr wrap="square" rtlCol="0">
            <a:spAutoFit/>
          </a:bodyPr>
          <a:lstStyle/>
          <a:p>
            <a:r>
              <a:rPr lang="en-US" dirty="0"/>
              <a:t>7/23 Project Update Deliverable: Working App with ability to input courses from real/dummy data and generate all schedules. These schedules can be viewed</a:t>
            </a:r>
          </a:p>
        </p:txBody>
      </p:sp>
      <p:sp>
        <p:nvSpPr>
          <p:cNvPr id="5" name="TextBox 4">
            <a:extLst>
              <a:ext uri="{FF2B5EF4-FFF2-40B4-BE49-F238E27FC236}">
                <a16:creationId xmlns:a16="http://schemas.microsoft.com/office/drawing/2014/main" id="{B74BBA08-816D-4F05-BDB6-11BF1FB0DFC2}"/>
              </a:ext>
            </a:extLst>
          </p:cNvPr>
          <p:cNvSpPr txBox="1"/>
          <p:nvPr/>
        </p:nvSpPr>
        <p:spPr>
          <a:xfrm>
            <a:off x="981074" y="5200650"/>
            <a:ext cx="10400923" cy="646331"/>
          </a:xfrm>
          <a:prstGeom prst="rect">
            <a:avLst/>
          </a:prstGeom>
          <a:noFill/>
        </p:spPr>
        <p:txBody>
          <a:bodyPr wrap="square" rtlCol="0">
            <a:spAutoFit/>
          </a:bodyPr>
          <a:lstStyle/>
          <a:p>
            <a:r>
              <a:rPr lang="en-US" dirty="0"/>
              <a:t>7/30 Final Project Deliverable: Fully Working App with abilities from above and ability to input time/date restrictions. Ability to save schedules, export them, and view previous searches </a:t>
            </a:r>
          </a:p>
        </p:txBody>
      </p:sp>
    </p:spTree>
    <p:extLst>
      <p:ext uri="{BB962C8B-B14F-4D97-AF65-F5344CB8AC3E}">
        <p14:creationId xmlns:p14="http://schemas.microsoft.com/office/powerpoint/2010/main" val="308419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8FF93-79E0-4010-A0E9-0925471EBB39}"/>
              </a:ext>
            </a:extLst>
          </p:cNvPr>
          <p:cNvSpPr>
            <a:spLocks noGrp="1"/>
          </p:cNvSpPr>
          <p:nvPr>
            <p:ph type="title"/>
          </p:nvPr>
        </p:nvSpPr>
        <p:spPr>
          <a:xfrm>
            <a:off x="810000" y="447188"/>
            <a:ext cx="6097955" cy="1559412"/>
          </a:xfrm>
        </p:spPr>
        <p:txBody>
          <a:bodyPr>
            <a:normAutofit/>
          </a:bodyPr>
          <a:lstStyle/>
          <a:p>
            <a:r>
              <a:rPr lang="en-US" dirty="0"/>
              <a:t>Generated Schedules Wireframe</a:t>
            </a:r>
          </a:p>
        </p:txBody>
      </p:sp>
      <p:sp>
        <p:nvSpPr>
          <p:cNvPr id="9" name="Content Placeholder 7">
            <a:extLst>
              <a:ext uri="{FF2B5EF4-FFF2-40B4-BE49-F238E27FC236}">
                <a16:creationId xmlns:a16="http://schemas.microsoft.com/office/drawing/2014/main" id="{B2D575BE-3199-4246-8981-FAD1573E87B3}"/>
              </a:ext>
            </a:extLst>
          </p:cNvPr>
          <p:cNvSpPr>
            <a:spLocks noGrp="1"/>
          </p:cNvSpPr>
          <p:nvPr>
            <p:ph idx="1"/>
          </p:nvPr>
        </p:nvSpPr>
        <p:spPr>
          <a:xfrm>
            <a:off x="818712" y="2413000"/>
            <a:ext cx="6075179" cy="3632200"/>
          </a:xfrm>
        </p:spPr>
        <p:txBody>
          <a:bodyPr>
            <a:normAutofit/>
          </a:bodyPr>
          <a:lstStyle/>
          <a:p>
            <a:endParaRPr lang="en-US" dirty="0">
              <a:solidFill>
                <a:srgbClr val="FFFFFF"/>
              </a:solidFill>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16BE4094-0243-4C81-980A-E85B7901B396}"/>
              </a:ext>
            </a:extLst>
          </p:cNvPr>
          <p:cNvPicPr>
            <a:picLocks noChangeAspect="1"/>
          </p:cNvPicPr>
          <p:nvPr/>
        </p:nvPicPr>
        <p:blipFill>
          <a:blip r:embed="rId2"/>
          <a:stretch>
            <a:fillRect/>
          </a:stretch>
        </p:blipFill>
        <p:spPr>
          <a:xfrm>
            <a:off x="8824948" y="1258529"/>
            <a:ext cx="2100149" cy="4330205"/>
          </a:xfrm>
          <a:prstGeom prst="rect">
            <a:avLst/>
          </a:prstGeom>
        </p:spPr>
      </p:pic>
    </p:spTree>
    <p:extLst>
      <p:ext uri="{BB962C8B-B14F-4D97-AF65-F5344CB8AC3E}">
        <p14:creationId xmlns:p14="http://schemas.microsoft.com/office/powerpoint/2010/main" val="29978263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856A8-BB2C-458E-8C61-9F21C90E58EA}"/>
              </a:ext>
            </a:extLst>
          </p:cNvPr>
          <p:cNvSpPr>
            <a:spLocks noGrp="1"/>
          </p:cNvSpPr>
          <p:nvPr>
            <p:ph type="title"/>
          </p:nvPr>
        </p:nvSpPr>
        <p:spPr>
          <a:xfrm>
            <a:off x="810000" y="447188"/>
            <a:ext cx="6097955" cy="1559412"/>
          </a:xfrm>
        </p:spPr>
        <p:txBody>
          <a:bodyPr>
            <a:normAutofit fontScale="90000"/>
          </a:bodyPr>
          <a:lstStyle/>
          <a:p>
            <a:r>
              <a:rPr lang="en-US" dirty="0"/>
              <a:t>Course Input/Time Restriction Input Wireframe</a:t>
            </a:r>
          </a:p>
        </p:txBody>
      </p:sp>
      <p:sp>
        <p:nvSpPr>
          <p:cNvPr id="8" name="Content Placeholder 7">
            <a:extLst>
              <a:ext uri="{FF2B5EF4-FFF2-40B4-BE49-F238E27FC236}">
                <a16:creationId xmlns:a16="http://schemas.microsoft.com/office/drawing/2014/main" id="{F62F5F9A-A9F2-40A9-A7F8-33B2FB035EE1}"/>
              </a:ext>
            </a:extLst>
          </p:cNvPr>
          <p:cNvSpPr>
            <a:spLocks noGrp="1"/>
          </p:cNvSpPr>
          <p:nvPr>
            <p:ph idx="1"/>
          </p:nvPr>
        </p:nvSpPr>
        <p:spPr>
          <a:xfrm>
            <a:off x="818712" y="2413000"/>
            <a:ext cx="6075179" cy="3632200"/>
          </a:xfrm>
        </p:spPr>
        <p:txBody>
          <a:bodyPr>
            <a:normAutofit/>
          </a:bodyPr>
          <a:lstStyle/>
          <a:p>
            <a:endParaRPr lang="en-US">
              <a:solidFill>
                <a:srgbClr val="FFFFFF"/>
              </a:solidFill>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18E48790-267C-401D-BC83-073C69F220D9}"/>
              </a:ext>
            </a:extLst>
          </p:cNvPr>
          <p:cNvPicPr>
            <a:picLocks noChangeAspect="1"/>
          </p:cNvPicPr>
          <p:nvPr/>
        </p:nvPicPr>
        <p:blipFill>
          <a:blip r:embed="rId2"/>
          <a:stretch>
            <a:fillRect/>
          </a:stretch>
        </p:blipFill>
        <p:spPr>
          <a:xfrm>
            <a:off x="8835774" y="1258529"/>
            <a:ext cx="2078497" cy="4330205"/>
          </a:xfrm>
          <a:prstGeom prst="rect">
            <a:avLst/>
          </a:prstGeom>
        </p:spPr>
      </p:pic>
    </p:spTree>
    <p:extLst>
      <p:ext uri="{BB962C8B-B14F-4D97-AF65-F5344CB8AC3E}">
        <p14:creationId xmlns:p14="http://schemas.microsoft.com/office/powerpoint/2010/main" val="128544666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9</TotalTime>
  <Words>533</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Schedule Builder</vt:lpstr>
      <vt:lpstr>What is Schedule Builder?</vt:lpstr>
      <vt:lpstr>Why is Schedule Builder?</vt:lpstr>
      <vt:lpstr>Schedule Builder Parts</vt:lpstr>
      <vt:lpstr>Distribution of Work</vt:lpstr>
      <vt:lpstr>Sprint Planning</vt:lpstr>
      <vt:lpstr>Sprint Planning</vt:lpstr>
      <vt:lpstr>Generated Schedules Wireframe</vt:lpstr>
      <vt:lpstr>Course Input/Time Restriction Input Wireframe</vt:lpstr>
      <vt:lpstr>View Schedule Wireframe</vt:lpstr>
      <vt:lpstr>Saved Schedules Wireframe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Builder</dc:title>
  <dc:creator>Tejas Prasad</dc:creator>
  <cp:lastModifiedBy>Tejas Prasad</cp:lastModifiedBy>
  <cp:revision>1</cp:revision>
  <dcterms:created xsi:type="dcterms:W3CDTF">2020-07-09T02:04:53Z</dcterms:created>
  <dcterms:modified xsi:type="dcterms:W3CDTF">2020-07-09T02:14:38Z</dcterms:modified>
</cp:coreProperties>
</file>