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601200" cy="1508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A57EC-9AFB-884A-8024-36C89D749CFF}" v="5" dt="2022-05-12T18:44:05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6"/>
    <p:restoredTop sz="94694"/>
  </p:normalViewPr>
  <p:slideViewPr>
    <p:cSldViewPr snapToObjects="1">
      <p:cViewPr>
        <p:scale>
          <a:sx n="95" d="100"/>
          <a:sy n="95" d="100"/>
        </p:scale>
        <p:origin x="1000" y="-2176"/>
      </p:cViewPr>
      <p:guideLst>
        <p:guide orient="horz" pos="475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emken, Timothy Lee" userId="9546e20b-27c1-4c9b-9e00-f8df544baad7" providerId="ADAL" clId="{F7C68E03-824A-6E4C-A945-AAF9FCA54217}"/>
    <pc:docChg chg="undo custSel modSld">
      <pc:chgData name="Wiemken, Timothy Lee" userId="9546e20b-27c1-4c9b-9e00-f8df544baad7" providerId="ADAL" clId="{F7C68E03-824A-6E4C-A945-AAF9FCA54217}" dt="2022-05-12T18:48:29.703" v="21" actId="1076"/>
      <pc:docMkLst>
        <pc:docMk/>
      </pc:docMkLst>
      <pc:sldChg chg="addSp delSp modSp mod">
        <pc:chgData name="Wiemken, Timothy Lee" userId="9546e20b-27c1-4c9b-9e00-f8df544baad7" providerId="ADAL" clId="{F7C68E03-824A-6E4C-A945-AAF9FCA54217}" dt="2022-05-12T18:48:29.703" v="21" actId="1076"/>
        <pc:sldMkLst>
          <pc:docMk/>
          <pc:sldMk cId="3800855388" sldId="256"/>
        </pc:sldMkLst>
        <pc:spChg chg="add del mod">
          <ac:chgData name="Wiemken, Timothy Lee" userId="9546e20b-27c1-4c9b-9e00-f8df544baad7" providerId="ADAL" clId="{F7C68E03-824A-6E4C-A945-AAF9FCA54217}" dt="2022-05-12T18:48:29.703" v="21" actId="1076"/>
          <ac:spMkLst>
            <pc:docMk/>
            <pc:sldMk cId="3800855388" sldId="256"/>
            <ac:spMk id="22" creationId="{1B98865A-4D90-D804-98EC-1EF2156C7B99}"/>
          </ac:spMkLst>
        </pc:spChg>
        <pc:spChg chg="add del mod">
          <ac:chgData name="Wiemken, Timothy Lee" userId="9546e20b-27c1-4c9b-9e00-f8df544baad7" providerId="ADAL" clId="{F7C68E03-824A-6E4C-A945-AAF9FCA54217}" dt="2022-05-12T18:48:07.537" v="18" actId="1076"/>
          <ac:spMkLst>
            <pc:docMk/>
            <pc:sldMk cId="3800855388" sldId="256"/>
            <ac:spMk id="24" creationId="{F647BF8C-7ABF-93A3-0970-FB41BBCDFD11}"/>
          </ac:spMkLst>
        </pc:spChg>
        <pc:spChg chg="add del mod">
          <ac:chgData name="Wiemken, Timothy Lee" userId="9546e20b-27c1-4c9b-9e00-f8df544baad7" providerId="ADAL" clId="{F7C68E03-824A-6E4C-A945-AAF9FCA54217}" dt="2022-05-12T18:48:20.137" v="20" actId="1076"/>
          <ac:spMkLst>
            <pc:docMk/>
            <pc:sldMk cId="3800855388" sldId="256"/>
            <ac:spMk id="25" creationId="{C9677C95-1B17-49FE-662F-3D92284366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469199"/>
            <a:ext cx="8161020" cy="52527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7924484"/>
            <a:ext cx="7200900" cy="364267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68C5-81C0-AF40-880C-572E5D4D11E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A4D-21AC-404D-B175-A0CAC66D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2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68C5-81C0-AF40-880C-572E5D4D11E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A4D-21AC-404D-B175-A0CAC66D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8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803275"/>
            <a:ext cx="2070259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803275"/>
            <a:ext cx="6090761" cy="12786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68C5-81C0-AF40-880C-572E5D4D11E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A4D-21AC-404D-B175-A0CAC66D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68C5-81C0-AF40-880C-572E5D4D11E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A4D-21AC-404D-B175-A0CAC66D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8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761427"/>
            <a:ext cx="8281035" cy="627602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10096822"/>
            <a:ext cx="8281035" cy="3300411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68C5-81C0-AF40-880C-572E5D4D11E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A4D-21AC-404D-B175-A0CAC66D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4016375"/>
            <a:ext cx="4080510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4016375"/>
            <a:ext cx="4080510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68C5-81C0-AF40-880C-572E5D4D11E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A4D-21AC-404D-B175-A0CAC66D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2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03278"/>
            <a:ext cx="8281035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698559"/>
            <a:ext cx="4061757" cy="1812606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5511165"/>
            <a:ext cx="4061757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698559"/>
            <a:ext cx="4081761" cy="1812606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5511165"/>
            <a:ext cx="4081761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68C5-81C0-AF40-880C-572E5D4D11E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A4D-21AC-404D-B175-A0CAC66D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68C5-81C0-AF40-880C-572E5D4D11E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A4D-21AC-404D-B175-A0CAC66D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68C5-81C0-AF40-880C-572E5D4D11E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A4D-21AC-404D-B175-A0CAC66D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005840"/>
            <a:ext cx="3096637" cy="35204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2172338"/>
            <a:ext cx="4860608" cy="10721975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4526280"/>
            <a:ext cx="3096637" cy="83854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68C5-81C0-AF40-880C-572E5D4D11E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A4D-21AC-404D-B175-A0CAC66D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005840"/>
            <a:ext cx="3096637" cy="35204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2172338"/>
            <a:ext cx="4860608" cy="10721975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4526280"/>
            <a:ext cx="3096637" cy="83854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68C5-81C0-AF40-880C-572E5D4D11E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2A4D-21AC-404D-B175-A0CAC66D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803278"/>
            <a:ext cx="8281035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4016375"/>
            <a:ext cx="8281035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3983973"/>
            <a:ext cx="216027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468C5-81C0-AF40-880C-572E5D4D11E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3983973"/>
            <a:ext cx="324040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3983973"/>
            <a:ext cx="216027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2A4D-21AC-404D-B175-A0CAC66D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5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C8A274-DA0A-1FA5-0E69-74888FD6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9144000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38F5B-6FD3-3673-BD4D-BEC66297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724400"/>
            <a:ext cx="9220200" cy="548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897D4-D6DD-0ECD-17D0-6B7C8C029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9372600"/>
            <a:ext cx="9296400" cy="5486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BAD6E6-BDD9-2BFB-8700-FEA97363DF9C}"/>
              </a:ext>
            </a:extLst>
          </p:cNvPr>
          <p:cNvSpPr/>
          <p:nvPr/>
        </p:nvSpPr>
        <p:spPr>
          <a:xfrm>
            <a:off x="762000" y="9317736"/>
            <a:ext cx="3581400" cy="54864"/>
          </a:xfrm>
          <a:prstGeom prst="rect">
            <a:avLst/>
          </a:prstGeom>
          <a:solidFill>
            <a:srgbClr val="C7A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A42874-E426-FA98-779F-70CEB8EB98EF}"/>
              </a:ext>
            </a:extLst>
          </p:cNvPr>
          <p:cNvSpPr/>
          <p:nvPr/>
        </p:nvSpPr>
        <p:spPr>
          <a:xfrm>
            <a:off x="4436076" y="9317736"/>
            <a:ext cx="3793524" cy="54864"/>
          </a:xfrm>
          <a:prstGeom prst="rect">
            <a:avLst/>
          </a:prstGeom>
          <a:solidFill>
            <a:srgbClr val="C7A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ABC05-6561-5A01-748B-B25F270B2BB9}"/>
              </a:ext>
            </a:extLst>
          </p:cNvPr>
          <p:cNvSpPr/>
          <p:nvPr/>
        </p:nvSpPr>
        <p:spPr>
          <a:xfrm>
            <a:off x="8305800" y="9317736"/>
            <a:ext cx="990600" cy="54864"/>
          </a:xfrm>
          <a:prstGeom prst="rect">
            <a:avLst/>
          </a:prstGeom>
          <a:solidFill>
            <a:srgbClr val="C7A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1276E5-F190-4785-B549-00797216A828}"/>
              </a:ext>
            </a:extLst>
          </p:cNvPr>
          <p:cNvSpPr/>
          <p:nvPr/>
        </p:nvSpPr>
        <p:spPr>
          <a:xfrm>
            <a:off x="778476" y="4669536"/>
            <a:ext cx="3581400" cy="54864"/>
          </a:xfrm>
          <a:prstGeom prst="rect">
            <a:avLst/>
          </a:prstGeom>
          <a:solidFill>
            <a:srgbClr val="C7A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F03F39-09BB-9729-38E6-DBD17F88F1C1}"/>
              </a:ext>
            </a:extLst>
          </p:cNvPr>
          <p:cNvSpPr/>
          <p:nvPr/>
        </p:nvSpPr>
        <p:spPr>
          <a:xfrm>
            <a:off x="4419600" y="4669536"/>
            <a:ext cx="3793524" cy="54864"/>
          </a:xfrm>
          <a:prstGeom prst="rect">
            <a:avLst/>
          </a:prstGeom>
          <a:solidFill>
            <a:srgbClr val="C7A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843E23-DD10-D441-0C66-24C23FA77241}"/>
              </a:ext>
            </a:extLst>
          </p:cNvPr>
          <p:cNvSpPr/>
          <p:nvPr/>
        </p:nvSpPr>
        <p:spPr>
          <a:xfrm>
            <a:off x="8305800" y="4669536"/>
            <a:ext cx="990600" cy="54864"/>
          </a:xfrm>
          <a:prstGeom prst="rect">
            <a:avLst/>
          </a:prstGeom>
          <a:solidFill>
            <a:srgbClr val="C7A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E85883-5036-8548-CF8B-0BFD0B126FD0}"/>
              </a:ext>
            </a:extLst>
          </p:cNvPr>
          <p:cNvSpPr/>
          <p:nvPr/>
        </p:nvSpPr>
        <p:spPr>
          <a:xfrm>
            <a:off x="7282248" y="4669536"/>
            <a:ext cx="990600" cy="54864"/>
          </a:xfrm>
          <a:prstGeom prst="rect">
            <a:avLst/>
          </a:prstGeom>
          <a:solidFill>
            <a:srgbClr val="C7A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98865A-4D90-D804-98EC-1EF2156C7B99}"/>
              </a:ext>
            </a:extLst>
          </p:cNvPr>
          <p:cNvSpPr txBox="1"/>
          <p:nvPr/>
        </p:nvSpPr>
        <p:spPr>
          <a:xfrm>
            <a:off x="-91356" y="4371748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7BF8C-7ABF-93A3-0970-FB41BBCDFD11}"/>
              </a:ext>
            </a:extLst>
          </p:cNvPr>
          <p:cNvSpPr txBox="1"/>
          <p:nvPr/>
        </p:nvSpPr>
        <p:spPr>
          <a:xfrm>
            <a:off x="-35312" y="901994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677C95-1B17-49FE-662F-3D9228436685}"/>
              </a:ext>
            </a:extLst>
          </p:cNvPr>
          <p:cNvSpPr txBox="1"/>
          <p:nvPr/>
        </p:nvSpPr>
        <p:spPr>
          <a:xfrm>
            <a:off x="0" y="14121354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085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Wiemken, Timothy Lee</dc:creator>
  <cp:lastModifiedBy>Wiemken, Timothy Lee</cp:lastModifiedBy>
  <cp:revision>1</cp:revision>
  <cp:lastPrinted>2022-05-12T18:41:43Z</cp:lastPrinted>
  <dcterms:created xsi:type="dcterms:W3CDTF">2022-05-12T18:23:41Z</dcterms:created>
  <dcterms:modified xsi:type="dcterms:W3CDTF">2022-05-12T18:48:31Z</dcterms:modified>
</cp:coreProperties>
</file>