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2192000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D167D-C952-429F-BCA3-F488A93D4CBE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17800" y="1143000"/>
            <a:ext cx="1229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21AA2-790C-49E6-BCC0-3C1C89F29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5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17800" y="1143000"/>
            <a:ext cx="12293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21AA2-790C-49E6-BCC0-3C1C89F292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5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0906"/>
            <a:ext cx="9144000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7576"/>
            <a:ext cx="9144000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2DA6-44EB-405C-82BD-C1CB02369B0E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2FA1-8E2B-4567-912E-3457A421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13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2DA6-44EB-405C-82BD-C1CB02369B0E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2FA1-8E2B-4567-912E-3457A421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513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62954"/>
            <a:ext cx="2628900" cy="25938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2954"/>
            <a:ext cx="7734300" cy="2593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2DA6-44EB-405C-82BD-C1CB02369B0E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2FA1-8E2B-4567-912E-3457A421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12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2DA6-44EB-405C-82BD-C1CB02369B0E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2FA1-8E2B-4567-912E-3457A421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40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63050"/>
            <a:ext cx="10515600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48261"/>
            <a:ext cx="10515600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82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82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2DA6-44EB-405C-82BD-C1CB02369B0E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2FA1-8E2B-4567-912E-3457A421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1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14770"/>
            <a:ext cx="5181600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14770"/>
            <a:ext cx="5181600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2DA6-44EB-405C-82BD-C1CB02369B0E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2FA1-8E2B-4567-912E-3457A421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59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2954"/>
            <a:ext cx="10515600" cy="5915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50297"/>
            <a:ext cx="5157787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18006"/>
            <a:ext cx="5157787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50297"/>
            <a:ext cx="5183188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18006"/>
            <a:ext cx="5183188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2DA6-44EB-405C-82BD-C1CB02369B0E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2FA1-8E2B-4567-912E-3457A421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06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2DA6-44EB-405C-82BD-C1CB02369B0E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2FA1-8E2B-4567-912E-3457A421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0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2DA6-44EB-405C-82BD-C1CB02369B0E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2FA1-8E2B-4567-912E-3457A421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74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4047"/>
            <a:ext cx="3932237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40684"/>
            <a:ext cx="6172200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8210"/>
            <a:ext cx="3932237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2DA6-44EB-405C-82BD-C1CB02369B0E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2FA1-8E2B-4567-912E-3457A421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12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4047"/>
            <a:ext cx="3932237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40684"/>
            <a:ext cx="6172200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8210"/>
            <a:ext cx="3932237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2DA6-44EB-405C-82BD-C1CB02369B0E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32FA1-8E2B-4567-912E-3457A421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7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2954"/>
            <a:ext cx="10515600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14770"/>
            <a:ext cx="10515600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836816"/>
            <a:ext cx="274320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8B2DA6-44EB-405C-82BD-C1CB02369B0E}" type="datetimeFigureOut">
              <a:rPr lang="en-GB" smtClean="0"/>
              <a:t>20/05/2024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836816"/>
            <a:ext cx="411480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836816"/>
            <a:ext cx="274320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32FA1-8E2B-4567-912E-3457A4211A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4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933A9A2-44A8-61F7-DD2C-02D8B31453E9}"/>
              </a:ext>
            </a:extLst>
          </p:cNvPr>
          <p:cNvGrpSpPr>
            <a:grpSpLocks noChangeAspect="1"/>
          </p:cNvGrpSpPr>
          <p:nvPr/>
        </p:nvGrpSpPr>
        <p:grpSpPr>
          <a:xfrm>
            <a:off x="132843" y="174920"/>
            <a:ext cx="11957557" cy="2710860"/>
            <a:chOff x="1132488" y="1633995"/>
            <a:chExt cx="16133625" cy="3657602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924CFFD-C629-27F7-F35F-8595A6A892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49140"/>
            <a:stretch/>
          </p:blipFill>
          <p:spPr>
            <a:xfrm>
              <a:off x="11065341" y="1633997"/>
              <a:ext cx="6200772" cy="36576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DBFE93A-A194-B789-F654-B8373248A7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51563"/>
            <a:stretch/>
          </p:blipFill>
          <p:spPr>
            <a:xfrm>
              <a:off x="1132488" y="1633995"/>
              <a:ext cx="5905500" cy="36576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7F241B-7581-8416-F264-13A50B6772F7}"/>
              </a:ext>
            </a:extLst>
          </p:cNvPr>
          <p:cNvGrpSpPr/>
          <p:nvPr/>
        </p:nvGrpSpPr>
        <p:grpSpPr>
          <a:xfrm>
            <a:off x="4397447" y="642990"/>
            <a:ext cx="3332972" cy="1583324"/>
            <a:chOff x="3912450" y="2071871"/>
            <a:chExt cx="3666269" cy="158332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EFA874D-9757-3A61-3902-5494CDCF8A3F}"/>
                </a:ext>
              </a:extLst>
            </p:cNvPr>
            <p:cNvGrpSpPr/>
            <p:nvPr/>
          </p:nvGrpSpPr>
          <p:grpSpPr>
            <a:xfrm>
              <a:off x="4981934" y="2823877"/>
              <a:ext cx="1526244" cy="831318"/>
              <a:chOff x="4981935" y="3103146"/>
              <a:chExt cx="1526244" cy="831318"/>
            </a:xfrm>
          </p:grpSpPr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66030C0E-0672-8CA6-5B98-89465FB456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84091" b="54444"/>
              <a:stretch/>
            </p:blipFill>
            <p:spPr>
              <a:xfrm>
                <a:off x="5264151" y="3238500"/>
                <a:ext cx="965200" cy="5207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AAA0F13-94BE-A49F-0722-73F70AC0CDE5}"/>
                      </a:ext>
                    </a:extLst>
                  </p:cNvPr>
                  <p:cNvSpPr txBox="1"/>
                  <p:nvPr/>
                </p:nvSpPr>
                <p:spPr>
                  <a:xfrm>
                    <a:off x="4981935" y="3103146"/>
                    <a:ext cx="1526244" cy="8313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GB" sz="5402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402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</m:e>
                          </m:d>
                        </m:oMath>
                      </m:oMathPara>
                    </a14:m>
                    <a:endParaRPr lang="en-GB" sz="5402" dirty="0"/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AAA0F13-94BE-A49F-0722-73F70AC0C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1935" y="3103146"/>
                    <a:ext cx="1526244" cy="83131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FE216FD9-23EE-9ED6-33A3-D645CEADD8DD}"/>
                </a:ext>
              </a:extLst>
            </p:cNvPr>
            <p:cNvSpPr/>
            <p:nvPr/>
          </p:nvSpPr>
          <p:spPr>
            <a:xfrm>
              <a:off x="4671253" y="2533536"/>
              <a:ext cx="2162061" cy="290341"/>
            </a:xfrm>
            <a:prstGeom prst="rightArrow">
              <a:avLst>
                <a:gd name="adj1" fmla="val 27678"/>
                <a:gd name="adj2" fmla="val 72321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1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1AF69A-285A-F8CE-1702-AACF4D960FB1}"/>
                </a:ext>
              </a:extLst>
            </p:cNvPr>
            <p:cNvSpPr txBox="1"/>
            <p:nvPr/>
          </p:nvSpPr>
          <p:spPr>
            <a:xfrm>
              <a:off x="3912450" y="2071871"/>
              <a:ext cx="36662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Convolve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349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3</Words>
  <Application>Microsoft Office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Sachit Kshatriya</dc:creator>
  <cp:lastModifiedBy>Sachit Kshatriya</cp:lastModifiedBy>
  <cp:revision>8</cp:revision>
  <dcterms:created xsi:type="dcterms:W3CDTF">2024-05-20T06:04:22Z</dcterms:created>
  <dcterms:modified xsi:type="dcterms:W3CDTF">2024-05-20T06:21:25Z</dcterms:modified>
</cp:coreProperties>
</file>