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17779" y="985178"/>
            <a:ext cx="8637073" cy="2541431"/>
          </a:xfrm>
        </p:spPr>
        <p:txBody>
          <a:bodyPr>
            <a:normAutofit fontScale="90000"/>
          </a:bodyPr>
          <a:lstStyle/>
          <a:p>
            <a:r>
              <a:rPr lang="es-CO" dirty="0" smtClean="0"/>
              <a:t>Movilidad, accidentalidad, control de velocidad</a:t>
            </a:r>
            <a:endParaRPr lang="es-CO" dirty="0"/>
          </a:p>
        </p:txBody>
      </p:sp>
      <p:sp>
        <p:nvSpPr>
          <p:cNvPr id="3" name="Subtítulo 2"/>
          <p:cNvSpPr>
            <a:spLocks noGrp="1"/>
          </p:cNvSpPr>
          <p:nvPr>
            <p:ph type="subTitle" idx="1"/>
          </p:nvPr>
        </p:nvSpPr>
        <p:spPr>
          <a:xfrm>
            <a:off x="2417780" y="4287108"/>
            <a:ext cx="8637072" cy="977621"/>
          </a:xfrm>
        </p:spPr>
        <p:txBody>
          <a:bodyPr/>
          <a:lstStyle/>
          <a:p>
            <a:r>
              <a:rPr lang="es-CO" dirty="0" smtClean="0"/>
              <a:t>Leandro pulgarin taborda</a:t>
            </a:r>
          </a:p>
          <a:p>
            <a:r>
              <a:rPr lang="es-CO" dirty="0" err="1" smtClean="0"/>
              <a:t>Henrry</a:t>
            </a:r>
            <a:r>
              <a:rPr lang="es-CO" dirty="0" smtClean="0"/>
              <a:t> pulgarin </a:t>
            </a:r>
            <a:r>
              <a:rPr lang="es-CO" dirty="0" err="1" smtClean="0"/>
              <a:t>giraldo</a:t>
            </a:r>
            <a:endParaRPr lang="es-CO" dirty="0"/>
          </a:p>
        </p:txBody>
      </p:sp>
    </p:spTree>
    <p:extLst>
      <p:ext uri="{BB962C8B-B14F-4D97-AF65-F5344CB8AC3E}">
        <p14:creationId xmlns:p14="http://schemas.microsoft.com/office/powerpoint/2010/main" val="310037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CO" dirty="0" smtClean="0"/>
              <a:t>El objetivo de este proyecto es realizar un sistema de control de velocidad con base en los niveles de accidentalidad, los cuales dependen de factores como: lluvia, estado de carretera, mes del año y día de la semana.</a:t>
            </a:r>
          </a:p>
          <a:p>
            <a:pPr marL="0" indent="0">
              <a:buNone/>
            </a:pPr>
            <a:r>
              <a:rPr lang="es-CO" dirty="0" smtClean="0"/>
              <a:t>El sistema de control se realiza mediante el uso de 3 herramientas que son:  una lógica difusa, una red neuronal y un sistema experto los cuales unificados darán salida del nivel de velocidad recomendado.</a:t>
            </a:r>
            <a:endParaRPr lang="es-CO" dirty="0"/>
          </a:p>
        </p:txBody>
      </p:sp>
    </p:spTree>
    <p:extLst>
      <p:ext uri="{BB962C8B-B14F-4D97-AF65-F5344CB8AC3E}">
        <p14:creationId xmlns:p14="http://schemas.microsoft.com/office/powerpoint/2010/main" val="320829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Lógica difusa</a:t>
            </a:r>
            <a:endParaRPr lang="es-CO" dirty="0"/>
          </a:p>
        </p:txBody>
      </p:sp>
      <p:sp>
        <p:nvSpPr>
          <p:cNvPr id="3" name="Marcador de contenido 2"/>
          <p:cNvSpPr>
            <a:spLocks noGrp="1"/>
          </p:cNvSpPr>
          <p:nvPr>
            <p:ph idx="1"/>
          </p:nvPr>
        </p:nvSpPr>
        <p:spPr/>
        <p:txBody>
          <a:bodyPr/>
          <a:lstStyle/>
          <a:p>
            <a:pPr marL="0" indent="0">
              <a:buNone/>
            </a:pPr>
            <a:r>
              <a:rPr lang="es-CO" dirty="0" smtClean="0"/>
              <a:t>El uso de la lógica difusa es dar un nivel de riesgo de determinada carretera, entregándole entradas del día de la semana y el estado actual de la carretera.</a:t>
            </a:r>
          </a:p>
        </p:txBody>
      </p:sp>
    </p:spTree>
    <p:extLst>
      <p:ext uri="{BB962C8B-B14F-4D97-AF65-F5344CB8AC3E}">
        <p14:creationId xmlns:p14="http://schemas.microsoft.com/office/powerpoint/2010/main" val="48039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Red neuronal</a:t>
            </a:r>
            <a:endParaRPr lang="es-CO" dirty="0"/>
          </a:p>
        </p:txBody>
      </p:sp>
      <p:sp>
        <p:nvSpPr>
          <p:cNvPr id="3" name="Marcador de contenido 2"/>
          <p:cNvSpPr>
            <a:spLocks noGrp="1"/>
          </p:cNvSpPr>
          <p:nvPr>
            <p:ph idx="1"/>
          </p:nvPr>
        </p:nvSpPr>
        <p:spPr/>
        <p:txBody>
          <a:bodyPr/>
          <a:lstStyle/>
          <a:p>
            <a:pPr marL="0" indent="0">
              <a:buNone/>
            </a:pPr>
            <a:r>
              <a:rPr lang="es-CO" dirty="0" smtClean="0"/>
              <a:t>Después que la lógica difusa entrega el riesgo en determinada carretera, este sirve de entrada para la red neuronal junto con el clima y el mes del año, para dar una salida sobre el nivel de accidentalidad.</a:t>
            </a:r>
          </a:p>
          <a:p>
            <a:pPr marL="0" indent="0">
              <a:buNone/>
            </a:pPr>
            <a:r>
              <a:rPr lang="es-CO" dirty="0" smtClean="0"/>
              <a:t>La red neuronal se entrena previamente con unos datos ya definidos.</a:t>
            </a:r>
            <a:endParaRPr lang="es-CO" dirty="0"/>
          </a:p>
        </p:txBody>
      </p:sp>
    </p:spTree>
    <p:extLst>
      <p:ext uri="{BB962C8B-B14F-4D97-AF65-F5344CB8AC3E}">
        <p14:creationId xmlns:p14="http://schemas.microsoft.com/office/powerpoint/2010/main" val="219662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Sistema experto</a:t>
            </a:r>
            <a:endParaRPr lang="es-CO" dirty="0"/>
          </a:p>
        </p:txBody>
      </p:sp>
      <p:sp>
        <p:nvSpPr>
          <p:cNvPr id="3" name="Marcador de contenido 2"/>
          <p:cNvSpPr>
            <a:spLocks noGrp="1"/>
          </p:cNvSpPr>
          <p:nvPr>
            <p:ph idx="1"/>
          </p:nvPr>
        </p:nvSpPr>
        <p:spPr/>
        <p:txBody>
          <a:bodyPr/>
          <a:lstStyle/>
          <a:p>
            <a:pPr marL="0" indent="0">
              <a:buNone/>
            </a:pPr>
            <a:r>
              <a:rPr lang="es-CO" dirty="0" smtClean="0"/>
              <a:t>El sistema experto lo único que hace es entregar la velocidad sugerida dado el nivel de accidentalidad que da la red neuronal.</a:t>
            </a:r>
            <a:endParaRPr lang="es-CO" dirty="0"/>
          </a:p>
        </p:txBody>
      </p:sp>
    </p:spTree>
    <p:extLst>
      <p:ext uri="{BB962C8B-B14F-4D97-AF65-F5344CB8AC3E}">
        <p14:creationId xmlns:p14="http://schemas.microsoft.com/office/powerpoint/2010/main" val="2660312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conclusiones</a:t>
            </a:r>
            <a:endParaRPr lang="es-CO" dirty="0"/>
          </a:p>
        </p:txBody>
      </p:sp>
      <p:sp>
        <p:nvSpPr>
          <p:cNvPr id="3" name="Marcador de contenido 2"/>
          <p:cNvSpPr>
            <a:spLocks noGrp="1"/>
          </p:cNvSpPr>
          <p:nvPr>
            <p:ph idx="1"/>
          </p:nvPr>
        </p:nvSpPr>
        <p:spPr/>
        <p:txBody>
          <a:bodyPr/>
          <a:lstStyle/>
          <a:p>
            <a:r>
              <a:rPr lang="es-CO" dirty="0" smtClean="0"/>
              <a:t>El uso de éstas herramientas pueden ser de gran ayuda para tareas que a cualquier persona se le puede dificultar.</a:t>
            </a:r>
          </a:p>
          <a:p>
            <a:r>
              <a:rPr lang="es-CO" dirty="0" smtClean="0"/>
              <a:t>Sería de gran ayuda que un sistema de éste tipo se implementara en la ciudad, ya que cada día la cantidad de vehículos que se movilizan por las carreteras va aumentando, lo que genera que también aumente los índices de accidentalidad. </a:t>
            </a:r>
          </a:p>
          <a:p>
            <a:endParaRPr lang="es-CO" dirty="0" smtClean="0"/>
          </a:p>
        </p:txBody>
      </p:sp>
    </p:spTree>
    <p:extLst>
      <p:ext uri="{BB962C8B-B14F-4D97-AF65-F5344CB8AC3E}">
        <p14:creationId xmlns:p14="http://schemas.microsoft.com/office/powerpoint/2010/main" val="31130185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22</TotalTime>
  <Words>271</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Gill Sans MT</vt:lpstr>
      <vt:lpstr>Gallery</vt:lpstr>
      <vt:lpstr>Movilidad, accidentalidad, control de velocidad</vt:lpstr>
      <vt:lpstr>Presentación de PowerPoint</vt:lpstr>
      <vt:lpstr>Lógica difusa</vt:lpstr>
      <vt:lpstr>Red neuronal</vt:lpstr>
      <vt:lpstr>Sistema experto</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Movilidad, accidentalidad, control de velocidad</dc:title>
  <dc:creator>leandro pulgarin taborda</dc:creator>
  <cp:lastModifiedBy>leandro pulgarin taborda</cp:lastModifiedBy>
  <cp:revision>3</cp:revision>
  <dcterms:created xsi:type="dcterms:W3CDTF">2019-06-26T03:23:49Z</dcterms:created>
  <dcterms:modified xsi:type="dcterms:W3CDTF">2019-06-26T03:46:39Z</dcterms:modified>
</cp:coreProperties>
</file>