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8" r:id="rId2"/>
    <p:sldId id="313" r:id="rId3"/>
    <p:sldId id="31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TCPDUMP</a:t>
            </a:r>
            <a:r>
              <a:rPr lang="zh-CN" altLang="en-US" smtClean="0"/>
              <a:t>数据流程处理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文件格式</a:t>
              </a:r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2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2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   p_f_h;</a:t>
              </a:r>
            </a:p>
            <a:p>
              <a:r>
                <a:rPr lang="en-US" altLang="zh-CN" sz="12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        p_pktdr;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   void *ip_mess;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   rt_size_t ip_len;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066419" y="4277141"/>
              <a:ext cx="3567384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3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抓包时间戳</a:t>
              </a:r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</a:p>
            <a:p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3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3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2"/>
              <a:ext cx="2866961" cy="1664420"/>
            </a:xfrm>
            <a:prstGeom prst="rect">
              <a:avLst/>
            </a:prstGeom>
          </p:spPr>
          <p:txBody>
            <a:bodyPr wrap="none" lIns="0" tIns="0" rIns="0" bIns="0" anchor="ctr">
              <a:normAutofit fontScale="77500" lnSpcReduction="20000"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tv_sec;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tv_msec;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67771" y="4254635"/>
              <a:ext cx="646603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4066419" y="2582496"/>
              <a:ext cx="0" cy="33442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Tcpdump</a:t>
            </a:r>
            <a:r>
              <a:rPr lang="zh-CN" altLang="en-US" smtClean="0"/>
              <a:t>数据流向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3307" y="2584856"/>
            <a:ext cx="3094791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从接口处</a:t>
            </a:r>
            <a:r>
              <a:rPr lang="zh-CN" altLang="en-US"/>
              <a:t>获得</a:t>
            </a:r>
            <a:r>
              <a:rPr lang="zh-CN" altLang="en-US" smtClean="0"/>
              <a:t>数据：</a:t>
            </a:r>
            <a:r>
              <a:rPr lang="en-US" altLang="zh-CN"/>
              <a:t>_</a:t>
            </a:r>
            <a:r>
              <a:rPr lang="en-US" altLang="zh-CN" smtClean="0"/>
              <a:t>netif_linkoutput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25260" y="1372379"/>
            <a:ext cx="3094792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发送数据包的 </a:t>
            </a:r>
            <a:r>
              <a:rPr lang="en-US" altLang="zh-CN"/>
              <a:t>lwIP </a:t>
            </a:r>
            <a:r>
              <a:rPr lang="zh-CN" altLang="en-US"/>
              <a:t>网络</a:t>
            </a:r>
            <a:r>
              <a:rPr lang="zh-CN" altLang="en-US" smtClean="0"/>
              <a:t>接口：</a:t>
            </a:r>
            <a:r>
              <a:rPr lang="en-US" altLang="zh-CN" smtClean="0"/>
              <a:t>netif-&gt;linkoutput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34915" y="3662834"/>
            <a:ext cx="3094792" cy="698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给线程发送</a:t>
            </a:r>
            <a:r>
              <a:rPr lang="en-US" altLang="zh-CN" smtClean="0"/>
              <a:t>message</a:t>
            </a:r>
            <a:r>
              <a:rPr lang="zh-CN" altLang="en-US" smtClean="0"/>
              <a:t>：</a:t>
            </a:r>
            <a:r>
              <a:rPr lang="en-US" altLang="zh-CN"/>
              <a:t>ethernetif_linkoutput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114" y="4869160"/>
            <a:ext cx="3094792" cy="69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发送线程：</a:t>
            </a:r>
            <a:r>
              <a:rPr lang="en-US" altLang="zh-CN"/>
              <a:t>eth_tx_thread_entry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34915" y="6021288"/>
            <a:ext cx="3094792" cy="671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驱动设备接口：</a:t>
            </a:r>
            <a:r>
              <a:rPr lang="en-US" altLang="zh-CN"/>
              <a:t>rt_imxrt_eth_tx</a:t>
            </a: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0504413">
            <a:off x="3522044" y="2292110"/>
            <a:ext cx="1093406" cy="4132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652669" y="2008377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从接口处</a:t>
            </a:r>
            <a:r>
              <a:rPr lang="zh-CN" altLang="en-US"/>
              <a:t>获得</a:t>
            </a:r>
            <a:r>
              <a:rPr lang="zh-CN" altLang="en-US" smtClean="0"/>
              <a:t>数据：</a:t>
            </a:r>
            <a:r>
              <a:rPr lang="en-US" altLang="zh-CN"/>
              <a:t>rt_tcpdump_ip_mess_recv</a:t>
            </a:r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769066" y="2163427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769064" y="3288522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1769062" y="4427398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769061" y="5615649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667474" y="3662834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r>
              <a:rPr lang="en-US" altLang="zh-CN" smtClean="0"/>
              <a:t>cap</a:t>
            </a:r>
            <a:r>
              <a:rPr lang="zh-CN" altLang="en-US" smtClean="0"/>
              <a:t>格式文件创建：</a:t>
            </a:r>
            <a:r>
              <a:rPr lang="en-US" altLang="zh-CN"/>
              <a:t>rt_tcpdump_pcap_file_create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667474" y="5460599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r>
              <a:rPr lang="en-US" altLang="zh-CN" smtClean="0"/>
              <a:t>cap</a:t>
            </a:r>
            <a:r>
              <a:rPr lang="zh-CN" altLang="en-US" smtClean="0"/>
              <a:t>格式文件</a:t>
            </a:r>
            <a:r>
              <a:rPr lang="zh-CN" altLang="en-US"/>
              <a:t>保存</a:t>
            </a:r>
            <a:r>
              <a:rPr lang="zh-CN" altLang="en-US" smtClean="0"/>
              <a:t>：</a:t>
            </a:r>
            <a:r>
              <a:rPr lang="en-US" altLang="zh-CN" smtClean="0"/>
              <a:t>rt_tcpdump_pcap_file_save</a:t>
            </a:r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5618357" y="2866293"/>
            <a:ext cx="288032" cy="650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618357" y="4567153"/>
            <a:ext cx="288032" cy="650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156693" y="30067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发送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56693" y="47075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pcap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文件保存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卡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146</Words>
  <Application>Microsoft Office PowerPoint</Application>
  <PresentationFormat>自定义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Custom Design</vt:lpstr>
      <vt:lpstr>TCPDUMP数据流程处理</vt:lpstr>
      <vt:lpstr>tcpdump数据结构</vt:lpstr>
      <vt:lpstr>Tcpdump数据流向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132</cp:revision>
  <dcterms:created xsi:type="dcterms:W3CDTF">2014-06-30T01:36:10Z</dcterms:created>
  <dcterms:modified xsi:type="dcterms:W3CDTF">2018-07-02T09:09:34Z</dcterms:modified>
</cp:coreProperties>
</file>