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8" r:id="rId2"/>
    <p:sldId id="313" r:id="rId3"/>
    <p:sldId id="316" r:id="rId4"/>
    <p:sldId id="315" r:id="rId5"/>
    <p:sldId id="320" r:id="rId6"/>
    <p:sldId id="319" r:id="rId7"/>
    <p:sldId id="317" r:id="rId8"/>
    <p:sldId id="3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CFAC-F816-40AD-A33C-FCF3FC1EA0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数据流程处理</a:t>
            </a:r>
            <a:endParaRPr lang="zh-CN" altLang="en-US" dirty="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83432" y="2552011"/>
            <a:ext cx="4536504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-rx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3432" y="2552011"/>
            <a:ext cx="4536504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erx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初始化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7408" y="1628800"/>
            <a:ext cx="230425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寻找设备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05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80239" y="2999625"/>
            <a:ext cx="720080" cy="162281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内部数据流程处理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9336" y="1484783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336" y="2558826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402922" y="1613052"/>
            <a:ext cx="1224136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050" smtClean="0"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02922" y="2687095"/>
            <a:ext cx="1224136" cy="4846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050" smtClean="0"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90047" y="2097684"/>
            <a:ext cx="1800200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rt_mq_recv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719736" y="1855368"/>
            <a:ext cx="422956" cy="1074043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20108" y="2097684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Tcpdump file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初始化：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rt_tcpdump_pcap_file_init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>
            <a:off x="6090247" y="237996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/>
          <p:cNvSpPr/>
          <p:nvPr/>
        </p:nvSpPr>
        <p:spPr>
          <a:xfrm>
            <a:off x="8986128" y="2110108"/>
            <a:ext cx="216024" cy="564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408368" y="2097638"/>
            <a:ext cx="2376265" cy="5645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打开文件，写入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file header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，每次抓包只初始化一次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22295" y="3145125"/>
            <a:ext cx="2374078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写数据报头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4" name="直接箭头连接符 23"/>
          <p:cNvCxnSpPr>
            <a:stCxn id="11" idx="2"/>
            <a:endCxn id="22" idx="0"/>
          </p:cNvCxnSpPr>
          <p:nvPr/>
        </p:nvCxnSpPr>
        <p:spPr>
          <a:xfrm>
            <a:off x="7708240" y="2662246"/>
            <a:ext cx="1094" cy="48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522295" y="4221088"/>
            <a:ext cx="2374077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89874" y="1556792"/>
            <a:ext cx="5114900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r>
              <a:rPr lang="zh-CN" altLang="en-US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入口：</a:t>
            </a:r>
            <a:r>
              <a:rPr lang="en-US" altLang="zh-CN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9" name="直接箭头连接符 28"/>
          <p:cNvCxnSpPr>
            <a:stCxn id="22" idx="2"/>
            <a:endCxn id="26" idx="0"/>
          </p:cNvCxnSpPr>
          <p:nvPr/>
        </p:nvCxnSpPr>
        <p:spPr>
          <a:xfrm>
            <a:off x="7709334" y="3709687"/>
            <a:ext cx="0" cy="51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6" idx="1"/>
            <a:endCxn id="9" idx="2"/>
          </p:cNvCxnSpPr>
          <p:nvPr/>
        </p:nvCxnSpPr>
        <p:spPr>
          <a:xfrm rot="10800000">
            <a:off x="5190147" y="2662247"/>
            <a:ext cx="1332148" cy="18411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708240" y="4785650"/>
            <a:ext cx="0" cy="51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9" idx="3"/>
            <a:endCxn id="22" idx="1"/>
          </p:cNvCxnSpPr>
          <p:nvPr/>
        </p:nvCxnSpPr>
        <p:spPr>
          <a:xfrm>
            <a:off x="6090247" y="2379965"/>
            <a:ext cx="432048" cy="10474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104112" y="3706089"/>
            <a:ext cx="0" cy="51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520108" y="5289375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sh/&gt;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命令行保存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290</Words>
  <Application>Microsoft Office PowerPoint</Application>
  <PresentationFormat>自定义</PresentationFormat>
  <Paragraphs>71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Custom Design</vt:lpstr>
      <vt:lpstr>TCPDUMP数据流程处理</vt:lpstr>
      <vt:lpstr>tcpdump数据结构</vt:lpstr>
      <vt:lpstr>lwip数据流向-tx</vt:lpstr>
      <vt:lpstr>lwip数据流向-rx</vt:lpstr>
      <vt:lpstr>tcpdump初始化</vt:lpstr>
      <vt:lpstr>PowerPoint 演示文稿</vt:lpstr>
      <vt:lpstr>tcpdump内部数据流程处理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177</cp:revision>
  <dcterms:created xsi:type="dcterms:W3CDTF">2014-06-30T01:36:10Z</dcterms:created>
  <dcterms:modified xsi:type="dcterms:W3CDTF">2018-07-06T14:17:16Z</dcterms:modified>
</cp:coreProperties>
</file>