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"/>
  </p:notesMasterIdLst>
  <p:sldIdLst>
    <p:sldId id="258" r:id="rId2"/>
    <p:sldId id="313" r:id="rId3"/>
    <p:sldId id="31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F4B9-E833-452C-BAB3-A32CAEA9F541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8CFAC-F816-40AD-A33C-FCF3FC1EA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d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/>
          <p:nvPr userDrawn="1"/>
        </p:nvSpPr>
        <p:spPr>
          <a:xfrm>
            <a:off x="0" y="0"/>
            <a:ext cx="12192000" cy="468052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16" name="Shape 14"/>
          <p:cNvCxnSpPr/>
          <p:nvPr userDrawn="1"/>
        </p:nvCxnSpPr>
        <p:spPr>
          <a:xfrm>
            <a:off x="0" y="4653136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0"/>
          <p:cNvSpPr txBox="1">
            <a:spLocks noGrp="1"/>
          </p:cNvSpPr>
          <p:nvPr>
            <p:ph type="ctrTitle"/>
          </p:nvPr>
        </p:nvSpPr>
        <p:spPr>
          <a:xfrm>
            <a:off x="914400" y="2490375"/>
            <a:ext cx="103632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 dirty="0"/>
          </a:p>
        </p:txBody>
      </p:sp>
      <p:sp>
        <p:nvSpPr>
          <p:cNvPr id="19" name="Shape 11"/>
          <p:cNvSpPr txBox="1">
            <a:spLocks noGrp="1"/>
          </p:cNvSpPr>
          <p:nvPr>
            <p:ph type="subTitle" idx="1"/>
          </p:nvPr>
        </p:nvSpPr>
        <p:spPr>
          <a:xfrm>
            <a:off x="914400" y="4836036"/>
            <a:ext cx="10363200" cy="10325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8DB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388DB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"/>
          <p:cNvSpPr/>
          <p:nvPr userDrawn="1"/>
        </p:nvSpPr>
        <p:spPr>
          <a:xfrm>
            <a:off x="0" y="1"/>
            <a:ext cx="12192000" cy="1239754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32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8" name="Shape 14"/>
          <p:cNvCxnSpPr/>
          <p:nvPr userDrawn="1"/>
        </p:nvCxnSpPr>
        <p:spPr>
          <a:xfrm>
            <a:off x="0" y="1230660"/>
            <a:ext cx="12192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75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3643-A79B-4477-8B7F-6CA6C8BFD2C9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94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CCFD-734A-4B6A-AC3B-36B8D51341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05863" y="6241257"/>
            <a:ext cx="1886137" cy="5953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8" r:id="rId2"/>
    <p:sldLayoutId id="2147483660" r:id="rId3"/>
    <p:sldLayoutId id="2147483662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TCPDUMP</a:t>
            </a:r>
            <a:r>
              <a:rPr lang="zh-CN" altLang="en-US" smtClean="0"/>
              <a:t>数据流程处理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en-US" altLang="zh-CN" smtClean="0"/>
              <a:t>cpdump</a:t>
            </a:r>
            <a:r>
              <a:rPr lang="zh-CN" altLang="en-US" smtClean="0"/>
              <a:t>数据结构</a:t>
            </a:r>
            <a:endParaRPr lang="zh-CN" altLang="en-US"/>
          </a:p>
        </p:txBody>
      </p:sp>
      <p:grpSp>
        <p:nvGrpSpPr>
          <p:cNvPr id="3" name="c28d1b1a-3544-4c52-b345-0ba3bc32e2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4113" y="1422119"/>
            <a:ext cx="9631726" cy="4504654"/>
            <a:chOff x="1167771" y="1422119"/>
            <a:chExt cx="9631726" cy="4504654"/>
          </a:xfrm>
        </p:grpSpPr>
        <p:sp>
          <p:nvSpPr>
            <p:cNvPr id="4" name="iṣḷïḋe"/>
            <p:cNvSpPr/>
            <p:nvPr/>
          </p:nvSpPr>
          <p:spPr>
            <a:xfrm>
              <a:off x="1167771" y="2582496"/>
              <a:ext cx="6466032" cy="3344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îṡḷïḋè"/>
            <p:cNvGrpSpPr/>
            <p:nvPr/>
          </p:nvGrpSpPr>
          <p:grpSpPr>
            <a:xfrm>
              <a:off x="8207208" y="1772815"/>
              <a:ext cx="2592289" cy="3694663"/>
              <a:chOff x="4169666" y="2268389"/>
              <a:chExt cx="1673212" cy="2384748"/>
            </a:xfrm>
          </p:grpSpPr>
          <p:sp>
            <p:nvSpPr>
              <p:cNvPr id="23" name="íSļiḍè"/>
              <p:cNvSpPr>
                <a:spLocks noChangeAspect="1" noChangeArrowheads="1" noTextEdit="1"/>
              </p:cNvSpPr>
              <p:nvPr/>
            </p:nvSpPr>
            <p:spPr bwMode="auto">
              <a:xfrm>
                <a:off x="4171659" y="2271379"/>
                <a:ext cx="1669226" cy="2379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îSľíďé"/>
              <p:cNvSpPr>
                <a:spLocks/>
              </p:cNvSpPr>
              <p:nvPr/>
            </p:nvSpPr>
            <p:spPr bwMode="auto">
              <a:xfrm>
                <a:off x="4691860" y="3253979"/>
                <a:ext cx="437487" cy="282024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ïS1idé"/>
              <p:cNvSpPr>
                <a:spLocks/>
              </p:cNvSpPr>
              <p:nvPr/>
            </p:nvSpPr>
            <p:spPr bwMode="auto">
              <a:xfrm>
                <a:off x="4646018" y="3332706"/>
                <a:ext cx="437487" cy="283021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íşliďe"/>
              <p:cNvSpPr>
                <a:spLocks noEditPoints="1"/>
              </p:cNvSpPr>
              <p:nvPr/>
            </p:nvSpPr>
            <p:spPr bwMode="auto">
              <a:xfrm>
                <a:off x="4169666" y="3412430"/>
                <a:ext cx="875970" cy="1240707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îSlïḋê"/>
              <p:cNvSpPr>
                <a:spLocks/>
              </p:cNvSpPr>
              <p:nvPr/>
            </p:nvSpPr>
            <p:spPr bwMode="auto">
              <a:xfrm>
                <a:off x="5688412" y="2720823"/>
                <a:ext cx="154466" cy="84707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í$ļïḓè"/>
              <p:cNvSpPr>
                <a:spLocks/>
              </p:cNvSpPr>
              <p:nvPr/>
            </p:nvSpPr>
            <p:spPr bwMode="auto">
              <a:xfrm>
                <a:off x="4999794" y="2268389"/>
                <a:ext cx="84707" cy="154465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íŝ1íḑè"/>
              <p:cNvSpPr>
                <a:spLocks/>
              </p:cNvSpPr>
              <p:nvPr/>
            </p:nvSpPr>
            <p:spPr bwMode="auto">
              <a:xfrm>
                <a:off x="5290788" y="3397482"/>
                <a:ext cx="85704" cy="153469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ïṡľíḓe"/>
              <p:cNvSpPr>
                <a:spLocks/>
              </p:cNvSpPr>
              <p:nvPr/>
            </p:nvSpPr>
            <p:spPr bwMode="auto">
              <a:xfrm>
                <a:off x="4561311" y="3030751"/>
                <a:ext cx="154466" cy="85703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îšļiḋe"/>
              <p:cNvSpPr>
                <a:spLocks/>
              </p:cNvSpPr>
              <p:nvPr/>
            </p:nvSpPr>
            <p:spPr bwMode="auto">
              <a:xfrm>
                <a:off x="5448243" y="2317220"/>
                <a:ext cx="109621" cy="146493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ïś1íḑè"/>
              <p:cNvSpPr>
                <a:spLocks/>
              </p:cNvSpPr>
              <p:nvPr/>
            </p:nvSpPr>
            <p:spPr bwMode="auto">
              <a:xfrm>
                <a:off x="4613132" y="2606220"/>
                <a:ext cx="146493" cy="109621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ïṥḻîďé"/>
              <p:cNvSpPr>
                <a:spLocks/>
              </p:cNvSpPr>
              <p:nvPr/>
            </p:nvSpPr>
            <p:spPr bwMode="auto">
              <a:xfrm>
                <a:off x="5592743" y="3172261"/>
                <a:ext cx="146493" cy="109621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islîḓè"/>
              <p:cNvSpPr>
                <a:spLocks noEditPoints="1"/>
              </p:cNvSpPr>
              <p:nvPr/>
            </p:nvSpPr>
            <p:spPr bwMode="auto">
              <a:xfrm>
                <a:off x="4733715" y="2441789"/>
                <a:ext cx="942739" cy="1026448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îSľïḋé"/>
              <p:cNvSpPr>
                <a:spLocks/>
              </p:cNvSpPr>
              <p:nvPr/>
            </p:nvSpPr>
            <p:spPr bwMode="auto">
              <a:xfrm>
                <a:off x="5280822" y="2620172"/>
                <a:ext cx="303949" cy="350786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ïśliḍè"/>
              <p:cNvSpPr>
                <a:spLocks/>
              </p:cNvSpPr>
              <p:nvPr/>
            </p:nvSpPr>
            <p:spPr bwMode="auto">
              <a:xfrm>
                <a:off x="5095463" y="2810513"/>
                <a:ext cx="457418" cy="421541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iśḻídè"/>
              <p:cNvSpPr>
                <a:spLocks/>
              </p:cNvSpPr>
              <p:nvPr/>
            </p:nvSpPr>
            <p:spPr bwMode="auto">
              <a:xfrm>
                <a:off x="4856291" y="2548420"/>
                <a:ext cx="491300" cy="567038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íş1îḍê"/>
              <p:cNvSpPr>
                <a:spLocks/>
              </p:cNvSpPr>
              <p:nvPr/>
            </p:nvSpPr>
            <p:spPr bwMode="auto">
              <a:xfrm>
                <a:off x="4896153" y="3102503"/>
                <a:ext cx="92679" cy="166424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îsľîḋé"/>
              <p:cNvSpPr>
                <a:spLocks/>
              </p:cNvSpPr>
              <p:nvPr/>
            </p:nvSpPr>
            <p:spPr bwMode="auto">
              <a:xfrm>
                <a:off x="5016736" y="3200165"/>
                <a:ext cx="136528" cy="139517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2" name="ïSḻíḍè"/>
            <p:cNvSpPr/>
            <p:nvPr/>
          </p:nvSpPr>
          <p:spPr>
            <a:xfrm>
              <a:off x="4066419" y="2605002"/>
              <a:ext cx="3567384" cy="163443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文件格式</a:t>
              </a:r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2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2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   p_f_h;</a:t>
              </a:r>
            </a:p>
            <a:p>
              <a:r>
                <a:rPr lang="en-US" altLang="zh-CN" sz="12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        p_pktdr;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   void *ip_mess;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    rt_size_t ip_len;</a:t>
              </a:r>
            </a:p>
            <a:p>
              <a:r>
                <a:rPr lang="en-US" altLang="zh-CN" sz="1200">
                  <a:solidFill>
                    <a:srgbClr val="C00000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  <a:endParaRPr lang="zh-CN" altLang="en-US" sz="1200">
                <a:solidFill>
                  <a:srgbClr val="C00000"/>
                </a:solidFill>
                <a:latin typeface="Microsoft YaHei Mono" pitchFamily="49" charset="-122"/>
                <a:ea typeface="Microsoft YaHei Mono" pitchFamily="49" charset="-122"/>
              </a:endParaRPr>
            </a:p>
          </p:txBody>
        </p:sp>
        <p:sp>
          <p:nvSpPr>
            <p:cNvPr id="20" name="ïṧ1ïḋê"/>
            <p:cNvSpPr/>
            <p:nvPr/>
          </p:nvSpPr>
          <p:spPr>
            <a:xfrm>
              <a:off x="4066419" y="4277141"/>
              <a:ext cx="3567384" cy="1649631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endParaRPr lang="en-US" altLang="zh-CN" sz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Mono" pitchFamily="49" charset="-122"/>
                <a:ea typeface="Microsoft YaHei Mono" pitchFamily="49" charset="-122"/>
              </a:endParaRPr>
            </a:p>
            <a:p>
              <a:r>
                <a:rPr lang="en-US" altLang="zh-CN" sz="12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2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数据报头格式</a:t>
              </a:r>
              <a:r>
                <a:rPr lang="en-US" altLang="zh-CN" sz="120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rt_pcap_pkthdr</a:t>
              </a:r>
            </a:p>
            <a:p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200">
                  <a:latin typeface="Microsoft YaHei Mono" pitchFamily="49" charset="-122"/>
                  <a:ea typeface="Microsoft YaHei Mono" pitchFamily="49" charset="-122"/>
                </a:rPr>
                <a:t>    </a:t>
              </a:r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 ts;</a:t>
              </a:r>
            </a:p>
            <a:p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caplen;</a:t>
              </a:r>
            </a:p>
            <a:p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len;</a:t>
              </a:r>
            </a:p>
            <a:p>
              <a:r>
                <a:rPr lang="en-US" altLang="zh-CN" sz="12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i$ḻîḋé"/>
            <p:cNvSpPr/>
            <p:nvPr/>
          </p:nvSpPr>
          <p:spPr>
            <a:xfrm>
              <a:off x="1199456" y="2612722"/>
              <a:ext cx="2866961" cy="1664420"/>
            </a:xfrm>
            <a:prstGeom prst="rect">
              <a:avLst/>
            </a:prstGeom>
          </p:spPr>
          <p:txBody>
            <a:bodyPr wrap="none" lIns="0" tIns="0" rIns="0" bIns="0" anchor="ctr">
              <a:normAutofit fontScale="77500" lnSpcReduction="20000"/>
            </a:bodyPr>
            <a:lstStyle/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/* pcap</a:t>
              </a:r>
              <a:r>
                <a:rPr lang="zh-CN" altLang="en-US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文件头格式</a:t>
              </a: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*/</a:t>
              </a:r>
              <a: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  <a:t>	</a:t>
              </a:r>
              <a:br>
                <a:rPr lang="en-US" altLang="zh-CN" sz="1600">
                  <a:latin typeface="Microsoft YaHei Mono" pitchFamily="49" charset="-122"/>
                  <a:ea typeface="Microsoft YaHei Mono" pitchFamily="49" charset="-122"/>
                </a:rPr>
              </a:br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struct rt_pcap_file_header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magic; 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version_major;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rt_uint16_t version_minor;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rt_int32_t  thiszone;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sigfigs;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snaplen;   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linktype;    </a:t>
              </a:r>
            </a:p>
            <a:p>
              <a:r>
                <a:rPr lang="en-US" altLang="zh-CN" sz="1600">
                  <a:solidFill>
                    <a:schemeClr val="accent1"/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</p:txBody>
        </p:sp>
        <p:sp>
          <p:nvSpPr>
            <p:cNvPr id="16" name="íSľïḑé"/>
            <p:cNvSpPr/>
            <p:nvPr/>
          </p:nvSpPr>
          <p:spPr>
            <a:xfrm>
              <a:off x="1199456" y="4277142"/>
              <a:ext cx="2866961" cy="1649630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/* </a:t>
              </a:r>
              <a:r>
                <a:rPr lang="zh-CN" altLang="en-US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抓</a:t>
              </a:r>
              <a:r>
                <a:rPr lang="zh-CN" altLang="en-US" sz="1200" smtClean="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包时间戳</a:t>
              </a:r>
              <a:r>
                <a:rPr lang="en-US" altLang="zh-CN" sz="1200" smtClean="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</a:t>
              </a:r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*/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struct rt_timeval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{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tv_sec;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    rt_uint32_t tv_msec;</a:t>
              </a:r>
            </a:p>
            <a:p>
              <a:r>
                <a:rPr lang="en-US" altLang="zh-CN" sz="1200">
                  <a:solidFill>
                    <a:schemeClr val="accent5">
                      <a:lumMod val="75000"/>
                    </a:schemeClr>
                  </a:solidFill>
                  <a:latin typeface="Microsoft YaHei Mono" pitchFamily="49" charset="-122"/>
                  <a:ea typeface="Microsoft YaHei Mono" pitchFamily="49" charset="-122"/>
                </a:rPr>
                <a:t>};</a:t>
              </a:r>
            </a:p>
            <a:p>
              <a:pPr lvl="0" algn="ctr" defTabSz="914378">
                <a:spcBef>
                  <a:spcPct val="0"/>
                </a:spcBef>
                <a:defRPr/>
              </a:pPr>
              <a:endParaRPr lang="en-US" altLang="zh-CN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ïşļïḓé"/>
            <p:cNvSpPr/>
            <p:nvPr/>
          </p:nvSpPr>
          <p:spPr>
            <a:xfrm>
              <a:off x="1506577" y="1422119"/>
              <a:ext cx="5119682" cy="423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smtClean="0"/>
                <a:t>标题文本预设</a:t>
              </a:r>
              <a:endParaRPr lang="zh-CN" altLang="en-US" sz="2400" b="1" dirty="0"/>
            </a:p>
          </p:txBody>
        </p:sp>
        <p:cxnSp>
          <p:nvCxnSpPr>
            <p:cNvPr id="11" name="直接连接符 10"/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167771" y="4254635"/>
              <a:ext cx="646603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4066419" y="2582496"/>
              <a:ext cx="0" cy="33442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27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Tcpdump</a:t>
            </a:r>
            <a:r>
              <a:rPr lang="zh-CN" altLang="en-US" smtClean="0"/>
              <a:t>数据流向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53307" y="2584856"/>
            <a:ext cx="3094791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从接口处</a:t>
            </a:r>
            <a:r>
              <a:rPr lang="zh-CN" altLang="en-US"/>
              <a:t>获得</a:t>
            </a:r>
            <a:r>
              <a:rPr lang="zh-CN" altLang="en-US" smtClean="0"/>
              <a:t>数据：</a:t>
            </a:r>
            <a:r>
              <a:rPr lang="en-US" altLang="zh-CN"/>
              <a:t>_</a:t>
            </a:r>
            <a:r>
              <a:rPr lang="en-US" altLang="zh-CN" smtClean="0"/>
              <a:t>netif_linkoutput</a:t>
            </a:r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25260" y="1372379"/>
            <a:ext cx="3094792" cy="7411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发送数据包的 </a:t>
            </a:r>
            <a:r>
              <a:rPr lang="en-US" altLang="zh-CN"/>
              <a:t>lwIP </a:t>
            </a:r>
            <a:r>
              <a:rPr lang="zh-CN" altLang="en-US"/>
              <a:t>网络</a:t>
            </a:r>
            <a:r>
              <a:rPr lang="zh-CN" altLang="en-US" smtClean="0"/>
              <a:t>接口：</a:t>
            </a:r>
            <a:r>
              <a:rPr lang="en-US" altLang="zh-CN" smtClean="0"/>
              <a:t>netif-&gt;linkoutput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34915" y="3662834"/>
            <a:ext cx="3094792" cy="6981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给线程发送</a:t>
            </a:r>
            <a:r>
              <a:rPr lang="en-US" altLang="zh-CN" smtClean="0"/>
              <a:t>message</a:t>
            </a:r>
            <a:r>
              <a:rPr lang="zh-CN" altLang="en-US" smtClean="0"/>
              <a:t>：</a:t>
            </a:r>
            <a:r>
              <a:rPr lang="en-US" altLang="zh-CN"/>
              <a:t>ethernetif_linkoutput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17114" y="4869160"/>
            <a:ext cx="3094792" cy="696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发送线程：</a:t>
            </a:r>
            <a:r>
              <a:rPr lang="en-US" altLang="zh-CN"/>
              <a:t>eth_tx_thread_entry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34915" y="6021288"/>
            <a:ext cx="3094792" cy="671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驱动设备接口：</a:t>
            </a:r>
            <a:r>
              <a:rPr lang="en-US" altLang="zh-CN"/>
              <a:t>rt_imxrt_eth_tx</a:t>
            </a:r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20504413">
            <a:off x="3522044" y="2292110"/>
            <a:ext cx="1093406" cy="4132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652669" y="2008377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从接口处</a:t>
            </a:r>
            <a:r>
              <a:rPr lang="zh-CN" altLang="en-US"/>
              <a:t>获得</a:t>
            </a:r>
            <a:r>
              <a:rPr lang="zh-CN" altLang="en-US" smtClean="0"/>
              <a:t>数据：</a:t>
            </a:r>
            <a:r>
              <a:rPr lang="en-US" altLang="zh-CN"/>
              <a:t>rt_tcpdump_ip_mess_recv</a:t>
            </a:r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769066" y="2163427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769064" y="3288522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1769062" y="4427398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769061" y="5615649"/>
            <a:ext cx="190895" cy="37431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667474" y="3662834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r>
              <a:rPr lang="en-US" altLang="zh-CN" smtClean="0"/>
              <a:t>cap</a:t>
            </a:r>
            <a:r>
              <a:rPr lang="zh-CN" altLang="en-US" smtClean="0"/>
              <a:t>格式文件创建：</a:t>
            </a:r>
            <a:r>
              <a:rPr lang="en-US" altLang="zh-CN"/>
              <a:t>rt_tcpdump_pcap_file_create</a:t>
            </a:r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4667474" y="5460599"/>
            <a:ext cx="5157952" cy="6844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r>
              <a:rPr lang="en-US" altLang="zh-CN" smtClean="0"/>
              <a:t>cap</a:t>
            </a:r>
            <a:r>
              <a:rPr lang="zh-CN" altLang="en-US" smtClean="0"/>
              <a:t>格式文件</a:t>
            </a:r>
            <a:r>
              <a:rPr lang="zh-CN" altLang="en-US"/>
              <a:t>保存</a:t>
            </a:r>
            <a:r>
              <a:rPr lang="zh-CN" altLang="en-US" smtClean="0"/>
              <a:t>：</a:t>
            </a:r>
            <a:r>
              <a:rPr lang="en-US" altLang="zh-CN" smtClean="0"/>
              <a:t>rt_tcpdump_pcap_file_save</a:t>
            </a:r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5618357" y="2866293"/>
            <a:ext cx="288032" cy="650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5618357" y="4567153"/>
            <a:ext cx="288032" cy="65019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156693" y="300672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通过</a:t>
            </a:r>
            <a:r>
              <a:rPr lang="en-US" altLang="zh-CN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FIFO</a:t>
            </a:r>
            <a:r>
              <a:rPr lang="zh-CN" altLang="en-US" smtClean="0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发送</a:t>
            </a:r>
            <a:endParaRPr lang="zh-CN" altLang="en-US">
              <a:solidFill>
                <a:schemeClr val="accent3">
                  <a:lumMod val="75000"/>
                </a:schemeClr>
              </a:solidFill>
              <a:latin typeface="Microsoft YaHei Mono" pitchFamily="49" charset="-122"/>
              <a:ea typeface="Microsoft YaHei Mono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56693" y="47075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pcap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文件保存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SD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Microsoft YaHei Mono" pitchFamily="49" charset="-122"/>
                <a:ea typeface="Microsoft YaHei Mono" pitchFamily="49" charset="-122"/>
              </a:rPr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2383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8d1b1a-3544-4c52-b345-0ba3bc32e282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146</Words>
  <Application>Microsoft Office PowerPoint</Application>
  <PresentationFormat>自定义</PresentationFormat>
  <Paragraphs>46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Custom Design</vt:lpstr>
      <vt:lpstr>TCPDUMP数据流程处理</vt:lpstr>
      <vt:lpstr>tcpdump数据结构</vt:lpstr>
      <vt:lpstr>Tcpdump数据流向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pxxiong</dc:creator>
  <cp:lastModifiedBy>never xie</cp:lastModifiedBy>
  <cp:revision>134</cp:revision>
  <dcterms:created xsi:type="dcterms:W3CDTF">2014-06-30T01:36:10Z</dcterms:created>
  <dcterms:modified xsi:type="dcterms:W3CDTF">2018-07-02T12:24:53Z</dcterms:modified>
</cp:coreProperties>
</file>