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9"/>
  </p:notesMasterIdLst>
  <p:sldIdLst>
    <p:sldId id="258" r:id="rId2"/>
    <p:sldId id="313" r:id="rId3"/>
    <p:sldId id="316" r:id="rId4"/>
    <p:sldId id="315" r:id="rId5"/>
    <p:sldId id="320" r:id="rId6"/>
    <p:sldId id="319" r:id="rId7"/>
    <p:sldId id="31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636" y="-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6F4B9-E833-452C-BAB3-A32CAEA9F541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8CFAC-F816-40AD-A33C-FCF3FC1EA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301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8CFAC-F816-40AD-A33C-FCF3FC1EA0A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58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dd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3"/>
          <p:cNvSpPr/>
          <p:nvPr userDrawn="1"/>
        </p:nvSpPr>
        <p:spPr>
          <a:xfrm>
            <a:off x="0" y="0"/>
            <a:ext cx="12192000" cy="468052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3200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cxnSp>
        <p:nvCxnSpPr>
          <p:cNvPr id="16" name="Shape 14"/>
          <p:cNvCxnSpPr/>
          <p:nvPr userDrawn="1"/>
        </p:nvCxnSpPr>
        <p:spPr>
          <a:xfrm>
            <a:off x="0" y="4653136"/>
            <a:ext cx="12192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0"/>
          <p:cNvSpPr txBox="1">
            <a:spLocks noGrp="1"/>
          </p:cNvSpPr>
          <p:nvPr>
            <p:ph type="ctrTitle"/>
          </p:nvPr>
        </p:nvSpPr>
        <p:spPr>
          <a:xfrm>
            <a:off x="914400" y="2490375"/>
            <a:ext cx="10363200" cy="2198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 dirty="0"/>
          </a:p>
        </p:txBody>
      </p:sp>
      <p:sp>
        <p:nvSpPr>
          <p:cNvPr id="19" name="Shape 11"/>
          <p:cNvSpPr txBox="1">
            <a:spLocks noGrp="1"/>
          </p:cNvSpPr>
          <p:nvPr>
            <p:ph type="subTitle" idx="1"/>
          </p:nvPr>
        </p:nvSpPr>
        <p:spPr>
          <a:xfrm>
            <a:off x="914400" y="4836036"/>
            <a:ext cx="10363200" cy="10325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>
              <a:spcBef>
                <a:spcPts val="0"/>
              </a:spcBef>
              <a:buClr>
                <a:schemeClr val="dk2"/>
              </a:buClr>
              <a:buNone/>
              <a:defRPr sz="20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88DB"/>
              </a:buClr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2388DB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3643-A79B-4477-8B7F-6CA6C8BFD2C9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CCFD-734A-4B6A-AC3B-36B8D51341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3643-A79B-4477-8B7F-6CA6C8BFD2C9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CCFD-734A-4B6A-AC3B-36B8D51341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3643-A79B-4477-8B7F-6CA6C8BFD2C9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CCFD-734A-4B6A-AC3B-36B8D51341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"/>
          <p:cNvSpPr/>
          <p:nvPr userDrawn="1"/>
        </p:nvSpPr>
        <p:spPr>
          <a:xfrm>
            <a:off x="0" y="1"/>
            <a:ext cx="12192000" cy="1239754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3200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cxnSp>
        <p:nvCxnSpPr>
          <p:cNvPr id="8" name="Shape 14"/>
          <p:cNvCxnSpPr/>
          <p:nvPr userDrawn="1"/>
        </p:nvCxnSpPr>
        <p:spPr>
          <a:xfrm>
            <a:off x="0" y="1230660"/>
            <a:ext cx="12192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752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E3643-A79B-4477-8B7F-6CA6C8BFD2C9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2794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DCCFD-734A-4B6A-AC3B-36B8D513419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305863" y="6241257"/>
            <a:ext cx="1886137" cy="5953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8" r:id="rId2"/>
    <p:sldLayoutId id="2147483660" r:id="rId3"/>
    <p:sldLayoutId id="2147483662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TCPDUMP</a:t>
            </a:r>
            <a:r>
              <a:rPr lang="zh-CN" altLang="en-US" smtClean="0">
                <a:latin typeface="Microsoft YaHei Mono" pitchFamily="49" charset="-122"/>
                <a:ea typeface="Microsoft YaHei Mono" pitchFamily="49" charset="-122"/>
              </a:rPr>
              <a:t>数据流程处理</a:t>
            </a:r>
            <a:endParaRPr lang="zh-CN" altLang="en-US" dirty="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cpdump</a:t>
            </a:r>
            <a:r>
              <a:rPr lang="zh-CN" altLang="en-US" smtClean="0">
                <a:latin typeface="Microsoft YaHei Mono" pitchFamily="49" charset="-122"/>
                <a:ea typeface="Microsoft YaHei Mono" pitchFamily="49" charset="-122"/>
              </a:rPr>
              <a:t>数据结构</a:t>
            </a:r>
            <a:endParaRPr lang="zh-CN" altLang="en-US">
              <a:latin typeface="Microsoft YaHei Mono" pitchFamily="49" charset="-122"/>
              <a:ea typeface="Microsoft YaHei Mono" pitchFamily="49" charset="-122"/>
            </a:endParaRPr>
          </a:p>
        </p:txBody>
      </p:sp>
      <p:grpSp>
        <p:nvGrpSpPr>
          <p:cNvPr id="3" name="c28d1b1a-3544-4c52-b345-0ba3bc32e2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34113" y="1422119"/>
            <a:ext cx="9631726" cy="4504654"/>
            <a:chOff x="1167771" y="1422119"/>
            <a:chExt cx="9631726" cy="4504654"/>
          </a:xfrm>
        </p:grpSpPr>
        <p:sp>
          <p:nvSpPr>
            <p:cNvPr id="4" name="iṣḷïḋe"/>
            <p:cNvSpPr/>
            <p:nvPr/>
          </p:nvSpPr>
          <p:spPr>
            <a:xfrm>
              <a:off x="1167771" y="2582496"/>
              <a:ext cx="6466032" cy="33442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îṡḷïḋè"/>
            <p:cNvGrpSpPr/>
            <p:nvPr/>
          </p:nvGrpSpPr>
          <p:grpSpPr>
            <a:xfrm>
              <a:off x="8207208" y="1772815"/>
              <a:ext cx="2592289" cy="3694663"/>
              <a:chOff x="4169666" y="2268389"/>
              <a:chExt cx="1673212" cy="2384748"/>
            </a:xfrm>
          </p:grpSpPr>
          <p:sp>
            <p:nvSpPr>
              <p:cNvPr id="23" name="íSļiḍè"/>
              <p:cNvSpPr>
                <a:spLocks noChangeAspect="1" noChangeArrowheads="1" noTextEdit="1"/>
              </p:cNvSpPr>
              <p:nvPr/>
            </p:nvSpPr>
            <p:spPr bwMode="auto">
              <a:xfrm>
                <a:off x="4171659" y="2271379"/>
                <a:ext cx="1669226" cy="23797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" name="îSľíďé"/>
              <p:cNvSpPr>
                <a:spLocks/>
              </p:cNvSpPr>
              <p:nvPr/>
            </p:nvSpPr>
            <p:spPr bwMode="auto">
              <a:xfrm>
                <a:off x="4691860" y="3253979"/>
                <a:ext cx="437487" cy="282024"/>
              </a:xfrm>
              <a:custGeom>
                <a:avLst/>
                <a:gdLst/>
                <a:ahLst/>
                <a:cxnLst>
                  <a:cxn ang="0">
                    <a:pos x="474" y="335"/>
                  </a:cxn>
                  <a:cxn ang="0">
                    <a:pos x="525" y="323"/>
                  </a:cxn>
                  <a:cxn ang="0">
                    <a:pos x="512" y="270"/>
                  </a:cxn>
                  <a:cxn ang="0">
                    <a:pos x="61" y="10"/>
                  </a:cxn>
                  <a:cxn ang="0">
                    <a:pos x="11" y="22"/>
                  </a:cxn>
                  <a:cxn ang="0">
                    <a:pos x="23" y="75"/>
                  </a:cxn>
                  <a:cxn ang="0">
                    <a:pos x="474" y="335"/>
                  </a:cxn>
                </a:cxnLst>
                <a:rect l="0" t="0" r="r" b="b"/>
                <a:pathLst>
                  <a:path w="535" h="345">
                    <a:moveTo>
                      <a:pt x="474" y="335"/>
                    </a:moveTo>
                    <a:cubicBezTo>
                      <a:pt x="492" y="345"/>
                      <a:pt x="514" y="341"/>
                      <a:pt x="525" y="323"/>
                    </a:cubicBezTo>
                    <a:cubicBezTo>
                      <a:pt x="535" y="305"/>
                      <a:pt x="530" y="281"/>
                      <a:pt x="512" y="270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43" y="0"/>
                      <a:pt x="21" y="5"/>
                      <a:pt x="11" y="22"/>
                    </a:cubicBezTo>
                    <a:cubicBezTo>
                      <a:pt x="0" y="40"/>
                      <a:pt x="5" y="64"/>
                      <a:pt x="23" y="75"/>
                    </a:cubicBezTo>
                    <a:lnTo>
                      <a:pt x="474" y="33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" name="ïS1idé"/>
              <p:cNvSpPr>
                <a:spLocks/>
              </p:cNvSpPr>
              <p:nvPr/>
            </p:nvSpPr>
            <p:spPr bwMode="auto">
              <a:xfrm>
                <a:off x="4646018" y="3332706"/>
                <a:ext cx="437487" cy="283021"/>
              </a:xfrm>
              <a:custGeom>
                <a:avLst/>
                <a:gdLst/>
                <a:ahLst/>
                <a:cxnLst>
                  <a:cxn ang="0">
                    <a:pos x="24" y="76"/>
                  </a:cxn>
                  <a:cxn ang="0">
                    <a:pos x="474" y="336"/>
                  </a:cxn>
                  <a:cxn ang="0">
                    <a:pos x="525" y="323"/>
                  </a:cxn>
                  <a:cxn ang="0">
                    <a:pos x="512" y="271"/>
                  </a:cxn>
                  <a:cxn ang="0">
                    <a:pos x="61" y="11"/>
                  </a:cxn>
                  <a:cxn ang="0">
                    <a:pos x="11" y="23"/>
                  </a:cxn>
                  <a:cxn ang="0">
                    <a:pos x="24" y="76"/>
                  </a:cxn>
                </a:cxnLst>
                <a:rect l="0" t="0" r="r" b="b"/>
                <a:pathLst>
                  <a:path w="535" h="346">
                    <a:moveTo>
                      <a:pt x="24" y="76"/>
                    </a:moveTo>
                    <a:cubicBezTo>
                      <a:pt x="474" y="336"/>
                      <a:pt x="474" y="336"/>
                      <a:pt x="474" y="336"/>
                    </a:cubicBezTo>
                    <a:cubicBezTo>
                      <a:pt x="492" y="346"/>
                      <a:pt x="514" y="341"/>
                      <a:pt x="525" y="323"/>
                    </a:cubicBezTo>
                    <a:cubicBezTo>
                      <a:pt x="535" y="306"/>
                      <a:pt x="530" y="281"/>
                      <a:pt x="512" y="271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43" y="0"/>
                      <a:pt x="21" y="5"/>
                      <a:pt x="11" y="23"/>
                    </a:cubicBezTo>
                    <a:cubicBezTo>
                      <a:pt x="0" y="41"/>
                      <a:pt x="6" y="65"/>
                      <a:pt x="24" y="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" name="íşliďe"/>
              <p:cNvSpPr>
                <a:spLocks noEditPoints="1"/>
              </p:cNvSpPr>
              <p:nvPr/>
            </p:nvSpPr>
            <p:spPr bwMode="auto">
              <a:xfrm>
                <a:off x="4169666" y="3412430"/>
                <a:ext cx="875970" cy="1240707"/>
              </a:xfrm>
              <a:custGeom>
                <a:avLst/>
                <a:gdLst/>
                <a:ahLst/>
                <a:cxnLst>
                  <a:cxn ang="0">
                    <a:pos x="1068" y="298"/>
                  </a:cxn>
                  <a:cxn ang="0">
                    <a:pos x="1058" y="284"/>
                  </a:cxn>
                  <a:cxn ang="0">
                    <a:pos x="1038" y="271"/>
                  </a:cxn>
                  <a:cxn ang="0">
                    <a:pos x="587" y="11"/>
                  </a:cxn>
                  <a:cxn ang="0">
                    <a:pos x="567" y="3"/>
                  </a:cxn>
                  <a:cxn ang="0">
                    <a:pos x="536" y="17"/>
                  </a:cxn>
                  <a:cxn ang="0">
                    <a:pos x="24" y="903"/>
                  </a:cxn>
                  <a:cxn ang="0">
                    <a:pos x="24" y="903"/>
                  </a:cxn>
                  <a:cxn ang="0">
                    <a:pos x="1" y="1456"/>
                  </a:cxn>
                  <a:cxn ang="0">
                    <a:pos x="29" y="1507"/>
                  </a:cxn>
                  <a:cxn ang="0">
                    <a:pos x="87" y="1506"/>
                  </a:cxn>
                  <a:cxn ang="0">
                    <a:pos x="554" y="1209"/>
                  </a:cxn>
                  <a:cxn ang="0">
                    <a:pos x="554" y="1209"/>
                  </a:cxn>
                  <a:cxn ang="0">
                    <a:pos x="1066" y="323"/>
                  </a:cxn>
                  <a:cxn ang="0">
                    <a:pos x="1069" y="304"/>
                  </a:cxn>
                  <a:cxn ang="0">
                    <a:pos x="1068" y="298"/>
                  </a:cxn>
                  <a:cxn ang="0">
                    <a:pos x="509" y="1167"/>
                  </a:cxn>
                  <a:cxn ang="0">
                    <a:pos x="509" y="1167"/>
                  </a:cxn>
                  <a:cxn ang="0">
                    <a:pos x="195" y="1367"/>
                  </a:cxn>
                  <a:cxn ang="0">
                    <a:pos x="194" y="1366"/>
                  </a:cxn>
                  <a:cxn ang="0">
                    <a:pos x="142" y="1310"/>
                  </a:cxn>
                  <a:cxn ang="0">
                    <a:pos x="68" y="1289"/>
                  </a:cxn>
                  <a:cxn ang="0">
                    <a:pos x="68" y="1289"/>
                  </a:cxn>
                  <a:cxn ang="0">
                    <a:pos x="83" y="921"/>
                  </a:cxn>
                  <a:cxn ang="0">
                    <a:pos x="83" y="921"/>
                  </a:cxn>
                  <a:cxn ang="0">
                    <a:pos x="87" y="914"/>
                  </a:cxn>
                  <a:cxn ang="0">
                    <a:pos x="87" y="914"/>
                  </a:cxn>
                  <a:cxn ang="0">
                    <a:pos x="229" y="896"/>
                  </a:cxn>
                  <a:cxn ang="0">
                    <a:pos x="237" y="898"/>
                  </a:cxn>
                  <a:cxn ang="0">
                    <a:pos x="241" y="905"/>
                  </a:cxn>
                  <a:cxn ang="0">
                    <a:pos x="255" y="1023"/>
                  </a:cxn>
                  <a:cxn ang="0">
                    <a:pos x="281" y="1063"/>
                  </a:cxn>
                  <a:cxn ang="0">
                    <a:pos x="281" y="1063"/>
                  </a:cxn>
                  <a:cxn ang="0">
                    <a:pos x="328" y="1067"/>
                  </a:cxn>
                  <a:cxn ang="0">
                    <a:pos x="446" y="1021"/>
                  </a:cxn>
                  <a:cxn ang="0">
                    <a:pos x="457" y="1025"/>
                  </a:cxn>
                  <a:cxn ang="0">
                    <a:pos x="513" y="1161"/>
                  </a:cxn>
                  <a:cxn ang="0">
                    <a:pos x="513" y="1161"/>
                  </a:cxn>
                  <a:cxn ang="0">
                    <a:pos x="509" y="1167"/>
                  </a:cxn>
                  <a:cxn ang="0">
                    <a:pos x="538" y="1117"/>
                  </a:cxn>
                  <a:cxn ang="0">
                    <a:pos x="538" y="1117"/>
                  </a:cxn>
                  <a:cxn ang="0">
                    <a:pos x="494" y="1010"/>
                  </a:cxn>
                  <a:cxn ang="0">
                    <a:pos x="432" y="984"/>
                  </a:cxn>
                  <a:cxn ang="0">
                    <a:pos x="314" y="1030"/>
                  </a:cxn>
                  <a:cxn ang="0">
                    <a:pos x="301" y="1029"/>
                  </a:cxn>
                  <a:cxn ang="0">
                    <a:pos x="294" y="1018"/>
                  </a:cxn>
                  <a:cxn ang="0">
                    <a:pos x="280" y="901"/>
                  </a:cxn>
                  <a:cxn ang="0">
                    <a:pos x="267" y="872"/>
                  </a:cxn>
                  <a:cxn ang="0">
                    <a:pos x="224" y="856"/>
                  </a:cxn>
                  <a:cxn ang="0">
                    <a:pos x="113" y="871"/>
                  </a:cxn>
                  <a:cxn ang="0">
                    <a:pos x="112" y="870"/>
                  </a:cxn>
                  <a:cxn ang="0">
                    <a:pos x="566" y="85"/>
                  </a:cxn>
                  <a:cxn ang="0">
                    <a:pos x="566" y="85"/>
                  </a:cxn>
                  <a:cxn ang="0">
                    <a:pos x="992" y="331"/>
                  </a:cxn>
                  <a:cxn ang="0">
                    <a:pos x="992" y="331"/>
                  </a:cxn>
                  <a:cxn ang="0">
                    <a:pos x="538" y="1117"/>
                  </a:cxn>
                </a:cxnLst>
                <a:rect l="0" t="0" r="r" b="b"/>
                <a:pathLst>
                  <a:path w="1070" h="1517">
                    <a:moveTo>
                      <a:pt x="1068" y="298"/>
                    </a:moveTo>
                    <a:cubicBezTo>
                      <a:pt x="1066" y="293"/>
                      <a:pt x="1063" y="288"/>
                      <a:pt x="1058" y="284"/>
                    </a:cubicBezTo>
                    <a:cubicBezTo>
                      <a:pt x="1053" y="280"/>
                      <a:pt x="1046" y="275"/>
                      <a:pt x="1038" y="271"/>
                    </a:cubicBezTo>
                    <a:cubicBezTo>
                      <a:pt x="587" y="11"/>
                      <a:pt x="587" y="11"/>
                      <a:pt x="587" y="11"/>
                    </a:cubicBezTo>
                    <a:cubicBezTo>
                      <a:pt x="580" y="6"/>
                      <a:pt x="573" y="4"/>
                      <a:pt x="567" y="3"/>
                    </a:cubicBezTo>
                    <a:cubicBezTo>
                      <a:pt x="555" y="0"/>
                      <a:pt x="542" y="6"/>
                      <a:pt x="536" y="17"/>
                    </a:cubicBezTo>
                    <a:cubicBezTo>
                      <a:pt x="24" y="903"/>
                      <a:pt x="24" y="903"/>
                      <a:pt x="24" y="903"/>
                    </a:cubicBezTo>
                    <a:cubicBezTo>
                      <a:pt x="24" y="903"/>
                      <a:pt x="24" y="903"/>
                      <a:pt x="24" y="903"/>
                    </a:cubicBezTo>
                    <a:cubicBezTo>
                      <a:pt x="1" y="1456"/>
                      <a:pt x="1" y="1456"/>
                      <a:pt x="1" y="1456"/>
                    </a:cubicBezTo>
                    <a:cubicBezTo>
                      <a:pt x="0" y="1477"/>
                      <a:pt x="11" y="1496"/>
                      <a:pt x="29" y="1507"/>
                    </a:cubicBezTo>
                    <a:cubicBezTo>
                      <a:pt x="47" y="1517"/>
                      <a:pt x="70" y="1517"/>
                      <a:pt x="87" y="1506"/>
                    </a:cubicBezTo>
                    <a:cubicBezTo>
                      <a:pt x="554" y="1209"/>
                      <a:pt x="554" y="1209"/>
                      <a:pt x="554" y="1209"/>
                    </a:cubicBezTo>
                    <a:cubicBezTo>
                      <a:pt x="554" y="1209"/>
                      <a:pt x="554" y="1209"/>
                      <a:pt x="554" y="1209"/>
                    </a:cubicBezTo>
                    <a:cubicBezTo>
                      <a:pt x="1066" y="323"/>
                      <a:pt x="1066" y="323"/>
                      <a:pt x="1066" y="323"/>
                    </a:cubicBezTo>
                    <a:cubicBezTo>
                      <a:pt x="1069" y="317"/>
                      <a:pt x="1070" y="311"/>
                      <a:pt x="1069" y="304"/>
                    </a:cubicBezTo>
                    <a:cubicBezTo>
                      <a:pt x="1069" y="302"/>
                      <a:pt x="1069" y="300"/>
                      <a:pt x="1068" y="298"/>
                    </a:cubicBezTo>
                    <a:close/>
                    <a:moveTo>
                      <a:pt x="509" y="1167"/>
                    </a:moveTo>
                    <a:cubicBezTo>
                      <a:pt x="509" y="1167"/>
                      <a:pt x="509" y="1167"/>
                      <a:pt x="509" y="1167"/>
                    </a:cubicBezTo>
                    <a:cubicBezTo>
                      <a:pt x="195" y="1367"/>
                      <a:pt x="195" y="1367"/>
                      <a:pt x="195" y="1367"/>
                    </a:cubicBezTo>
                    <a:cubicBezTo>
                      <a:pt x="194" y="1366"/>
                      <a:pt x="194" y="1366"/>
                      <a:pt x="194" y="1366"/>
                    </a:cubicBezTo>
                    <a:cubicBezTo>
                      <a:pt x="179" y="1342"/>
                      <a:pt x="158" y="1320"/>
                      <a:pt x="142" y="1310"/>
                    </a:cubicBezTo>
                    <a:cubicBezTo>
                      <a:pt x="124" y="1300"/>
                      <a:pt x="95" y="1292"/>
                      <a:pt x="68" y="1289"/>
                    </a:cubicBezTo>
                    <a:cubicBezTo>
                      <a:pt x="68" y="1289"/>
                      <a:pt x="68" y="1289"/>
                      <a:pt x="68" y="1289"/>
                    </a:cubicBezTo>
                    <a:cubicBezTo>
                      <a:pt x="83" y="921"/>
                      <a:pt x="83" y="921"/>
                      <a:pt x="83" y="921"/>
                    </a:cubicBezTo>
                    <a:cubicBezTo>
                      <a:pt x="83" y="921"/>
                      <a:pt x="83" y="921"/>
                      <a:pt x="83" y="921"/>
                    </a:cubicBezTo>
                    <a:cubicBezTo>
                      <a:pt x="87" y="914"/>
                      <a:pt x="87" y="914"/>
                      <a:pt x="87" y="914"/>
                    </a:cubicBezTo>
                    <a:cubicBezTo>
                      <a:pt x="87" y="914"/>
                      <a:pt x="87" y="914"/>
                      <a:pt x="87" y="914"/>
                    </a:cubicBezTo>
                    <a:cubicBezTo>
                      <a:pt x="229" y="896"/>
                      <a:pt x="229" y="896"/>
                      <a:pt x="229" y="896"/>
                    </a:cubicBezTo>
                    <a:cubicBezTo>
                      <a:pt x="233" y="896"/>
                      <a:pt x="235" y="897"/>
                      <a:pt x="237" y="898"/>
                    </a:cubicBezTo>
                    <a:cubicBezTo>
                      <a:pt x="238" y="899"/>
                      <a:pt x="240" y="901"/>
                      <a:pt x="241" y="905"/>
                    </a:cubicBezTo>
                    <a:cubicBezTo>
                      <a:pt x="255" y="1023"/>
                      <a:pt x="255" y="1023"/>
                      <a:pt x="255" y="1023"/>
                    </a:cubicBezTo>
                    <a:cubicBezTo>
                      <a:pt x="257" y="1040"/>
                      <a:pt x="266" y="1054"/>
                      <a:pt x="281" y="1063"/>
                    </a:cubicBezTo>
                    <a:cubicBezTo>
                      <a:pt x="281" y="1063"/>
                      <a:pt x="281" y="1063"/>
                      <a:pt x="281" y="1063"/>
                    </a:cubicBezTo>
                    <a:cubicBezTo>
                      <a:pt x="296" y="1072"/>
                      <a:pt x="313" y="1073"/>
                      <a:pt x="328" y="1067"/>
                    </a:cubicBezTo>
                    <a:cubicBezTo>
                      <a:pt x="446" y="1021"/>
                      <a:pt x="446" y="1021"/>
                      <a:pt x="446" y="1021"/>
                    </a:cubicBezTo>
                    <a:cubicBezTo>
                      <a:pt x="450" y="1019"/>
                      <a:pt x="455" y="1021"/>
                      <a:pt x="457" y="1025"/>
                    </a:cubicBezTo>
                    <a:cubicBezTo>
                      <a:pt x="513" y="1161"/>
                      <a:pt x="513" y="1161"/>
                      <a:pt x="513" y="1161"/>
                    </a:cubicBezTo>
                    <a:cubicBezTo>
                      <a:pt x="513" y="1161"/>
                      <a:pt x="513" y="1161"/>
                      <a:pt x="513" y="1161"/>
                    </a:cubicBezTo>
                    <a:lnTo>
                      <a:pt x="509" y="1167"/>
                    </a:lnTo>
                    <a:close/>
                    <a:moveTo>
                      <a:pt x="538" y="1117"/>
                    </a:moveTo>
                    <a:cubicBezTo>
                      <a:pt x="538" y="1117"/>
                      <a:pt x="538" y="1117"/>
                      <a:pt x="538" y="1117"/>
                    </a:cubicBezTo>
                    <a:cubicBezTo>
                      <a:pt x="494" y="1010"/>
                      <a:pt x="494" y="1010"/>
                      <a:pt x="494" y="1010"/>
                    </a:cubicBezTo>
                    <a:cubicBezTo>
                      <a:pt x="484" y="986"/>
                      <a:pt x="456" y="974"/>
                      <a:pt x="432" y="984"/>
                    </a:cubicBezTo>
                    <a:cubicBezTo>
                      <a:pt x="314" y="1030"/>
                      <a:pt x="314" y="1030"/>
                      <a:pt x="314" y="1030"/>
                    </a:cubicBezTo>
                    <a:cubicBezTo>
                      <a:pt x="308" y="1032"/>
                      <a:pt x="303" y="1030"/>
                      <a:pt x="301" y="1029"/>
                    </a:cubicBezTo>
                    <a:cubicBezTo>
                      <a:pt x="299" y="1027"/>
                      <a:pt x="295" y="1024"/>
                      <a:pt x="294" y="1018"/>
                    </a:cubicBezTo>
                    <a:cubicBezTo>
                      <a:pt x="280" y="901"/>
                      <a:pt x="280" y="901"/>
                      <a:pt x="280" y="901"/>
                    </a:cubicBezTo>
                    <a:cubicBezTo>
                      <a:pt x="279" y="891"/>
                      <a:pt x="275" y="880"/>
                      <a:pt x="267" y="872"/>
                    </a:cubicBezTo>
                    <a:cubicBezTo>
                      <a:pt x="256" y="860"/>
                      <a:pt x="240" y="854"/>
                      <a:pt x="224" y="856"/>
                    </a:cubicBezTo>
                    <a:cubicBezTo>
                      <a:pt x="113" y="871"/>
                      <a:pt x="113" y="871"/>
                      <a:pt x="113" y="871"/>
                    </a:cubicBezTo>
                    <a:cubicBezTo>
                      <a:pt x="112" y="871"/>
                      <a:pt x="112" y="871"/>
                      <a:pt x="112" y="870"/>
                    </a:cubicBezTo>
                    <a:cubicBezTo>
                      <a:pt x="566" y="85"/>
                      <a:pt x="566" y="85"/>
                      <a:pt x="566" y="85"/>
                    </a:cubicBezTo>
                    <a:cubicBezTo>
                      <a:pt x="566" y="85"/>
                      <a:pt x="566" y="85"/>
                      <a:pt x="566" y="85"/>
                    </a:cubicBezTo>
                    <a:cubicBezTo>
                      <a:pt x="992" y="331"/>
                      <a:pt x="992" y="331"/>
                      <a:pt x="992" y="331"/>
                    </a:cubicBezTo>
                    <a:cubicBezTo>
                      <a:pt x="992" y="331"/>
                      <a:pt x="992" y="331"/>
                      <a:pt x="992" y="331"/>
                    </a:cubicBezTo>
                    <a:lnTo>
                      <a:pt x="538" y="111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" name="îSlïḋê"/>
              <p:cNvSpPr>
                <a:spLocks/>
              </p:cNvSpPr>
              <p:nvPr/>
            </p:nvSpPr>
            <p:spPr bwMode="auto">
              <a:xfrm>
                <a:off x="5688412" y="2720823"/>
                <a:ext cx="154466" cy="84707"/>
              </a:xfrm>
              <a:custGeom>
                <a:avLst/>
                <a:gdLst/>
                <a:ahLst/>
                <a:cxnLst>
                  <a:cxn ang="0">
                    <a:pos x="33" y="33"/>
                  </a:cxn>
                  <a:cxn ang="0">
                    <a:pos x="5" y="76"/>
                  </a:cxn>
                  <a:cxn ang="0">
                    <a:pos x="51" y="99"/>
                  </a:cxn>
                  <a:cxn ang="0">
                    <a:pos x="155" y="71"/>
                  </a:cxn>
                  <a:cxn ang="0">
                    <a:pos x="184" y="28"/>
                  </a:cxn>
                  <a:cxn ang="0">
                    <a:pos x="138" y="5"/>
                  </a:cxn>
                  <a:cxn ang="0">
                    <a:pos x="33" y="33"/>
                  </a:cxn>
                </a:cxnLst>
                <a:rect l="0" t="0" r="r" b="b"/>
                <a:pathLst>
                  <a:path w="189" h="104">
                    <a:moveTo>
                      <a:pt x="33" y="33"/>
                    </a:moveTo>
                    <a:cubicBezTo>
                      <a:pt x="13" y="39"/>
                      <a:pt x="0" y="58"/>
                      <a:pt x="5" y="76"/>
                    </a:cubicBezTo>
                    <a:cubicBezTo>
                      <a:pt x="10" y="94"/>
                      <a:pt x="31" y="104"/>
                      <a:pt x="51" y="99"/>
                    </a:cubicBezTo>
                    <a:cubicBezTo>
                      <a:pt x="155" y="71"/>
                      <a:pt x="155" y="71"/>
                      <a:pt x="155" y="71"/>
                    </a:cubicBezTo>
                    <a:cubicBezTo>
                      <a:pt x="176" y="65"/>
                      <a:pt x="189" y="46"/>
                      <a:pt x="184" y="28"/>
                    </a:cubicBezTo>
                    <a:cubicBezTo>
                      <a:pt x="179" y="10"/>
                      <a:pt x="158" y="0"/>
                      <a:pt x="138" y="5"/>
                    </a:cubicBezTo>
                    <a:lnTo>
                      <a:pt x="33" y="33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" name="í$ļïḓè"/>
              <p:cNvSpPr>
                <a:spLocks/>
              </p:cNvSpPr>
              <p:nvPr/>
            </p:nvSpPr>
            <p:spPr bwMode="auto">
              <a:xfrm>
                <a:off x="4999794" y="2268389"/>
                <a:ext cx="84707" cy="154465"/>
              </a:xfrm>
              <a:custGeom>
                <a:avLst/>
                <a:gdLst/>
                <a:ahLst/>
                <a:cxnLst>
                  <a:cxn ang="0">
                    <a:pos x="99" y="138"/>
                  </a:cxn>
                  <a:cxn ang="0">
                    <a:pos x="76" y="184"/>
                  </a:cxn>
                  <a:cxn ang="0">
                    <a:pos x="33" y="155"/>
                  </a:cxn>
                  <a:cxn ang="0">
                    <a:pos x="5" y="51"/>
                  </a:cxn>
                  <a:cxn ang="0">
                    <a:pos x="28" y="5"/>
                  </a:cxn>
                  <a:cxn ang="0">
                    <a:pos x="71" y="33"/>
                  </a:cxn>
                  <a:cxn ang="0">
                    <a:pos x="99" y="138"/>
                  </a:cxn>
                </a:cxnLst>
                <a:rect l="0" t="0" r="r" b="b"/>
                <a:pathLst>
                  <a:path w="104" h="189">
                    <a:moveTo>
                      <a:pt x="99" y="138"/>
                    </a:moveTo>
                    <a:cubicBezTo>
                      <a:pt x="104" y="158"/>
                      <a:pt x="94" y="179"/>
                      <a:pt x="76" y="184"/>
                    </a:cubicBezTo>
                    <a:cubicBezTo>
                      <a:pt x="58" y="189"/>
                      <a:pt x="39" y="176"/>
                      <a:pt x="33" y="155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31"/>
                      <a:pt x="10" y="10"/>
                      <a:pt x="28" y="5"/>
                    </a:cubicBezTo>
                    <a:cubicBezTo>
                      <a:pt x="46" y="0"/>
                      <a:pt x="65" y="13"/>
                      <a:pt x="71" y="33"/>
                    </a:cubicBezTo>
                    <a:lnTo>
                      <a:pt x="99" y="138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" name="íŝ1íḑè"/>
              <p:cNvSpPr>
                <a:spLocks/>
              </p:cNvSpPr>
              <p:nvPr/>
            </p:nvSpPr>
            <p:spPr bwMode="auto">
              <a:xfrm>
                <a:off x="5290788" y="3397482"/>
                <a:ext cx="85704" cy="153469"/>
              </a:xfrm>
              <a:custGeom>
                <a:avLst/>
                <a:gdLst/>
                <a:ahLst/>
                <a:cxnLst>
                  <a:cxn ang="0">
                    <a:pos x="5" y="51"/>
                  </a:cxn>
                  <a:cxn ang="0">
                    <a:pos x="28" y="5"/>
                  </a:cxn>
                  <a:cxn ang="0">
                    <a:pos x="71" y="33"/>
                  </a:cxn>
                  <a:cxn ang="0">
                    <a:pos x="99" y="137"/>
                  </a:cxn>
                  <a:cxn ang="0">
                    <a:pos x="76" y="183"/>
                  </a:cxn>
                  <a:cxn ang="0">
                    <a:pos x="33" y="155"/>
                  </a:cxn>
                  <a:cxn ang="0">
                    <a:pos x="5" y="51"/>
                  </a:cxn>
                </a:cxnLst>
                <a:rect l="0" t="0" r="r" b="b"/>
                <a:pathLst>
                  <a:path w="104" h="188">
                    <a:moveTo>
                      <a:pt x="5" y="51"/>
                    </a:moveTo>
                    <a:cubicBezTo>
                      <a:pt x="0" y="30"/>
                      <a:pt x="10" y="10"/>
                      <a:pt x="28" y="5"/>
                    </a:cubicBezTo>
                    <a:cubicBezTo>
                      <a:pt x="46" y="0"/>
                      <a:pt x="65" y="13"/>
                      <a:pt x="71" y="33"/>
                    </a:cubicBezTo>
                    <a:cubicBezTo>
                      <a:pt x="99" y="137"/>
                      <a:pt x="99" y="137"/>
                      <a:pt x="99" y="137"/>
                    </a:cubicBezTo>
                    <a:cubicBezTo>
                      <a:pt x="104" y="158"/>
                      <a:pt x="94" y="179"/>
                      <a:pt x="76" y="183"/>
                    </a:cubicBezTo>
                    <a:cubicBezTo>
                      <a:pt x="58" y="188"/>
                      <a:pt x="39" y="175"/>
                      <a:pt x="33" y="155"/>
                    </a:cubicBezTo>
                    <a:lnTo>
                      <a:pt x="5" y="51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" name="ïṡľíḓe"/>
              <p:cNvSpPr>
                <a:spLocks/>
              </p:cNvSpPr>
              <p:nvPr/>
            </p:nvSpPr>
            <p:spPr bwMode="auto">
              <a:xfrm>
                <a:off x="4561311" y="3030751"/>
                <a:ext cx="154466" cy="85703"/>
              </a:xfrm>
              <a:custGeom>
                <a:avLst/>
                <a:gdLst/>
                <a:ahLst/>
                <a:cxnLst>
                  <a:cxn ang="0">
                    <a:pos x="155" y="72"/>
                  </a:cxn>
                  <a:cxn ang="0">
                    <a:pos x="184" y="29"/>
                  </a:cxn>
                  <a:cxn ang="0">
                    <a:pos x="138" y="6"/>
                  </a:cxn>
                  <a:cxn ang="0">
                    <a:pos x="34" y="34"/>
                  </a:cxn>
                  <a:cxn ang="0">
                    <a:pos x="5" y="77"/>
                  </a:cxn>
                  <a:cxn ang="0">
                    <a:pos x="51" y="99"/>
                  </a:cxn>
                  <a:cxn ang="0">
                    <a:pos x="155" y="72"/>
                  </a:cxn>
                </a:cxnLst>
                <a:rect l="0" t="0" r="r" b="b"/>
                <a:pathLst>
                  <a:path w="189" h="105">
                    <a:moveTo>
                      <a:pt x="155" y="72"/>
                    </a:moveTo>
                    <a:cubicBezTo>
                      <a:pt x="176" y="66"/>
                      <a:pt x="189" y="47"/>
                      <a:pt x="184" y="29"/>
                    </a:cubicBezTo>
                    <a:cubicBezTo>
                      <a:pt x="179" y="11"/>
                      <a:pt x="158" y="0"/>
                      <a:pt x="138" y="6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13" y="39"/>
                      <a:pt x="0" y="59"/>
                      <a:pt x="5" y="77"/>
                    </a:cubicBezTo>
                    <a:cubicBezTo>
                      <a:pt x="10" y="95"/>
                      <a:pt x="31" y="105"/>
                      <a:pt x="51" y="99"/>
                    </a:cubicBezTo>
                    <a:lnTo>
                      <a:pt x="155" y="72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" name="îšļiḋe"/>
              <p:cNvSpPr>
                <a:spLocks/>
              </p:cNvSpPr>
              <p:nvPr/>
            </p:nvSpPr>
            <p:spPr bwMode="auto">
              <a:xfrm>
                <a:off x="5448243" y="2317220"/>
                <a:ext cx="109621" cy="146493"/>
              </a:xfrm>
              <a:custGeom>
                <a:avLst/>
                <a:gdLst/>
                <a:ahLst/>
                <a:cxnLst>
                  <a:cxn ang="0">
                    <a:pos x="10" y="119"/>
                  </a:cxn>
                  <a:cxn ang="0">
                    <a:pos x="21" y="170"/>
                  </a:cxn>
                  <a:cxn ang="0">
                    <a:pos x="69" y="153"/>
                  </a:cxn>
                  <a:cxn ang="0">
                    <a:pos x="123" y="60"/>
                  </a:cxn>
                  <a:cxn ang="0">
                    <a:pos x="113" y="9"/>
                  </a:cxn>
                  <a:cxn ang="0">
                    <a:pos x="64" y="26"/>
                  </a:cxn>
                  <a:cxn ang="0">
                    <a:pos x="10" y="119"/>
                  </a:cxn>
                </a:cxnLst>
                <a:rect l="0" t="0" r="r" b="b"/>
                <a:pathLst>
                  <a:path w="134" h="179">
                    <a:moveTo>
                      <a:pt x="10" y="119"/>
                    </a:moveTo>
                    <a:cubicBezTo>
                      <a:pt x="0" y="138"/>
                      <a:pt x="4" y="160"/>
                      <a:pt x="21" y="170"/>
                    </a:cubicBezTo>
                    <a:cubicBezTo>
                      <a:pt x="37" y="179"/>
                      <a:pt x="59" y="171"/>
                      <a:pt x="69" y="153"/>
                    </a:cubicBezTo>
                    <a:cubicBezTo>
                      <a:pt x="123" y="60"/>
                      <a:pt x="123" y="60"/>
                      <a:pt x="123" y="60"/>
                    </a:cubicBezTo>
                    <a:cubicBezTo>
                      <a:pt x="134" y="41"/>
                      <a:pt x="129" y="19"/>
                      <a:pt x="113" y="9"/>
                    </a:cubicBezTo>
                    <a:cubicBezTo>
                      <a:pt x="97" y="0"/>
                      <a:pt x="75" y="7"/>
                      <a:pt x="64" y="26"/>
                    </a:cubicBezTo>
                    <a:lnTo>
                      <a:pt x="10" y="119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2" name="ïś1íḑè"/>
              <p:cNvSpPr>
                <a:spLocks/>
              </p:cNvSpPr>
              <p:nvPr/>
            </p:nvSpPr>
            <p:spPr bwMode="auto">
              <a:xfrm>
                <a:off x="4613132" y="2606220"/>
                <a:ext cx="146493" cy="109621"/>
              </a:xfrm>
              <a:custGeom>
                <a:avLst/>
                <a:gdLst/>
                <a:ahLst/>
                <a:cxnLst>
                  <a:cxn ang="0">
                    <a:pos x="59" y="11"/>
                  </a:cxn>
                  <a:cxn ang="0">
                    <a:pos x="9" y="21"/>
                  </a:cxn>
                  <a:cxn ang="0">
                    <a:pos x="25" y="69"/>
                  </a:cxn>
                  <a:cxn ang="0">
                    <a:pos x="119" y="123"/>
                  </a:cxn>
                  <a:cxn ang="0">
                    <a:pos x="169" y="113"/>
                  </a:cxn>
                  <a:cxn ang="0">
                    <a:pos x="153" y="65"/>
                  </a:cxn>
                  <a:cxn ang="0">
                    <a:pos x="59" y="11"/>
                  </a:cxn>
                </a:cxnLst>
                <a:rect l="0" t="0" r="r" b="b"/>
                <a:pathLst>
                  <a:path w="179" h="134">
                    <a:moveTo>
                      <a:pt x="59" y="11"/>
                    </a:moveTo>
                    <a:cubicBezTo>
                      <a:pt x="41" y="0"/>
                      <a:pt x="18" y="5"/>
                      <a:pt x="9" y="21"/>
                    </a:cubicBezTo>
                    <a:cubicBezTo>
                      <a:pt x="0" y="37"/>
                      <a:pt x="7" y="59"/>
                      <a:pt x="25" y="69"/>
                    </a:cubicBezTo>
                    <a:cubicBezTo>
                      <a:pt x="119" y="123"/>
                      <a:pt x="119" y="123"/>
                      <a:pt x="119" y="123"/>
                    </a:cubicBezTo>
                    <a:cubicBezTo>
                      <a:pt x="137" y="134"/>
                      <a:pt x="160" y="129"/>
                      <a:pt x="169" y="113"/>
                    </a:cubicBezTo>
                    <a:cubicBezTo>
                      <a:pt x="179" y="97"/>
                      <a:pt x="171" y="75"/>
                      <a:pt x="153" y="65"/>
                    </a:cubicBezTo>
                    <a:lnTo>
                      <a:pt x="59" y="11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3" name="ïṥḻîďé"/>
              <p:cNvSpPr>
                <a:spLocks/>
              </p:cNvSpPr>
              <p:nvPr/>
            </p:nvSpPr>
            <p:spPr bwMode="auto">
              <a:xfrm>
                <a:off x="5592743" y="3172261"/>
                <a:ext cx="146493" cy="109621"/>
              </a:xfrm>
              <a:custGeom>
                <a:avLst/>
                <a:gdLst/>
                <a:ahLst/>
                <a:cxnLst>
                  <a:cxn ang="0">
                    <a:pos x="60" y="10"/>
                  </a:cxn>
                  <a:cxn ang="0">
                    <a:pos x="9" y="21"/>
                  </a:cxn>
                  <a:cxn ang="0">
                    <a:pos x="26" y="69"/>
                  </a:cxn>
                  <a:cxn ang="0">
                    <a:pos x="119" y="123"/>
                  </a:cxn>
                  <a:cxn ang="0">
                    <a:pos x="169" y="113"/>
                  </a:cxn>
                  <a:cxn ang="0">
                    <a:pos x="153" y="64"/>
                  </a:cxn>
                  <a:cxn ang="0">
                    <a:pos x="60" y="10"/>
                  </a:cxn>
                </a:cxnLst>
                <a:rect l="0" t="0" r="r" b="b"/>
                <a:pathLst>
                  <a:path w="179" h="134">
                    <a:moveTo>
                      <a:pt x="60" y="10"/>
                    </a:moveTo>
                    <a:cubicBezTo>
                      <a:pt x="41" y="0"/>
                      <a:pt x="19" y="4"/>
                      <a:pt x="9" y="21"/>
                    </a:cubicBezTo>
                    <a:cubicBezTo>
                      <a:pt x="0" y="37"/>
                      <a:pt x="7" y="59"/>
                      <a:pt x="26" y="69"/>
                    </a:cubicBezTo>
                    <a:cubicBezTo>
                      <a:pt x="119" y="123"/>
                      <a:pt x="119" y="123"/>
                      <a:pt x="119" y="123"/>
                    </a:cubicBezTo>
                    <a:cubicBezTo>
                      <a:pt x="137" y="134"/>
                      <a:pt x="160" y="129"/>
                      <a:pt x="169" y="113"/>
                    </a:cubicBezTo>
                    <a:cubicBezTo>
                      <a:pt x="179" y="97"/>
                      <a:pt x="171" y="75"/>
                      <a:pt x="153" y="64"/>
                    </a:cubicBezTo>
                    <a:lnTo>
                      <a:pt x="60" y="10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4" name="islîḓè"/>
              <p:cNvSpPr>
                <a:spLocks noEditPoints="1"/>
              </p:cNvSpPr>
              <p:nvPr/>
            </p:nvSpPr>
            <p:spPr bwMode="auto">
              <a:xfrm>
                <a:off x="4733715" y="2441789"/>
                <a:ext cx="942739" cy="1026448"/>
              </a:xfrm>
              <a:custGeom>
                <a:avLst/>
                <a:gdLst/>
                <a:ahLst/>
                <a:cxnLst>
                  <a:cxn ang="0">
                    <a:pos x="510" y="1256"/>
                  </a:cxn>
                  <a:cxn ang="0">
                    <a:pos x="0" y="961"/>
                  </a:cxn>
                  <a:cxn ang="0">
                    <a:pos x="13" y="937"/>
                  </a:cxn>
                  <a:cxn ang="0">
                    <a:pos x="32" y="713"/>
                  </a:cxn>
                  <a:cxn ang="0">
                    <a:pos x="73" y="317"/>
                  </a:cxn>
                  <a:cxn ang="0">
                    <a:pos x="373" y="37"/>
                  </a:cxn>
                  <a:cxn ang="0">
                    <a:pos x="616" y="7"/>
                  </a:cxn>
                  <a:cxn ang="0">
                    <a:pos x="848" y="77"/>
                  </a:cxn>
                  <a:cxn ang="0">
                    <a:pos x="852" y="80"/>
                  </a:cxn>
                  <a:cxn ang="0">
                    <a:pos x="853" y="80"/>
                  </a:cxn>
                  <a:cxn ang="0">
                    <a:pos x="1029" y="245"/>
                  </a:cxn>
                  <a:cxn ang="0">
                    <a:pos x="1125" y="470"/>
                  </a:cxn>
                  <a:cxn ang="0">
                    <a:pos x="1032" y="870"/>
                  </a:cxn>
                  <a:cxn ang="0">
                    <a:pos x="710" y="1104"/>
                  </a:cxn>
                  <a:cxn ang="0">
                    <a:pos x="524" y="1232"/>
                  </a:cxn>
                  <a:cxn ang="0">
                    <a:pos x="510" y="1256"/>
                  </a:cxn>
                  <a:cxn ang="0">
                    <a:pos x="75" y="939"/>
                  </a:cxn>
                  <a:cxn ang="0">
                    <a:pos x="492" y="1180"/>
                  </a:cxn>
                  <a:cxn ang="0">
                    <a:pos x="686" y="1053"/>
                  </a:cxn>
                  <a:cxn ang="0">
                    <a:pos x="987" y="836"/>
                  </a:cxn>
                  <a:cxn ang="0">
                    <a:pos x="1069" y="481"/>
                  </a:cxn>
                  <a:cxn ang="0">
                    <a:pos x="824" y="128"/>
                  </a:cxn>
                  <a:cxn ang="0">
                    <a:pos x="820" y="126"/>
                  </a:cxn>
                  <a:cxn ang="0">
                    <a:pos x="392" y="90"/>
                  </a:cxn>
                  <a:cxn ang="0">
                    <a:pos x="125" y="339"/>
                  </a:cxn>
                  <a:cxn ang="0">
                    <a:pos x="88" y="708"/>
                  </a:cxn>
                  <a:cxn ang="0">
                    <a:pos x="75" y="939"/>
                  </a:cxn>
                </a:cxnLst>
                <a:rect l="0" t="0" r="r" b="b"/>
                <a:pathLst>
                  <a:path w="1152" h="1256">
                    <a:moveTo>
                      <a:pt x="510" y="1256"/>
                    </a:moveTo>
                    <a:cubicBezTo>
                      <a:pt x="0" y="961"/>
                      <a:pt x="0" y="961"/>
                      <a:pt x="0" y="961"/>
                    </a:cubicBezTo>
                    <a:cubicBezTo>
                      <a:pt x="13" y="937"/>
                      <a:pt x="13" y="937"/>
                      <a:pt x="13" y="937"/>
                    </a:cubicBezTo>
                    <a:cubicBezTo>
                      <a:pt x="46" y="877"/>
                      <a:pt x="40" y="801"/>
                      <a:pt x="32" y="713"/>
                    </a:cubicBezTo>
                    <a:cubicBezTo>
                      <a:pt x="23" y="604"/>
                      <a:pt x="11" y="468"/>
                      <a:pt x="73" y="317"/>
                    </a:cubicBezTo>
                    <a:cubicBezTo>
                      <a:pt x="128" y="184"/>
                      <a:pt x="234" y="85"/>
                      <a:pt x="373" y="37"/>
                    </a:cubicBezTo>
                    <a:cubicBezTo>
                      <a:pt x="449" y="10"/>
                      <a:pt x="533" y="0"/>
                      <a:pt x="616" y="7"/>
                    </a:cubicBezTo>
                    <a:cubicBezTo>
                      <a:pt x="699" y="14"/>
                      <a:pt x="779" y="38"/>
                      <a:pt x="848" y="77"/>
                    </a:cubicBezTo>
                    <a:cubicBezTo>
                      <a:pt x="852" y="80"/>
                      <a:pt x="852" y="80"/>
                      <a:pt x="852" y="80"/>
                    </a:cubicBezTo>
                    <a:cubicBezTo>
                      <a:pt x="853" y="80"/>
                      <a:pt x="853" y="80"/>
                      <a:pt x="853" y="80"/>
                    </a:cubicBezTo>
                    <a:cubicBezTo>
                      <a:pt x="920" y="120"/>
                      <a:pt x="981" y="177"/>
                      <a:pt x="1029" y="245"/>
                    </a:cubicBezTo>
                    <a:cubicBezTo>
                      <a:pt x="1076" y="313"/>
                      <a:pt x="1109" y="391"/>
                      <a:pt x="1125" y="470"/>
                    </a:cubicBezTo>
                    <a:cubicBezTo>
                      <a:pt x="1152" y="615"/>
                      <a:pt x="1119" y="757"/>
                      <a:pt x="1032" y="870"/>
                    </a:cubicBezTo>
                    <a:cubicBezTo>
                      <a:pt x="932" y="1000"/>
                      <a:pt x="809" y="1057"/>
                      <a:pt x="710" y="1104"/>
                    </a:cubicBezTo>
                    <a:cubicBezTo>
                      <a:pt x="629" y="1141"/>
                      <a:pt x="560" y="1174"/>
                      <a:pt x="524" y="1232"/>
                    </a:cubicBezTo>
                    <a:lnTo>
                      <a:pt x="510" y="1256"/>
                    </a:lnTo>
                    <a:close/>
                    <a:moveTo>
                      <a:pt x="75" y="939"/>
                    </a:moveTo>
                    <a:cubicBezTo>
                      <a:pt x="492" y="1180"/>
                      <a:pt x="492" y="1180"/>
                      <a:pt x="492" y="1180"/>
                    </a:cubicBezTo>
                    <a:cubicBezTo>
                      <a:pt x="538" y="1122"/>
                      <a:pt x="607" y="1090"/>
                      <a:pt x="686" y="1053"/>
                    </a:cubicBezTo>
                    <a:cubicBezTo>
                      <a:pt x="784" y="1007"/>
                      <a:pt x="896" y="955"/>
                      <a:pt x="987" y="836"/>
                    </a:cubicBezTo>
                    <a:cubicBezTo>
                      <a:pt x="1087" y="707"/>
                      <a:pt x="1087" y="572"/>
                      <a:pt x="1069" y="481"/>
                    </a:cubicBezTo>
                    <a:cubicBezTo>
                      <a:pt x="1042" y="337"/>
                      <a:pt x="948" y="201"/>
                      <a:pt x="824" y="128"/>
                    </a:cubicBezTo>
                    <a:cubicBezTo>
                      <a:pt x="820" y="126"/>
                      <a:pt x="820" y="126"/>
                      <a:pt x="820" y="126"/>
                    </a:cubicBezTo>
                    <a:cubicBezTo>
                      <a:pt x="695" y="55"/>
                      <a:pt x="530" y="41"/>
                      <a:pt x="392" y="90"/>
                    </a:cubicBezTo>
                    <a:cubicBezTo>
                      <a:pt x="304" y="120"/>
                      <a:pt x="187" y="188"/>
                      <a:pt x="125" y="339"/>
                    </a:cubicBezTo>
                    <a:cubicBezTo>
                      <a:pt x="68" y="477"/>
                      <a:pt x="79" y="600"/>
                      <a:pt x="88" y="708"/>
                    </a:cubicBezTo>
                    <a:cubicBezTo>
                      <a:pt x="96" y="795"/>
                      <a:pt x="102" y="871"/>
                      <a:pt x="75" y="93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5" name="îSľïḋé"/>
              <p:cNvSpPr>
                <a:spLocks/>
              </p:cNvSpPr>
              <p:nvPr/>
            </p:nvSpPr>
            <p:spPr bwMode="auto">
              <a:xfrm>
                <a:off x="5280822" y="2620172"/>
                <a:ext cx="303949" cy="350786"/>
              </a:xfrm>
              <a:custGeom>
                <a:avLst/>
                <a:gdLst/>
                <a:ahLst/>
                <a:cxnLst>
                  <a:cxn ang="0">
                    <a:pos x="90" y="42"/>
                  </a:cxn>
                  <a:cxn ang="0">
                    <a:pos x="16" y="171"/>
                  </a:cxn>
                  <a:cxn ang="0">
                    <a:pos x="15" y="174"/>
                  </a:cxn>
                  <a:cxn ang="0">
                    <a:pos x="4" y="267"/>
                  </a:cxn>
                  <a:cxn ang="0">
                    <a:pos x="40" y="375"/>
                  </a:cxn>
                  <a:cxn ang="0">
                    <a:pos x="44" y="375"/>
                  </a:cxn>
                  <a:cxn ang="0">
                    <a:pos x="112" y="379"/>
                  </a:cxn>
                  <a:cxn ang="0">
                    <a:pos x="149" y="332"/>
                  </a:cxn>
                  <a:cxn ang="0">
                    <a:pos x="149" y="331"/>
                  </a:cxn>
                  <a:cxn ang="0">
                    <a:pos x="148" y="330"/>
                  </a:cxn>
                  <a:cxn ang="0">
                    <a:pos x="131" y="312"/>
                  </a:cxn>
                  <a:cxn ang="0">
                    <a:pos x="134" y="301"/>
                  </a:cxn>
                  <a:cxn ang="0">
                    <a:pos x="145" y="304"/>
                  </a:cxn>
                  <a:cxn ang="0">
                    <a:pos x="192" y="323"/>
                  </a:cxn>
                  <a:cxn ang="0">
                    <a:pos x="202" y="327"/>
                  </a:cxn>
                  <a:cxn ang="0">
                    <a:pos x="197" y="337"/>
                  </a:cxn>
                  <a:cxn ang="0">
                    <a:pos x="171" y="340"/>
                  </a:cxn>
                  <a:cxn ang="0">
                    <a:pos x="137" y="391"/>
                  </a:cxn>
                  <a:cxn ang="0">
                    <a:pos x="254" y="416"/>
                  </a:cxn>
                  <a:cxn ang="0">
                    <a:pos x="319" y="366"/>
                  </a:cxn>
                  <a:cxn ang="0">
                    <a:pos x="320" y="365"/>
                  </a:cxn>
                  <a:cxn ang="0">
                    <a:pos x="312" y="237"/>
                  </a:cxn>
                  <a:cxn ang="0">
                    <a:pos x="306" y="232"/>
                  </a:cxn>
                  <a:cxn ang="0">
                    <a:pos x="307" y="226"/>
                  </a:cxn>
                  <a:cxn ang="0">
                    <a:pos x="247" y="115"/>
                  </a:cxn>
                  <a:cxn ang="0">
                    <a:pos x="227" y="149"/>
                  </a:cxn>
                  <a:cxn ang="0">
                    <a:pos x="180" y="179"/>
                  </a:cxn>
                  <a:cxn ang="0">
                    <a:pos x="108" y="171"/>
                  </a:cxn>
                  <a:cxn ang="0">
                    <a:pos x="106" y="171"/>
                  </a:cxn>
                  <a:cxn ang="0">
                    <a:pos x="104" y="169"/>
                  </a:cxn>
                  <a:cxn ang="0">
                    <a:pos x="85" y="182"/>
                  </a:cxn>
                  <a:cxn ang="0">
                    <a:pos x="78" y="181"/>
                  </a:cxn>
                  <a:cxn ang="0">
                    <a:pos x="75" y="178"/>
                  </a:cxn>
                  <a:cxn ang="0">
                    <a:pos x="79" y="168"/>
                  </a:cxn>
                  <a:cxn ang="0">
                    <a:pos x="106" y="126"/>
                  </a:cxn>
                  <a:cxn ang="0">
                    <a:pos x="114" y="118"/>
                  </a:cxn>
                  <a:cxn ang="0">
                    <a:pos x="122" y="125"/>
                  </a:cxn>
                  <a:cxn ang="0">
                    <a:pos x="118" y="150"/>
                  </a:cxn>
                  <a:cxn ang="0">
                    <a:pos x="210" y="134"/>
                  </a:cxn>
                  <a:cxn ang="0">
                    <a:pos x="229" y="96"/>
                  </a:cxn>
                  <a:cxn ang="0">
                    <a:pos x="192" y="14"/>
                  </a:cxn>
                  <a:cxn ang="0">
                    <a:pos x="164" y="4"/>
                  </a:cxn>
                  <a:cxn ang="0">
                    <a:pos x="110" y="18"/>
                  </a:cxn>
                  <a:cxn ang="0">
                    <a:pos x="90" y="42"/>
                  </a:cxn>
                </a:cxnLst>
                <a:rect l="0" t="0" r="r" b="b"/>
                <a:pathLst>
                  <a:path w="372" h="428">
                    <a:moveTo>
                      <a:pt x="90" y="42"/>
                    </a:moveTo>
                    <a:cubicBezTo>
                      <a:pt x="16" y="171"/>
                      <a:pt x="16" y="171"/>
                      <a:pt x="16" y="171"/>
                    </a:cubicBezTo>
                    <a:cubicBezTo>
                      <a:pt x="16" y="172"/>
                      <a:pt x="16" y="173"/>
                      <a:pt x="15" y="174"/>
                    </a:cubicBezTo>
                    <a:cubicBezTo>
                      <a:pt x="15" y="175"/>
                      <a:pt x="0" y="215"/>
                      <a:pt x="4" y="267"/>
                    </a:cubicBezTo>
                    <a:cubicBezTo>
                      <a:pt x="6" y="307"/>
                      <a:pt x="19" y="343"/>
                      <a:pt x="40" y="375"/>
                    </a:cubicBezTo>
                    <a:cubicBezTo>
                      <a:pt x="42" y="375"/>
                      <a:pt x="43" y="375"/>
                      <a:pt x="44" y="375"/>
                    </a:cubicBezTo>
                    <a:cubicBezTo>
                      <a:pt x="71" y="387"/>
                      <a:pt x="93" y="388"/>
                      <a:pt x="112" y="379"/>
                    </a:cubicBezTo>
                    <a:cubicBezTo>
                      <a:pt x="139" y="366"/>
                      <a:pt x="149" y="333"/>
                      <a:pt x="149" y="332"/>
                    </a:cubicBezTo>
                    <a:cubicBezTo>
                      <a:pt x="149" y="332"/>
                      <a:pt x="149" y="332"/>
                      <a:pt x="149" y="331"/>
                    </a:cubicBezTo>
                    <a:cubicBezTo>
                      <a:pt x="149" y="331"/>
                      <a:pt x="148" y="331"/>
                      <a:pt x="148" y="330"/>
                    </a:cubicBezTo>
                    <a:cubicBezTo>
                      <a:pt x="137" y="322"/>
                      <a:pt x="131" y="312"/>
                      <a:pt x="131" y="312"/>
                    </a:cubicBezTo>
                    <a:cubicBezTo>
                      <a:pt x="129" y="308"/>
                      <a:pt x="130" y="303"/>
                      <a:pt x="134" y="301"/>
                    </a:cubicBezTo>
                    <a:cubicBezTo>
                      <a:pt x="138" y="299"/>
                      <a:pt x="142" y="300"/>
                      <a:pt x="145" y="304"/>
                    </a:cubicBezTo>
                    <a:cubicBezTo>
                      <a:pt x="145" y="305"/>
                      <a:pt x="162" y="334"/>
                      <a:pt x="192" y="323"/>
                    </a:cubicBezTo>
                    <a:cubicBezTo>
                      <a:pt x="196" y="321"/>
                      <a:pt x="200" y="323"/>
                      <a:pt x="202" y="327"/>
                    </a:cubicBezTo>
                    <a:cubicBezTo>
                      <a:pt x="203" y="331"/>
                      <a:pt x="201" y="336"/>
                      <a:pt x="197" y="337"/>
                    </a:cubicBezTo>
                    <a:cubicBezTo>
                      <a:pt x="188" y="341"/>
                      <a:pt x="179" y="342"/>
                      <a:pt x="171" y="340"/>
                    </a:cubicBezTo>
                    <a:cubicBezTo>
                      <a:pt x="168" y="348"/>
                      <a:pt x="159" y="373"/>
                      <a:pt x="137" y="391"/>
                    </a:cubicBezTo>
                    <a:cubicBezTo>
                      <a:pt x="171" y="421"/>
                      <a:pt x="223" y="428"/>
                      <a:pt x="254" y="416"/>
                    </a:cubicBezTo>
                    <a:cubicBezTo>
                      <a:pt x="298" y="400"/>
                      <a:pt x="319" y="366"/>
                      <a:pt x="319" y="366"/>
                    </a:cubicBezTo>
                    <a:cubicBezTo>
                      <a:pt x="320" y="365"/>
                      <a:pt x="320" y="365"/>
                      <a:pt x="320" y="365"/>
                    </a:cubicBezTo>
                    <a:cubicBezTo>
                      <a:pt x="372" y="283"/>
                      <a:pt x="314" y="238"/>
                      <a:pt x="312" y="237"/>
                    </a:cubicBezTo>
                    <a:cubicBezTo>
                      <a:pt x="306" y="232"/>
                      <a:pt x="306" y="232"/>
                      <a:pt x="306" y="232"/>
                    </a:cubicBezTo>
                    <a:cubicBezTo>
                      <a:pt x="307" y="226"/>
                      <a:pt x="307" y="226"/>
                      <a:pt x="307" y="226"/>
                    </a:cubicBezTo>
                    <a:cubicBezTo>
                      <a:pt x="316" y="167"/>
                      <a:pt x="272" y="131"/>
                      <a:pt x="247" y="115"/>
                    </a:cubicBezTo>
                    <a:cubicBezTo>
                      <a:pt x="244" y="125"/>
                      <a:pt x="237" y="137"/>
                      <a:pt x="227" y="149"/>
                    </a:cubicBezTo>
                    <a:cubicBezTo>
                      <a:pt x="214" y="164"/>
                      <a:pt x="198" y="174"/>
                      <a:pt x="180" y="179"/>
                    </a:cubicBezTo>
                    <a:cubicBezTo>
                      <a:pt x="158" y="185"/>
                      <a:pt x="133" y="182"/>
                      <a:pt x="108" y="171"/>
                    </a:cubicBezTo>
                    <a:cubicBezTo>
                      <a:pt x="107" y="171"/>
                      <a:pt x="107" y="171"/>
                      <a:pt x="106" y="171"/>
                    </a:cubicBezTo>
                    <a:cubicBezTo>
                      <a:pt x="106" y="170"/>
                      <a:pt x="105" y="170"/>
                      <a:pt x="104" y="169"/>
                    </a:cubicBezTo>
                    <a:cubicBezTo>
                      <a:pt x="95" y="178"/>
                      <a:pt x="86" y="182"/>
                      <a:pt x="85" y="182"/>
                    </a:cubicBezTo>
                    <a:cubicBezTo>
                      <a:pt x="83" y="183"/>
                      <a:pt x="81" y="183"/>
                      <a:pt x="78" y="181"/>
                    </a:cubicBezTo>
                    <a:cubicBezTo>
                      <a:pt x="77" y="181"/>
                      <a:pt x="76" y="179"/>
                      <a:pt x="75" y="178"/>
                    </a:cubicBezTo>
                    <a:cubicBezTo>
                      <a:pt x="74" y="174"/>
                      <a:pt x="75" y="169"/>
                      <a:pt x="79" y="168"/>
                    </a:cubicBezTo>
                    <a:cubicBezTo>
                      <a:pt x="81" y="167"/>
                      <a:pt x="108" y="155"/>
                      <a:pt x="106" y="126"/>
                    </a:cubicBezTo>
                    <a:cubicBezTo>
                      <a:pt x="106" y="122"/>
                      <a:pt x="109" y="118"/>
                      <a:pt x="114" y="118"/>
                    </a:cubicBezTo>
                    <a:cubicBezTo>
                      <a:pt x="118" y="118"/>
                      <a:pt x="122" y="121"/>
                      <a:pt x="122" y="125"/>
                    </a:cubicBezTo>
                    <a:cubicBezTo>
                      <a:pt x="123" y="135"/>
                      <a:pt x="121" y="143"/>
                      <a:pt x="118" y="150"/>
                    </a:cubicBezTo>
                    <a:cubicBezTo>
                      <a:pt x="167" y="171"/>
                      <a:pt x="196" y="149"/>
                      <a:pt x="210" y="134"/>
                    </a:cubicBezTo>
                    <a:cubicBezTo>
                      <a:pt x="224" y="117"/>
                      <a:pt x="229" y="97"/>
                      <a:pt x="229" y="96"/>
                    </a:cubicBezTo>
                    <a:cubicBezTo>
                      <a:pt x="236" y="63"/>
                      <a:pt x="221" y="31"/>
                      <a:pt x="192" y="14"/>
                    </a:cubicBezTo>
                    <a:cubicBezTo>
                      <a:pt x="183" y="10"/>
                      <a:pt x="174" y="6"/>
                      <a:pt x="164" y="4"/>
                    </a:cubicBezTo>
                    <a:cubicBezTo>
                      <a:pt x="145" y="0"/>
                      <a:pt x="127" y="5"/>
                      <a:pt x="110" y="18"/>
                    </a:cubicBezTo>
                    <a:cubicBezTo>
                      <a:pt x="97" y="29"/>
                      <a:pt x="90" y="42"/>
                      <a:pt x="90" y="4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6" name="ïśliḍè"/>
              <p:cNvSpPr>
                <a:spLocks/>
              </p:cNvSpPr>
              <p:nvPr/>
            </p:nvSpPr>
            <p:spPr bwMode="auto">
              <a:xfrm>
                <a:off x="5095463" y="2810513"/>
                <a:ext cx="457418" cy="421541"/>
              </a:xfrm>
              <a:custGeom>
                <a:avLst/>
                <a:gdLst/>
                <a:ahLst/>
                <a:cxnLst>
                  <a:cxn ang="0">
                    <a:pos x="362" y="381"/>
                  </a:cxn>
                  <a:cxn ang="0">
                    <a:pos x="272" y="324"/>
                  </a:cxn>
                  <a:cxn ang="0">
                    <a:pos x="187" y="270"/>
                  </a:cxn>
                  <a:cxn ang="0">
                    <a:pos x="206" y="257"/>
                  </a:cxn>
                  <a:cxn ang="0">
                    <a:pos x="310" y="296"/>
                  </a:cxn>
                  <a:cxn ang="0">
                    <a:pos x="325" y="302"/>
                  </a:cxn>
                  <a:cxn ang="0">
                    <a:pos x="409" y="373"/>
                  </a:cxn>
                  <a:cxn ang="0">
                    <a:pos x="464" y="367"/>
                  </a:cxn>
                  <a:cxn ang="0">
                    <a:pos x="513" y="267"/>
                  </a:cxn>
                  <a:cxn ang="0">
                    <a:pos x="518" y="254"/>
                  </a:cxn>
                  <a:cxn ang="0">
                    <a:pos x="488" y="206"/>
                  </a:cxn>
                  <a:cxn ang="0">
                    <a:pos x="370" y="192"/>
                  </a:cxn>
                  <a:cxn ang="0">
                    <a:pos x="294" y="175"/>
                  </a:cxn>
                  <a:cxn ang="0">
                    <a:pos x="330" y="218"/>
                  </a:cxn>
                  <a:cxn ang="0">
                    <a:pos x="313" y="221"/>
                  </a:cxn>
                  <a:cxn ang="0">
                    <a:pos x="206" y="36"/>
                  </a:cxn>
                  <a:cxn ang="0">
                    <a:pos x="34" y="300"/>
                  </a:cxn>
                  <a:cxn ang="0">
                    <a:pos x="24" y="452"/>
                  </a:cxn>
                  <a:cxn ang="0">
                    <a:pos x="67" y="488"/>
                  </a:cxn>
                  <a:cxn ang="0">
                    <a:pos x="182" y="495"/>
                  </a:cxn>
                  <a:cxn ang="0">
                    <a:pos x="188" y="492"/>
                  </a:cxn>
                  <a:cxn ang="0">
                    <a:pos x="251" y="369"/>
                  </a:cxn>
                  <a:cxn ang="0">
                    <a:pos x="208" y="383"/>
                  </a:cxn>
                  <a:cxn ang="0">
                    <a:pos x="202" y="374"/>
                  </a:cxn>
                  <a:cxn ang="0">
                    <a:pos x="227" y="366"/>
                  </a:cxn>
                  <a:cxn ang="0">
                    <a:pos x="258" y="336"/>
                  </a:cxn>
                  <a:cxn ang="0">
                    <a:pos x="270" y="346"/>
                  </a:cxn>
                  <a:cxn ang="0">
                    <a:pos x="215" y="502"/>
                  </a:cxn>
                  <a:cxn ang="0">
                    <a:pos x="345" y="463"/>
                  </a:cxn>
                  <a:cxn ang="0">
                    <a:pos x="365" y="414"/>
                  </a:cxn>
                  <a:cxn ang="0">
                    <a:pos x="388" y="414"/>
                  </a:cxn>
                  <a:cxn ang="0">
                    <a:pos x="426" y="416"/>
                  </a:cxn>
                  <a:cxn ang="0">
                    <a:pos x="406" y="396"/>
                  </a:cxn>
                </a:cxnLst>
                <a:rect l="0" t="0" r="r" b="b"/>
                <a:pathLst>
                  <a:path w="559" h="516">
                    <a:moveTo>
                      <a:pt x="406" y="396"/>
                    </a:moveTo>
                    <a:cubicBezTo>
                      <a:pt x="393" y="394"/>
                      <a:pt x="377" y="390"/>
                      <a:pt x="362" y="381"/>
                    </a:cubicBezTo>
                    <a:cubicBezTo>
                      <a:pt x="342" y="370"/>
                      <a:pt x="323" y="351"/>
                      <a:pt x="308" y="321"/>
                    </a:cubicBezTo>
                    <a:cubicBezTo>
                      <a:pt x="300" y="323"/>
                      <a:pt x="287" y="325"/>
                      <a:pt x="272" y="324"/>
                    </a:cubicBezTo>
                    <a:cubicBezTo>
                      <a:pt x="260" y="323"/>
                      <a:pt x="244" y="320"/>
                      <a:pt x="228" y="311"/>
                    </a:cubicBezTo>
                    <a:cubicBezTo>
                      <a:pt x="214" y="303"/>
                      <a:pt x="199" y="290"/>
                      <a:pt x="187" y="270"/>
                    </a:cubicBezTo>
                    <a:cubicBezTo>
                      <a:pt x="183" y="264"/>
                      <a:pt x="185" y="257"/>
                      <a:pt x="190" y="254"/>
                    </a:cubicBezTo>
                    <a:cubicBezTo>
                      <a:pt x="196" y="250"/>
                      <a:pt x="203" y="252"/>
                      <a:pt x="206" y="257"/>
                    </a:cubicBezTo>
                    <a:cubicBezTo>
                      <a:pt x="243" y="315"/>
                      <a:pt x="295" y="301"/>
                      <a:pt x="308" y="297"/>
                    </a:cubicBezTo>
                    <a:cubicBezTo>
                      <a:pt x="308" y="296"/>
                      <a:pt x="309" y="296"/>
                      <a:pt x="310" y="296"/>
                    </a:cubicBezTo>
                    <a:cubicBezTo>
                      <a:pt x="313" y="294"/>
                      <a:pt x="316" y="294"/>
                      <a:pt x="319" y="296"/>
                    </a:cubicBezTo>
                    <a:cubicBezTo>
                      <a:pt x="322" y="297"/>
                      <a:pt x="324" y="299"/>
                      <a:pt x="325" y="302"/>
                    </a:cubicBezTo>
                    <a:cubicBezTo>
                      <a:pt x="326" y="303"/>
                      <a:pt x="326" y="303"/>
                      <a:pt x="326" y="304"/>
                    </a:cubicBezTo>
                    <a:cubicBezTo>
                      <a:pt x="344" y="345"/>
                      <a:pt x="372" y="368"/>
                      <a:pt x="409" y="373"/>
                    </a:cubicBezTo>
                    <a:cubicBezTo>
                      <a:pt x="438" y="376"/>
                      <a:pt x="461" y="368"/>
                      <a:pt x="462" y="368"/>
                    </a:cubicBezTo>
                    <a:cubicBezTo>
                      <a:pt x="462" y="367"/>
                      <a:pt x="463" y="367"/>
                      <a:pt x="464" y="367"/>
                    </a:cubicBezTo>
                    <a:cubicBezTo>
                      <a:pt x="490" y="353"/>
                      <a:pt x="506" y="333"/>
                      <a:pt x="512" y="308"/>
                    </a:cubicBezTo>
                    <a:cubicBezTo>
                      <a:pt x="517" y="285"/>
                      <a:pt x="513" y="267"/>
                      <a:pt x="513" y="267"/>
                    </a:cubicBezTo>
                    <a:cubicBezTo>
                      <a:pt x="511" y="259"/>
                      <a:pt x="511" y="259"/>
                      <a:pt x="511" y="259"/>
                    </a:cubicBezTo>
                    <a:cubicBezTo>
                      <a:pt x="518" y="254"/>
                      <a:pt x="518" y="254"/>
                      <a:pt x="518" y="254"/>
                    </a:cubicBezTo>
                    <a:cubicBezTo>
                      <a:pt x="559" y="224"/>
                      <a:pt x="557" y="186"/>
                      <a:pt x="551" y="163"/>
                    </a:cubicBezTo>
                    <a:cubicBezTo>
                      <a:pt x="539" y="177"/>
                      <a:pt x="518" y="195"/>
                      <a:pt x="488" y="206"/>
                    </a:cubicBezTo>
                    <a:cubicBezTo>
                      <a:pt x="465" y="214"/>
                      <a:pt x="438" y="215"/>
                      <a:pt x="410" y="208"/>
                    </a:cubicBezTo>
                    <a:cubicBezTo>
                      <a:pt x="396" y="205"/>
                      <a:pt x="382" y="199"/>
                      <a:pt x="370" y="192"/>
                    </a:cubicBezTo>
                    <a:cubicBezTo>
                      <a:pt x="359" y="186"/>
                      <a:pt x="350" y="179"/>
                      <a:pt x="342" y="171"/>
                    </a:cubicBezTo>
                    <a:cubicBezTo>
                      <a:pt x="327" y="176"/>
                      <a:pt x="311" y="178"/>
                      <a:pt x="294" y="175"/>
                    </a:cubicBezTo>
                    <a:cubicBezTo>
                      <a:pt x="304" y="184"/>
                      <a:pt x="315" y="193"/>
                      <a:pt x="327" y="202"/>
                    </a:cubicBezTo>
                    <a:cubicBezTo>
                      <a:pt x="332" y="205"/>
                      <a:pt x="333" y="213"/>
                      <a:pt x="330" y="218"/>
                    </a:cubicBezTo>
                    <a:cubicBezTo>
                      <a:pt x="326" y="223"/>
                      <a:pt x="319" y="224"/>
                      <a:pt x="314" y="221"/>
                    </a:cubicBezTo>
                    <a:cubicBezTo>
                      <a:pt x="314" y="221"/>
                      <a:pt x="314" y="221"/>
                      <a:pt x="313" y="221"/>
                    </a:cubicBezTo>
                    <a:cubicBezTo>
                      <a:pt x="277" y="195"/>
                      <a:pt x="249" y="165"/>
                      <a:pt x="231" y="129"/>
                    </a:cubicBezTo>
                    <a:cubicBezTo>
                      <a:pt x="217" y="101"/>
                      <a:pt x="209" y="69"/>
                      <a:pt x="206" y="36"/>
                    </a:cubicBezTo>
                    <a:cubicBezTo>
                      <a:pt x="206" y="23"/>
                      <a:pt x="206" y="11"/>
                      <a:pt x="207" y="0"/>
                    </a:cubicBezTo>
                    <a:cubicBezTo>
                      <a:pt x="34" y="300"/>
                      <a:pt x="34" y="300"/>
                      <a:pt x="34" y="300"/>
                    </a:cubicBezTo>
                    <a:cubicBezTo>
                      <a:pt x="17" y="329"/>
                      <a:pt x="2" y="357"/>
                      <a:pt x="1" y="389"/>
                    </a:cubicBezTo>
                    <a:cubicBezTo>
                      <a:pt x="0" y="427"/>
                      <a:pt x="24" y="452"/>
                      <a:pt x="24" y="452"/>
                    </a:cubicBezTo>
                    <a:cubicBezTo>
                      <a:pt x="24" y="453"/>
                      <a:pt x="24" y="453"/>
                      <a:pt x="24" y="453"/>
                    </a:cubicBezTo>
                    <a:cubicBezTo>
                      <a:pt x="38" y="467"/>
                      <a:pt x="52" y="479"/>
                      <a:pt x="67" y="488"/>
                    </a:cubicBezTo>
                    <a:cubicBezTo>
                      <a:pt x="93" y="502"/>
                      <a:pt x="120" y="508"/>
                      <a:pt x="148" y="505"/>
                    </a:cubicBezTo>
                    <a:cubicBezTo>
                      <a:pt x="169" y="502"/>
                      <a:pt x="182" y="495"/>
                      <a:pt x="182" y="495"/>
                    </a:cubicBezTo>
                    <a:cubicBezTo>
                      <a:pt x="187" y="492"/>
                      <a:pt x="187" y="492"/>
                      <a:pt x="187" y="492"/>
                    </a:cubicBezTo>
                    <a:cubicBezTo>
                      <a:pt x="188" y="492"/>
                      <a:pt x="188" y="492"/>
                      <a:pt x="188" y="492"/>
                    </a:cubicBezTo>
                    <a:cubicBezTo>
                      <a:pt x="193" y="489"/>
                      <a:pt x="202" y="484"/>
                      <a:pt x="210" y="476"/>
                    </a:cubicBezTo>
                    <a:cubicBezTo>
                      <a:pt x="225" y="462"/>
                      <a:pt x="257" y="424"/>
                      <a:pt x="251" y="369"/>
                    </a:cubicBezTo>
                    <a:cubicBezTo>
                      <a:pt x="244" y="375"/>
                      <a:pt x="237" y="379"/>
                      <a:pt x="231" y="381"/>
                    </a:cubicBezTo>
                    <a:cubicBezTo>
                      <a:pt x="219" y="384"/>
                      <a:pt x="209" y="383"/>
                      <a:pt x="208" y="383"/>
                    </a:cubicBezTo>
                    <a:cubicBezTo>
                      <a:pt x="207" y="382"/>
                      <a:pt x="206" y="382"/>
                      <a:pt x="205" y="382"/>
                    </a:cubicBezTo>
                    <a:cubicBezTo>
                      <a:pt x="203" y="380"/>
                      <a:pt x="201" y="377"/>
                      <a:pt x="202" y="374"/>
                    </a:cubicBezTo>
                    <a:cubicBezTo>
                      <a:pt x="202" y="369"/>
                      <a:pt x="206" y="367"/>
                      <a:pt x="211" y="367"/>
                    </a:cubicBezTo>
                    <a:cubicBezTo>
                      <a:pt x="211" y="367"/>
                      <a:pt x="218" y="368"/>
                      <a:pt x="227" y="366"/>
                    </a:cubicBezTo>
                    <a:cubicBezTo>
                      <a:pt x="237" y="362"/>
                      <a:pt x="245" y="354"/>
                      <a:pt x="248" y="341"/>
                    </a:cubicBezTo>
                    <a:cubicBezTo>
                      <a:pt x="249" y="337"/>
                      <a:pt x="254" y="335"/>
                      <a:pt x="258" y="336"/>
                    </a:cubicBezTo>
                    <a:cubicBezTo>
                      <a:pt x="259" y="336"/>
                      <a:pt x="259" y="337"/>
                      <a:pt x="260" y="337"/>
                    </a:cubicBezTo>
                    <a:cubicBezTo>
                      <a:pt x="265" y="338"/>
                      <a:pt x="269" y="341"/>
                      <a:pt x="270" y="346"/>
                    </a:cubicBezTo>
                    <a:cubicBezTo>
                      <a:pt x="289" y="422"/>
                      <a:pt x="246" y="474"/>
                      <a:pt x="226" y="493"/>
                    </a:cubicBezTo>
                    <a:cubicBezTo>
                      <a:pt x="222" y="497"/>
                      <a:pt x="218" y="500"/>
                      <a:pt x="215" y="502"/>
                    </a:cubicBezTo>
                    <a:cubicBezTo>
                      <a:pt x="262" y="516"/>
                      <a:pt x="306" y="503"/>
                      <a:pt x="343" y="465"/>
                    </a:cubicBezTo>
                    <a:cubicBezTo>
                      <a:pt x="343" y="464"/>
                      <a:pt x="344" y="463"/>
                      <a:pt x="345" y="463"/>
                    </a:cubicBezTo>
                    <a:cubicBezTo>
                      <a:pt x="345" y="462"/>
                      <a:pt x="346" y="461"/>
                      <a:pt x="346" y="461"/>
                    </a:cubicBezTo>
                    <a:cubicBezTo>
                      <a:pt x="351" y="456"/>
                      <a:pt x="365" y="436"/>
                      <a:pt x="365" y="414"/>
                    </a:cubicBezTo>
                    <a:cubicBezTo>
                      <a:pt x="365" y="408"/>
                      <a:pt x="370" y="403"/>
                      <a:pt x="377" y="403"/>
                    </a:cubicBezTo>
                    <a:cubicBezTo>
                      <a:pt x="383" y="402"/>
                      <a:pt x="388" y="408"/>
                      <a:pt x="388" y="414"/>
                    </a:cubicBezTo>
                    <a:cubicBezTo>
                      <a:pt x="389" y="428"/>
                      <a:pt x="385" y="441"/>
                      <a:pt x="380" y="451"/>
                    </a:cubicBezTo>
                    <a:cubicBezTo>
                      <a:pt x="398" y="444"/>
                      <a:pt x="413" y="433"/>
                      <a:pt x="426" y="416"/>
                    </a:cubicBezTo>
                    <a:cubicBezTo>
                      <a:pt x="432" y="409"/>
                      <a:pt x="436" y="402"/>
                      <a:pt x="439" y="396"/>
                    </a:cubicBezTo>
                    <a:cubicBezTo>
                      <a:pt x="430" y="397"/>
                      <a:pt x="418" y="397"/>
                      <a:pt x="406" y="39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7" name="iśḻídè"/>
              <p:cNvSpPr>
                <a:spLocks/>
              </p:cNvSpPr>
              <p:nvPr/>
            </p:nvSpPr>
            <p:spPr bwMode="auto">
              <a:xfrm>
                <a:off x="4856291" y="2548420"/>
                <a:ext cx="491300" cy="567038"/>
              </a:xfrm>
              <a:custGeom>
                <a:avLst/>
                <a:gdLst/>
                <a:ahLst/>
                <a:cxnLst>
                  <a:cxn ang="0">
                    <a:pos x="234" y="325"/>
                  </a:cxn>
                  <a:cxn ang="0">
                    <a:pos x="132" y="258"/>
                  </a:cxn>
                  <a:cxn ang="0">
                    <a:pos x="171" y="259"/>
                  </a:cxn>
                  <a:cxn ang="0">
                    <a:pos x="457" y="297"/>
                  </a:cxn>
                  <a:cxn ang="0">
                    <a:pos x="511" y="248"/>
                  </a:cxn>
                  <a:cxn ang="0">
                    <a:pos x="588" y="117"/>
                  </a:cxn>
                  <a:cxn ang="0">
                    <a:pos x="593" y="106"/>
                  </a:cxn>
                  <a:cxn ang="0">
                    <a:pos x="562" y="16"/>
                  </a:cxn>
                  <a:cxn ang="0">
                    <a:pos x="471" y="25"/>
                  </a:cxn>
                  <a:cxn ang="0">
                    <a:pos x="449" y="107"/>
                  </a:cxn>
                  <a:cxn ang="0">
                    <a:pos x="509" y="138"/>
                  </a:cxn>
                  <a:cxn ang="0">
                    <a:pos x="485" y="180"/>
                  </a:cxn>
                  <a:cxn ang="0">
                    <a:pos x="470" y="191"/>
                  </a:cxn>
                  <a:cxn ang="0">
                    <a:pos x="423" y="100"/>
                  </a:cxn>
                  <a:cxn ang="0">
                    <a:pos x="431" y="10"/>
                  </a:cxn>
                  <a:cxn ang="0">
                    <a:pos x="316" y="25"/>
                  </a:cxn>
                  <a:cxn ang="0">
                    <a:pos x="310" y="23"/>
                  </a:cxn>
                  <a:cxn ang="0">
                    <a:pos x="260" y="21"/>
                  </a:cxn>
                  <a:cxn ang="0">
                    <a:pos x="196" y="83"/>
                  </a:cxn>
                  <a:cxn ang="0">
                    <a:pos x="224" y="164"/>
                  </a:cxn>
                  <a:cxn ang="0">
                    <a:pos x="301" y="139"/>
                  </a:cxn>
                  <a:cxn ang="0">
                    <a:pos x="308" y="109"/>
                  </a:cxn>
                  <a:cxn ang="0">
                    <a:pos x="350" y="139"/>
                  </a:cxn>
                  <a:cxn ang="0">
                    <a:pos x="324" y="149"/>
                  </a:cxn>
                  <a:cxn ang="0">
                    <a:pos x="322" y="151"/>
                  </a:cxn>
                  <a:cxn ang="0">
                    <a:pos x="302" y="213"/>
                  </a:cxn>
                  <a:cxn ang="0">
                    <a:pos x="294" y="251"/>
                  </a:cxn>
                  <a:cxn ang="0">
                    <a:pos x="175" y="131"/>
                  </a:cxn>
                  <a:cxn ang="0">
                    <a:pos x="113" y="134"/>
                  </a:cxn>
                  <a:cxn ang="0">
                    <a:pos x="95" y="175"/>
                  </a:cxn>
                  <a:cxn ang="0">
                    <a:pos x="92" y="176"/>
                  </a:cxn>
                  <a:cxn ang="0">
                    <a:pos x="32" y="268"/>
                  </a:cxn>
                  <a:cxn ang="0">
                    <a:pos x="33" y="274"/>
                  </a:cxn>
                  <a:cxn ang="0">
                    <a:pos x="108" y="350"/>
                  </a:cxn>
                  <a:cxn ang="0">
                    <a:pos x="185" y="332"/>
                  </a:cxn>
                  <a:cxn ang="0">
                    <a:pos x="181" y="386"/>
                  </a:cxn>
                  <a:cxn ang="0">
                    <a:pos x="180" y="400"/>
                  </a:cxn>
                  <a:cxn ang="0">
                    <a:pos x="103" y="373"/>
                  </a:cxn>
                  <a:cxn ang="0">
                    <a:pos x="1" y="357"/>
                  </a:cxn>
                  <a:cxn ang="0">
                    <a:pos x="45" y="361"/>
                  </a:cxn>
                  <a:cxn ang="0">
                    <a:pos x="10" y="417"/>
                  </a:cxn>
                  <a:cxn ang="0">
                    <a:pos x="8" y="421"/>
                  </a:cxn>
                  <a:cxn ang="0">
                    <a:pos x="39" y="551"/>
                  </a:cxn>
                  <a:cxn ang="0">
                    <a:pos x="147" y="425"/>
                  </a:cxn>
                  <a:cxn ang="0">
                    <a:pos x="220" y="424"/>
                  </a:cxn>
                  <a:cxn ang="0">
                    <a:pos x="289" y="498"/>
                  </a:cxn>
                  <a:cxn ang="0">
                    <a:pos x="154" y="448"/>
                  </a:cxn>
                  <a:cxn ang="0">
                    <a:pos x="79" y="505"/>
                  </a:cxn>
                  <a:cxn ang="0">
                    <a:pos x="62" y="576"/>
                  </a:cxn>
                  <a:cxn ang="0">
                    <a:pos x="62" y="576"/>
                  </a:cxn>
                  <a:cxn ang="0">
                    <a:pos x="63" y="578"/>
                  </a:cxn>
                  <a:cxn ang="0">
                    <a:pos x="177" y="692"/>
                  </a:cxn>
                  <a:cxn ang="0">
                    <a:pos x="241" y="681"/>
                  </a:cxn>
                  <a:cxn ang="0">
                    <a:pos x="306" y="607"/>
                  </a:cxn>
                </a:cxnLst>
                <a:rect l="0" t="0" r="r" b="b"/>
                <a:pathLst>
                  <a:path w="600" h="693">
                    <a:moveTo>
                      <a:pt x="475" y="312"/>
                    </a:moveTo>
                    <a:cubicBezTo>
                      <a:pt x="469" y="317"/>
                      <a:pt x="462" y="321"/>
                      <a:pt x="455" y="325"/>
                    </a:cubicBezTo>
                    <a:cubicBezTo>
                      <a:pt x="439" y="334"/>
                      <a:pt x="420" y="341"/>
                      <a:pt x="398" y="346"/>
                    </a:cubicBezTo>
                    <a:cubicBezTo>
                      <a:pt x="370" y="353"/>
                      <a:pt x="337" y="354"/>
                      <a:pt x="300" y="347"/>
                    </a:cubicBezTo>
                    <a:cubicBezTo>
                      <a:pt x="279" y="343"/>
                      <a:pt x="257" y="336"/>
                      <a:pt x="234" y="325"/>
                    </a:cubicBezTo>
                    <a:cubicBezTo>
                      <a:pt x="234" y="325"/>
                      <a:pt x="234" y="325"/>
                      <a:pt x="234" y="325"/>
                    </a:cubicBezTo>
                    <a:cubicBezTo>
                      <a:pt x="234" y="325"/>
                      <a:pt x="234" y="325"/>
                      <a:pt x="234" y="325"/>
                    </a:cubicBezTo>
                    <a:cubicBezTo>
                      <a:pt x="234" y="325"/>
                      <a:pt x="222" y="319"/>
                      <a:pt x="206" y="310"/>
                    </a:cubicBezTo>
                    <a:cubicBezTo>
                      <a:pt x="195" y="304"/>
                      <a:pt x="183" y="296"/>
                      <a:pt x="170" y="287"/>
                    </a:cubicBezTo>
                    <a:cubicBezTo>
                      <a:pt x="157" y="279"/>
                      <a:pt x="144" y="269"/>
                      <a:pt x="132" y="258"/>
                    </a:cubicBezTo>
                    <a:cubicBezTo>
                      <a:pt x="124" y="251"/>
                      <a:pt x="116" y="244"/>
                      <a:pt x="110" y="237"/>
                    </a:cubicBezTo>
                    <a:cubicBezTo>
                      <a:pt x="106" y="232"/>
                      <a:pt x="107" y="224"/>
                      <a:pt x="111" y="220"/>
                    </a:cubicBezTo>
                    <a:cubicBezTo>
                      <a:pt x="116" y="216"/>
                      <a:pt x="124" y="217"/>
                      <a:pt x="128" y="222"/>
                    </a:cubicBezTo>
                    <a:cubicBezTo>
                      <a:pt x="133" y="228"/>
                      <a:pt x="140" y="235"/>
                      <a:pt x="147" y="241"/>
                    </a:cubicBezTo>
                    <a:cubicBezTo>
                      <a:pt x="154" y="247"/>
                      <a:pt x="162" y="254"/>
                      <a:pt x="171" y="259"/>
                    </a:cubicBezTo>
                    <a:cubicBezTo>
                      <a:pt x="187" y="271"/>
                      <a:pt x="204" y="282"/>
                      <a:pt x="217" y="290"/>
                    </a:cubicBezTo>
                    <a:cubicBezTo>
                      <a:pt x="232" y="298"/>
                      <a:pt x="243" y="303"/>
                      <a:pt x="244" y="304"/>
                    </a:cubicBezTo>
                    <a:cubicBezTo>
                      <a:pt x="280" y="321"/>
                      <a:pt x="313" y="328"/>
                      <a:pt x="342" y="328"/>
                    </a:cubicBezTo>
                    <a:cubicBezTo>
                      <a:pt x="371" y="329"/>
                      <a:pt x="396" y="324"/>
                      <a:pt x="418" y="316"/>
                    </a:cubicBezTo>
                    <a:cubicBezTo>
                      <a:pt x="432" y="311"/>
                      <a:pt x="445" y="304"/>
                      <a:pt x="457" y="297"/>
                    </a:cubicBezTo>
                    <a:cubicBezTo>
                      <a:pt x="472" y="287"/>
                      <a:pt x="484" y="277"/>
                      <a:pt x="493" y="269"/>
                    </a:cubicBezTo>
                    <a:cubicBezTo>
                      <a:pt x="505" y="257"/>
                      <a:pt x="511" y="249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2" y="247"/>
                      <a:pt x="513" y="247"/>
                      <a:pt x="514" y="246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9" y="115"/>
                      <a:pt x="591" y="112"/>
                      <a:pt x="593" y="106"/>
                    </a:cubicBezTo>
                    <a:cubicBezTo>
                      <a:pt x="596" y="101"/>
                      <a:pt x="598" y="94"/>
                      <a:pt x="599" y="86"/>
                    </a:cubicBezTo>
                    <a:cubicBezTo>
                      <a:pt x="600" y="81"/>
                      <a:pt x="600" y="75"/>
                      <a:pt x="600" y="70"/>
                    </a:cubicBezTo>
                    <a:cubicBezTo>
                      <a:pt x="599" y="62"/>
                      <a:pt x="597" y="55"/>
                      <a:pt x="593" y="47"/>
                    </a:cubicBezTo>
                    <a:cubicBezTo>
                      <a:pt x="591" y="43"/>
                      <a:pt x="588" y="38"/>
                      <a:pt x="584" y="34"/>
                    </a:cubicBezTo>
                    <a:cubicBezTo>
                      <a:pt x="577" y="26"/>
                      <a:pt x="570" y="20"/>
                      <a:pt x="562" y="16"/>
                    </a:cubicBezTo>
                    <a:cubicBezTo>
                      <a:pt x="551" y="9"/>
                      <a:pt x="539" y="6"/>
                      <a:pt x="527" y="5"/>
                    </a:cubicBezTo>
                    <a:cubicBezTo>
                      <a:pt x="515" y="4"/>
                      <a:pt x="504" y="6"/>
                      <a:pt x="493" y="11"/>
                    </a:cubicBezTo>
                    <a:cubicBezTo>
                      <a:pt x="486" y="14"/>
                      <a:pt x="479" y="18"/>
                      <a:pt x="472" y="24"/>
                    </a:cubicBezTo>
                    <a:cubicBezTo>
                      <a:pt x="472" y="24"/>
                      <a:pt x="472" y="24"/>
                      <a:pt x="472" y="24"/>
                    </a:cubicBezTo>
                    <a:cubicBezTo>
                      <a:pt x="472" y="24"/>
                      <a:pt x="472" y="24"/>
                      <a:pt x="471" y="25"/>
                    </a:cubicBezTo>
                    <a:cubicBezTo>
                      <a:pt x="470" y="26"/>
                      <a:pt x="469" y="27"/>
                      <a:pt x="467" y="29"/>
                    </a:cubicBezTo>
                    <a:cubicBezTo>
                      <a:pt x="464" y="32"/>
                      <a:pt x="460" y="37"/>
                      <a:pt x="456" y="44"/>
                    </a:cubicBezTo>
                    <a:cubicBezTo>
                      <a:pt x="454" y="49"/>
                      <a:pt x="451" y="54"/>
                      <a:pt x="449" y="60"/>
                    </a:cubicBezTo>
                    <a:cubicBezTo>
                      <a:pt x="447" y="67"/>
                      <a:pt x="445" y="74"/>
                      <a:pt x="445" y="82"/>
                    </a:cubicBezTo>
                    <a:cubicBezTo>
                      <a:pt x="445" y="90"/>
                      <a:pt x="446" y="99"/>
                      <a:pt x="449" y="107"/>
                    </a:cubicBezTo>
                    <a:cubicBezTo>
                      <a:pt x="452" y="113"/>
                      <a:pt x="454" y="119"/>
                      <a:pt x="459" y="125"/>
                    </a:cubicBezTo>
                    <a:cubicBezTo>
                      <a:pt x="464" y="132"/>
                      <a:pt x="471" y="140"/>
                      <a:pt x="481" y="148"/>
                    </a:cubicBezTo>
                    <a:cubicBezTo>
                      <a:pt x="482" y="146"/>
                      <a:pt x="484" y="144"/>
                      <a:pt x="486" y="143"/>
                    </a:cubicBezTo>
                    <a:cubicBezTo>
                      <a:pt x="489" y="139"/>
                      <a:pt x="494" y="136"/>
                      <a:pt x="499" y="134"/>
                    </a:cubicBezTo>
                    <a:cubicBezTo>
                      <a:pt x="503" y="132"/>
                      <a:pt x="508" y="134"/>
                      <a:pt x="509" y="138"/>
                    </a:cubicBezTo>
                    <a:cubicBezTo>
                      <a:pt x="511" y="142"/>
                      <a:pt x="509" y="146"/>
                      <a:pt x="505" y="148"/>
                    </a:cubicBezTo>
                    <a:cubicBezTo>
                      <a:pt x="502" y="150"/>
                      <a:pt x="499" y="152"/>
                      <a:pt x="496" y="154"/>
                    </a:cubicBezTo>
                    <a:cubicBezTo>
                      <a:pt x="494" y="156"/>
                      <a:pt x="492" y="159"/>
                      <a:pt x="490" y="161"/>
                    </a:cubicBezTo>
                    <a:cubicBezTo>
                      <a:pt x="489" y="164"/>
                      <a:pt x="487" y="168"/>
                      <a:pt x="486" y="171"/>
                    </a:cubicBezTo>
                    <a:cubicBezTo>
                      <a:pt x="486" y="174"/>
                      <a:pt x="485" y="177"/>
                      <a:pt x="485" y="180"/>
                    </a:cubicBezTo>
                    <a:cubicBezTo>
                      <a:pt x="484" y="185"/>
                      <a:pt x="485" y="189"/>
                      <a:pt x="485" y="189"/>
                    </a:cubicBezTo>
                    <a:cubicBezTo>
                      <a:pt x="485" y="189"/>
                      <a:pt x="485" y="189"/>
                      <a:pt x="485" y="189"/>
                    </a:cubicBezTo>
                    <a:cubicBezTo>
                      <a:pt x="485" y="189"/>
                      <a:pt x="485" y="189"/>
                      <a:pt x="485" y="189"/>
                    </a:cubicBezTo>
                    <a:cubicBezTo>
                      <a:pt x="486" y="194"/>
                      <a:pt x="483" y="197"/>
                      <a:pt x="478" y="198"/>
                    </a:cubicBezTo>
                    <a:cubicBezTo>
                      <a:pt x="474" y="199"/>
                      <a:pt x="470" y="196"/>
                      <a:pt x="470" y="191"/>
                    </a:cubicBezTo>
                    <a:cubicBezTo>
                      <a:pt x="470" y="191"/>
                      <a:pt x="469" y="188"/>
                      <a:pt x="469" y="184"/>
                    </a:cubicBezTo>
                    <a:cubicBezTo>
                      <a:pt x="469" y="180"/>
                      <a:pt x="470" y="174"/>
                      <a:pt x="471" y="169"/>
                    </a:cubicBezTo>
                    <a:cubicBezTo>
                      <a:pt x="470" y="168"/>
                      <a:pt x="469" y="168"/>
                      <a:pt x="468" y="167"/>
                    </a:cubicBezTo>
                    <a:cubicBezTo>
                      <a:pt x="454" y="157"/>
                      <a:pt x="444" y="146"/>
                      <a:pt x="437" y="135"/>
                    </a:cubicBezTo>
                    <a:cubicBezTo>
                      <a:pt x="430" y="123"/>
                      <a:pt x="425" y="112"/>
                      <a:pt x="423" y="100"/>
                    </a:cubicBezTo>
                    <a:cubicBezTo>
                      <a:pt x="422" y="93"/>
                      <a:pt x="422" y="85"/>
                      <a:pt x="422" y="78"/>
                    </a:cubicBezTo>
                    <a:cubicBezTo>
                      <a:pt x="423" y="69"/>
                      <a:pt x="425" y="60"/>
                      <a:pt x="427" y="52"/>
                    </a:cubicBezTo>
                    <a:cubicBezTo>
                      <a:pt x="430" y="45"/>
                      <a:pt x="433" y="38"/>
                      <a:pt x="436" y="32"/>
                    </a:cubicBezTo>
                    <a:cubicBezTo>
                      <a:pt x="440" y="27"/>
                      <a:pt x="443" y="22"/>
                      <a:pt x="446" y="18"/>
                    </a:cubicBezTo>
                    <a:cubicBezTo>
                      <a:pt x="442" y="15"/>
                      <a:pt x="437" y="13"/>
                      <a:pt x="431" y="10"/>
                    </a:cubicBezTo>
                    <a:cubicBezTo>
                      <a:pt x="421" y="7"/>
                      <a:pt x="410" y="3"/>
                      <a:pt x="399" y="2"/>
                    </a:cubicBezTo>
                    <a:cubicBezTo>
                      <a:pt x="391" y="0"/>
                      <a:pt x="383" y="0"/>
                      <a:pt x="374" y="1"/>
                    </a:cubicBezTo>
                    <a:cubicBezTo>
                      <a:pt x="363" y="1"/>
                      <a:pt x="352" y="4"/>
                      <a:pt x="340" y="9"/>
                    </a:cubicBezTo>
                    <a:cubicBezTo>
                      <a:pt x="334" y="12"/>
                      <a:pt x="327" y="16"/>
                      <a:pt x="321" y="21"/>
                    </a:cubicBezTo>
                    <a:cubicBezTo>
                      <a:pt x="316" y="25"/>
                      <a:pt x="316" y="25"/>
                      <a:pt x="316" y="25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09" y="23"/>
                      <a:pt x="308" y="23"/>
                    </a:cubicBezTo>
                    <a:cubicBezTo>
                      <a:pt x="307" y="22"/>
                      <a:pt x="305" y="22"/>
                      <a:pt x="302" y="21"/>
                    </a:cubicBezTo>
                    <a:cubicBezTo>
                      <a:pt x="296" y="20"/>
                      <a:pt x="288" y="19"/>
                      <a:pt x="279" y="19"/>
                    </a:cubicBezTo>
                    <a:cubicBezTo>
                      <a:pt x="273" y="19"/>
                      <a:pt x="267" y="20"/>
                      <a:pt x="260" y="21"/>
                    </a:cubicBezTo>
                    <a:cubicBezTo>
                      <a:pt x="252" y="22"/>
                      <a:pt x="243" y="25"/>
                      <a:pt x="235" y="30"/>
                    </a:cubicBezTo>
                    <a:cubicBezTo>
                      <a:pt x="230" y="33"/>
                      <a:pt x="225" y="36"/>
                      <a:pt x="221" y="41"/>
                    </a:cubicBezTo>
                    <a:cubicBezTo>
                      <a:pt x="216" y="45"/>
                      <a:pt x="211" y="51"/>
                      <a:pt x="207" y="59"/>
                    </a:cubicBezTo>
                    <a:cubicBezTo>
                      <a:pt x="203" y="65"/>
                      <a:pt x="200" y="72"/>
                      <a:pt x="197" y="81"/>
                    </a:cubicBezTo>
                    <a:cubicBezTo>
                      <a:pt x="196" y="83"/>
                      <a:pt x="196" y="83"/>
                      <a:pt x="196" y="83"/>
                    </a:cubicBezTo>
                    <a:cubicBezTo>
                      <a:pt x="196" y="83"/>
                      <a:pt x="196" y="83"/>
                      <a:pt x="196" y="83"/>
                    </a:cubicBezTo>
                    <a:cubicBezTo>
                      <a:pt x="196" y="85"/>
                      <a:pt x="195" y="87"/>
                      <a:pt x="195" y="90"/>
                    </a:cubicBezTo>
                    <a:cubicBezTo>
                      <a:pt x="194" y="96"/>
                      <a:pt x="193" y="104"/>
                      <a:pt x="195" y="114"/>
                    </a:cubicBezTo>
                    <a:cubicBezTo>
                      <a:pt x="196" y="120"/>
                      <a:pt x="198" y="127"/>
                      <a:pt x="201" y="134"/>
                    </a:cubicBezTo>
                    <a:cubicBezTo>
                      <a:pt x="206" y="144"/>
                      <a:pt x="213" y="154"/>
                      <a:pt x="224" y="164"/>
                    </a:cubicBezTo>
                    <a:cubicBezTo>
                      <a:pt x="231" y="169"/>
                      <a:pt x="238" y="175"/>
                      <a:pt x="248" y="181"/>
                    </a:cubicBezTo>
                    <a:cubicBezTo>
                      <a:pt x="256" y="185"/>
                      <a:pt x="266" y="190"/>
                      <a:pt x="278" y="195"/>
                    </a:cubicBezTo>
                    <a:cubicBezTo>
                      <a:pt x="278" y="189"/>
                      <a:pt x="279" y="183"/>
                      <a:pt x="280" y="178"/>
                    </a:cubicBezTo>
                    <a:cubicBezTo>
                      <a:pt x="283" y="169"/>
                      <a:pt x="287" y="161"/>
                      <a:pt x="291" y="154"/>
                    </a:cubicBezTo>
                    <a:cubicBezTo>
                      <a:pt x="294" y="148"/>
                      <a:pt x="298" y="143"/>
                      <a:pt x="301" y="139"/>
                    </a:cubicBezTo>
                    <a:cubicBezTo>
                      <a:pt x="302" y="137"/>
                      <a:pt x="304" y="136"/>
                      <a:pt x="304" y="135"/>
                    </a:cubicBezTo>
                    <a:cubicBezTo>
                      <a:pt x="304" y="134"/>
                      <a:pt x="303" y="134"/>
                      <a:pt x="303" y="133"/>
                    </a:cubicBezTo>
                    <a:cubicBezTo>
                      <a:pt x="298" y="128"/>
                      <a:pt x="295" y="121"/>
                      <a:pt x="293" y="113"/>
                    </a:cubicBezTo>
                    <a:cubicBezTo>
                      <a:pt x="292" y="109"/>
                      <a:pt x="295" y="104"/>
                      <a:pt x="299" y="103"/>
                    </a:cubicBezTo>
                    <a:cubicBezTo>
                      <a:pt x="303" y="103"/>
                      <a:pt x="307" y="105"/>
                      <a:pt x="308" y="109"/>
                    </a:cubicBezTo>
                    <a:cubicBezTo>
                      <a:pt x="310" y="115"/>
                      <a:pt x="312" y="120"/>
                      <a:pt x="315" y="123"/>
                    </a:cubicBezTo>
                    <a:cubicBezTo>
                      <a:pt x="318" y="127"/>
                      <a:pt x="321" y="130"/>
                      <a:pt x="325" y="132"/>
                    </a:cubicBezTo>
                    <a:cubicBezTo>
                      <a:pt x="331" y="135"/>
                      <a:pt x="337" y="137"/>
                      <a:pt x="342" y="138"/>
                    </a:cubicBezTo>
                    <a:cubicBezTo>
                      <a:pt x="346" y="139"/>
                      <a:pt x="350" y="139"/>
                      <a:pt x="350" y="139"/>
                    </a:cubicBezTo>
                    <a:cubicBezTo>
                      <a:pt x="350" y="139"/>
                      <a:pt x="350" y="139"/>
                      <a:pt x="350" y="139"/>
                    </a:cubicBezTo>
                    <a:cubicBezTo>
                      <a:pt x="350" y="139"/>
                      <a:pt x="350" y="139"/>
                      <a:pt x="350" y="139"/>
                    </a:cubicBezTo>
                    <a:cubicBezTo>
                      <a:pt x="354" y="139"/>
                      <a:pt x="357" y="143"/>
                      <a:pt x="357" y="147"/>
                    </a:cubicBezTo>
                    <a:cubicBezTo>
                      <a:pt x="357" y="151"/>
                      <a:pt x="354" y="155"/>
                      <a:pt x="349" y="155"/>
                    </a:cubicBezTo>
                    <a:cubicBezTo>
                      <a:pt x="349" y="155"/>
                      <a:pt x="345" y="154"/>
                      <a:pt x="339" y="153"/>
                    </a:cubicBezTo>
                    <a:cubicBezTo>
                      <a:pt x="335" y="152"/>
                      <a:pt x="329" y="151"/>
                      <a:pt x="324" y="149"/>
                    </a:cubicBezTo>
                    <a:cubicBezTo>
                      <a:pt x="323" y="149"/>
                      <a:pt x="323" y="149"/>
                      <a:pt x="323" y="150"/>
                    </a:cubicBezTo>
                    <a:cubicBezTo>
                      <a:pt x="323" y="150"/>
                      <a:pt x="323" y="150"/>
                      <a:pt x="323" y="150"/>
                    </a:cubicBezTo>
                    <a:cubicBezTo>
                      <a:pt x="323" y="150"/>
                      <a:pt x="323" y="150"/>
                      <a:pt x="323" y="150"/>
                    </a:cubicBezTo>
                    <a:cubicBezTo>
                      <a:pt x="323" y="150"/>
                      <a:pt x="323" y="150"/>
                      <a:pt x="322" y="150"/>
                    </a:cubicBezTo>
                    <a:cubicBezTo>
                      <a:pt x="322" y="150"/>
                      <a:pt x="322" y="150"/>
                      <a:pt x="322" y="151"/>
                    </a:cubicBezTo>
                    <a:cubicBezTo>
                      <a:pt x="321" y="151"/>
                      <a:pt x="320" y="152"/>
                      <a:pt x="319" y="154"/>
                    </a:cubicBezTo>
                    <a:cubicBezTo>
                      <a:pt x="317" y="156"/>
                      <a:pt x="314" y="161"/>
                      <a:pt x="311" y="166"/>
                    </a:cubicBezTo>
                    <a:cubicBezTo>
                      <a:pt x="308" y="170"/>
                      <a:pt x="306" y="175"/>
                      <a:pt x="304" y="181"/>
                    </a:cubicBezTo>
                    <a:cubicBezTo>
                      <a:pt x="302" y="187"/>
                      <a:pt x="301" y="193"/>
                      <a:pt x="301" y="200"/>
                    </a:cubicBezTo>
                    <a:cubicBezTo>
                      <a:pt x="301" y="204"/>
                      <a:pt x="301" y="209"/>
                      <a:pt x="302" y="213"/>
                    </a:cubicBezTo>
                    <a:cubicBezTo>
                      <a:pt x="303" y="220"/>
                      <a:pt x="306" y="226"/>
                      <a:pt x="310" y="233"/>
                    </a:cubicBezTo>
                    <a:cubicBezTo>
                      <a:pt x="316" y="242"/>
                      <a:pt x="325" y="252"/>
                      <a:pt x="338" y="262"/>
                    </a:cubicBezTo>
                    <a:cubicBezTo>
                      <a:pt x="343" y="266"/>
                      <a:pt x="344" y="273"/>
                      <a:pt x="340" y="278"/>
                    </a:cubicBezTo>
                    <a:cubicBezTo>
                      <a:pt x="336" y="283"/>
                      <a:pt x="329" y="284"/>
                      <a:pt x="324" y="280"/>
                    </a:cubicBezTo>
                    <a:cubicBezTo>
                      <a:pt x="311" y="271"/>
                      <a:pt x="301" y="261"/>
                      <a:pt x="294" y="251"/>
                    </a:cubicBezTo>
                    <a:cubicBezTo>
                      <a:pt x="287" y="241"/>
                      <a:pt x="282" y="231"/>
                      <a:pt x="280" y="221"/>
                    </a:cubicBezTo>
                    <a:cubicBezTo>
                      <a:pt x="280" y="221"/>
                      <a:pt x="280" y="220"/>
                      <a:pt x="280" y="220"/>
                    </a:cubicBezTo>
                    <a:cubicBezTo>
                      <a:pt x="263" y="214"/>
                      <a:pt x="248" y="208"/>
                      <a:pt x="236" y="201"/>
                    </a:cubicBezTo>
                    <a:cubicBezTo>
                      <a:pt x="218" y="190"/>
                      <a:pt x="205" y="179"/>
                      <a:pt x="195" y="167"/>
                    </a:cubicBezTo>
                    <a:cubicBezTo>
                      <a:pt x="185" y="155"/>
                      <a:pt x="179" y="142"/>
                      <a:pt x="175" y="131"/>
                    </a:cubicBezTo>
                    <a:cubicBezTo>
                      <a:pt x="173" y="123"/>
                      <a:pt x="172" y="116"/>
                      <a:pt x="171" y="109"/>
                    </a:cubicBezTo>
                    <a:cubicBezTo>
                      <a:pt x="171" y="103"/>
                      <a:pt x="171" y="97"/>
                      <a:pt x="171" y="92"/>
                    </a:cubicBezTo>
                    <a:cubicBezTo>
                      <a:pt x="166" y="94"/>
                      <a:pt x="159" y="96"/>
                      <a:pt x="153" y="99"/>
                    </a:cubicBezTo>
                    <a:cubicBezTo>
                      <a:pt x="146" y="102"/>
                      <a:pt x="140" y="106"/>
                      <a:pt x="134" y="110"/>
                    </a:cubicBezTo>
                    <a:cubicBezTo>
                      <a:pt x="126" y="117"/>
                      <a:pt x="119" y="124"/>
                      <a:pt x="113" y="134"/>
                    </a:cubicBezTo>
                    <a:cubicBezTo>
                      <a:pt x="108" y="143"/>
                      <a:pt x="104" y="153"/>
                      <a:pt x="103" y="165"/>
                    </a:cubicBezTo>
                    <a:cubicBezTo>
                      <a:pt x="102" y="173"/>
                      <a:pt x="102" y="173"/>
                      <a:pt x="102" y="173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4" y="175"/>
                      <a:pt x="93" y="176"/>
                      <a:pt x="92" y="176"/>
                    </a:cubicBezTo>
                    <a:cubicBezTo>
                      <a:pt x="90" y="177"/>
                      <a:pt x="87" y="178"/>
                      <a:pt x="84" y="180"/>
                    </a:cubicBezTo>
                    <a:cubicBezTo>
                      <a:pt x="77" y="183"/>
                      <a:pt x="68" y="188"/>
                      <a:pt x="59" y="196"/>
                    </a:cubicBezTo>
                    <a:cubicBezTo>
                      <a:pt x="54" y="202"/>
                      <a:pt x="48" y="208"/>
                      <a:pt x="44" y="216"/>
                    </a:cubicBezTo>
                    <a:cubicBezTo>
                      <a:pt x="39" y="224"/>
                      <a:pt x="36" y="232"/>
                      <a:pt x="34" y="243"/>
                    </a:cubicBezTo>
                    <a:cubicBezTo>
                      <a:pt x="32" y="250"/>
                      <a:pt x="32" y="258"/>
                      <a:pt x="32" y="268"/>
                    </a:cubicBezTo>
                    <a:cubicBezTo>
                      <a:pt x="33" y="269"/>
                      <a:pt x="33" y="271"/>
                      <a:pt x="33" y="272"/>
                    </a:cubicBezTo>
                    <a:cubicBezTo>
                      <a:pt x="33" y="272"/>
                      <a:pt x="33" y="272"/>
                      <a:pt x="33" y="272"/>
                    </a:cubicBezTo>
                    <a:cubicBezTo>
                      <a:pt x="33" y="272"/>
                      <a:pt x="33" y="272"/>
                      <a:pt x="33" y="272"/>
                    </a:cubicBezTo>
                    <a:cubicBezTo>
                      <a:pt x="33" y="272"/>
                      <a:pt x="33" y="273"/>
                      <a:pt x="33" y="273"/>
                    </a:cubicBezTo>
                    <a:cubicBezTo>
                      <a:pt x="33" y="273"/>
                      <a:pt x="33" y="273"/>
                      <a:pt x="33" y="274"/>
                    </a:cubicBezTo>
                    <a:cubicBezTo>
                      <a:pt x="33" y="275"/>
                      <a:pt x="33" y="277"/>
                      <a:pt x="33" y="280"/>
                    </a:cubicBezTo>
                    <a:cubicBezTo>
                      <a:pt x="34" y="285"/>
                      <a:pt x="36" y="292"/>
                      <a:pt x="39" y="300"/>
                    </a:cubicBezTo>
                    <a:cubicBezTo>
                      <a:pt x="42" y="305"/>
                      <a:pt x="45" y="311"/>
                      <a:pt x="49" y="316"/>
                    </a:cubicBezTo>
                    <a:cubicBezTo>
                      <a:pt x="55" y="323"/>
                      <a:pt x="62" y="330"/>
                      <a:pt x="73" y="337"/>
                    </a:cubicBezTo>
                    <a:cubicBezTo>
                      <a:pt x="82" y="342"/>
                      <a:pt x="94" y="347"/>
                      <a:pt x="108" y="350"/>
                    </a:cubicBezTo>
                    <a:cubicBezTo>
                      <a:pt x="122" y="353"/>
                      <a:pt x="139" y="355"/>
                      <a:pt x="160" y="355"/>
                    </a:cubicBezTo>
                    <a:cubicBezTo>
                      <a:pt x="161" y="355"/>
                      <a:pt x="162" y="356"/>
                      <a:pt x="163" y="356"/>
                    </a:cubicBezTo>
                    <a:cubicBezTo>
                      <a:pt x="164" y="351"/>
                      <a:pt x="166" y="346"/>
                      <a:pt x="168" y="341"/>
                    </a:cubicBezTo>
                    <a:cubicBezTo>
                      <a:pt x="170" y="338"/>
                      <a:pt x="172" y="336"/>
                      <a:pt x="174" y="333"/>
                    </a:cubicBezTo>
                    <a:cubicBezTo>
                      <a:pt x="177" y="330"/>
                      <a:pt x="182" y="329"/>
                      <a:pt x="185" y="332"/>
                    </a:cubicBezTo>
                    <a:cubicBezTo>
                      <a:pt x="188" y="335"/>
                      <a:pt x="189" y="340"/>
                      <a:pt x="186" y="343"/>
                    </a:cubicBezTo>
                    <a:cubicBezTo>
                      <a:pt x="184" y="345"/>
                      <a:pt x="183" y="347"/>
                      <a:pt x="182" y="349"/>
                    </a:cubicBezTo>
                    <a:cubicBezTo>
                      <a:pt x="180" y="353"/>
                      <a:pt x="178" y="356"/>
                      <a:pt x="178" y="360"/>
                    </a:cubicBezTo>
                    <a:cubicBezTo>
                      <a:pt x="177" y="363"/>
                      <a:pt x="177" y="367"/>
                      <a:pt x="177" y="370"/>
                    </a:cubicBezTo>
                    <a:cubicBezTo>
                      <a:pt x="177" y="377"/>
                      <a:pt x="179" y="382"/>
                      <a:pt x="181" y="386"/>
                    </a:cubicBezTo>
                    <a:cubicBezTo>
                      <a:pt x="182" y="388"/>
                      <a:pt x="183" y="390"/>
                      <a:pt x="183" y="390"/>
                    </a:cubicBezTo>
                    <a:cubicBezTo>
                      <a:pt x="183" y="390"/>
                      <a:pt x="183" y="390"/>
                      <a:pt x="183" y="390"/>
                    </a:cubicBezTo>
                    <a:cubicBezTo>
                      <a:pt x="183" y="390"/>
                      <a:pt x="183" y="390"/>
                      <a:pt x="183" y="390"/>
                    </a:cubicBezTo>
                    <a:cubicBezTo>
                      <a:pt x="183" y="390"/>
                      <a:pt x="183" y="390"/>
                      <a:pt x="183" y="390"/>
                    </a:cubicBezTo>
                    <a:cubicBezTo>
                      <a:pt x="185" y="393"/>
                      <a:pt x="184" y="398"/>
                      <a:pt x="180" y="400"/>
                    </a:cubicBezTo>
                    <a:cubicBezTo>
                      <a:pt x="177" y="403"/>
                      <a:pt x="172" y="402"/>
                      <a:pt x="170" y="398"/>
                    </a:cubicBezTo>
                    <a:cubicBezTo>
                      <a:pt x="169" y="398"/>
                      <a:pt x="168" y="395"/>
                      <a:pt x="166" y="392"/>
                    </a:cubicBezTo>
                    <a:cubicBezTo>
                      <a:pt x="165" y="388"/>
                      <a:pt x="163" y="384"/>
                      <a:pt x="162" y="378"/>
                    </a:cubicBezTo>
                    <a:cubicBezTo>
                      <a:pt x="162" y="379"/>
                      <a:pt x="161" y="379"/>
                      <a:pt x="160" y="379"/>
                    </a:cubicBezTo>
                    <a:cubicBezTo>
                      <a:pt x="138" y="379"/>
                      <a:pt x="119" y="376"/>
                      <a:pt x="103" y="373"/>
                    </a:cubicBezTo>
                    <a:cubicBezTo>
                      <a:pt x="86" y="369"/>
                      <a:pt x="73" y="363"/>
                      <a:pt x="62" y="357"/>
                    </a:cubicBezTo>
                    <a:cubicBezTo>
                      <a:pt x="47" y="348"/>
                      <a:pt x="36" y="338"/>
                      <a:pt x="28" y="327"/>
                    </a:cubicBezTo>
                    <a:cubicBezTo>
                      <a:pt x="23" y="320"/>
                      <a:pt x="20" y="314"/>
                      <a:pt x="17" y="307"/>
                    </a:cubicBezTo>
                    <a:cubicBezTo>
                      <a:pt x="14" y="313"/>
                      <a:pt x="10" y="321"/>
                      <a:pt x="7" y="329"/>
                    </a:cubicBezTo>
                    <a:cubicBezTo>
                      <a:pt x="4" y="337"/>
                      <a:pt x="2" y="347"/>
                      <a:pt x="1" y="357"/>
                    </a:cubicBezTo>
                    <a:cubicBezTo>
                      <a:pt x="0" y="363"/>
                      <a:pt x="0" y="370"/>
                      <a:pt x="1" y="377"/>
                    </a:cubicBezTo>
                    <a:cubicBezTo>
                      <a:pt x="1" y="379"/>
                      <a:pt x="1" y="380"/>
                      <a:pt x="1" y="382"/>
                    </a:cubicBezTo>
                    <a:cubicBezTo>
                      <a:pt x="4" y="379"/>
                      <a:pt x="6" y="376"/>
                      <a:pt x="9" y="373"/>
                    </a:cubicBezTo>
                    <a:cubicBezTo>
                      <a:pt x="14" y="367"/>
                      <a:pt x="21" y="361"/>
                      <a:pt x="29" y="357"/>
                    </a:cubicBezTo>
                    <a:cubicBezTo>
                      <a:pt x="35" y="354"/>
                      <a:pt x="42" y="356"/>
                      <a:pt x="45" y="361"/>
                    </a:cubicBezTo>
                    <a:cubicBezTo>
                      <a:pt x="48" y="367"/>
                      <a:pt x="46" y="374"/>
                      <a:pt x="41" y="377"/>
                    </a:cubicBezTo>
                    <a:cubicBezTo>
                      <a:pt x="35" y="380"/>
                      <a:pt x="30" y="384"/>
                      <a:pt x="26" y="389"/>
                    </a:cubicBezTo>
                    <a:cubicBezTo>
                      <a:pt x="22" y="393"/>
                      <a:pt x="19" y="398"/>
                      <a:pt x="16" y="402"/>
                    </a:cubicBezTo>
                    <a:cubicBezTo>
                      <a:pt x="13" y="407"/>
                      <a:pt x="11" y="412"/>
                      <a:pt x="10" y="415"/>
                    </a:cubicBezTo>
                    <a:cubicBezTo>
                      <a:pt x="10" y="416"/>
                      <a:pt x="10" y="416"/>
                      <a:pt x="10" y="417"/>
                    </a:cubicBezTo>
                    <a:cubicBezTo>
                      <a:pt x="9" y="418"/>
                      <a:pt x="9" y="418"/>
                      <a:pt x="9" y="419"/>
                    </a:cubicBezTo>
                    <a:cubicBezTo>
                      <a:pt x="9" y="419"/>
                      <a:pt x="9" y="419"/>
                      <a:pt x="9" y="419"/>
                    </a:cubicBezTo>
                    <a:cubicBezTo>
                      <a:pt x="9" y="420"/>
                      <a:pt x="9" y="420"/>
                      <a:pt x="8" y="420"/>
                    </a:cubicBezTo>
                    <a:cubicBezTo>
                      <a:pt x="8" y="420"/>
                      <a:pt x="8" y="420"/>
                      <a:pt x="8" y="421"/>
                    </a:cubicBezTo>
                    <a:cubicBezTo>
                      <a:pt x="8" y="421"/>
                      <a:pt x="8" y="421"/>
                      <a:pt x="8" y="421"/>
                    </a:cubicBezTo>
                    <a:cubicBezTo>
                      <a:pt x="7" y="425"/>
                      <a:pt x="5" y="430"/>
                      <a:pt x="4" y="436"/>
                    </a:cubicBezTo>
                    <a:cubicBezTo>
                      <a:pt x="2" y="448"/>
                      <a:pt x="0" y="465"/>
                      <a:pt x="3" y="483"/>
                    </a:cubicBezTo>
                    <a:cubicBezTo>
                      <a:pt x="5" y="495"/>
                      <a:pt x="9" y="508"/>
                      <a:pt x="16" y="520"/>
                    </a:cubicBezTo>
                    <a:cubicBezTo>
                      <a:pt x="19" y="528"/>
                      <a:pt x="24" y="535"/>
                      <a:pt x="31" y="542"/>
                    </a:cubicBezTo>
                    <a:cubicBezTo>
                      <a:pt x="33" y="545"/>
                      <a:pt x="36" y="548"/>
                      <a:pt x="39" y="551"/>
                    </a:cubicBezTo>
                    <a:cubicBezTo>
                      <a:pt x="40" y="547"/>
                      <a:pt x="41" y="542"/>
                      <a:pt x="42" y="537"/>
                    </a:cubicBezTo>
                    <a:cubicBezTo>
                      <a:pt x="45" y="524"/>
                      <a:pt x="51" y="508"/>
                      <a:pt x="59" y="493"/>
                    </a:cubicBezTo>
                    <a:cubicBezTo>
                      <a:pt x="67" y="479"/>
                      <a:pt x="78" y="465"/>
                      <a:pt x="93" y="453"/>
                    </a:cubicBezTo>
                    <a:cubicBezTo>
                      <a:pt x="107" y="441"/>
                      <a:pt x="125" y="431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9" y="425"/>
                      <a:pt x="157" y="423"/>
                      <a:pt x="169" y="421"/>
                    </a:cubicBezTo>
                    <a:cubicBezTo>
                      <a:pt x="182" y="420"/>
                      <a:pt x="200" y="420"/>
                      <a:pt x="220" y="424"/>
                    </a:cubicBezTo>
                    <a:cubicBezTo>
                      <a:pt x="233" y="426"/>
                      <a:pt x="247" y="431"/>
                      <a:pt x="260" y="439"/>
                    </a:cubicBezTo>
                    <a:cubicBezTo>
                      <a:pt x="269" y="444"/>
                      <a:pt x="278" y="450"/>
                      <a:pt x="286" y="458"/>
                    </a:cubicBezTo>
                    <a:cubicBezTo>
                      <a:pt x="294" y="466"/>
                      <a:pt x="301" y="475"/>
                      <a:pt x="308" y="486"/>
                    </a:cubicBezTo>
                    <a:cubicBezTo>
                      <a:pt x="312" y="491"/>
                      <a:pt x="310" y="499"/>
                      <a:pt x="305" y="502"/>
                    </a:cubicBezTo>
                    <a:cubicBezTo>
                      <a:pt x="299" y="505"/>
                      <a:pt x="292" y="504"/>
                      <a:pt x="289" y="498"/>
                    </a:cubicBezTo>
                    <a:cubicBezTo>
                      <a:pt x="283" y="489"/>
                      <a:pt x="276" y="481"/>
                      <a:pt x="270" y="475"/>
                    </a:cubicBezTo>
                    <a:cubicBezTo>
                      <a:pt x="263" y="468"/>
                      <a:pt x="256" y="463"/>
                      <a:pt x="249" y="459"/>
                    </a:cubicBezTo>
                    <a:cubicBezTo>
                      <a:pt x="238" y="453"/>
                      <a:pt x="226" y="449"/>
                      <a:pt x="215" y="447"/>
                    </a:cubicBezTo>
                    <a:cubicBezTo>
                      <a:pt x="205" y="444"/>
                      <a:pt x="194" y="444"/>
                      <a:pt x="185" y="444"/>
                    </a:cubicBezTo>
                    <a:cubicBezTo>
                      <a:pt x="167" y="444"/>
                      <a:pt x="154" y="448"/>
                      <a:pt x="154" y="448"/>
                    </a:cubicBezTo>
                    <a:cubicBezTo>
                      <a:pt x="154" y="448"/>
                      <a:pt x="154" y="448"/>
                      <a:pt x="154" y="448"/>
                    </a:cubicBezTo>
                    <a:cubicBezTo>
                      <a:pt x="154" y="448"/>
                      <a:pt x="154" y="448"/>
                      <a:pt x="154" y="448"/>
                    </a:cubicBezTo>
                    <a:cubicBezTo>
                      <a:pt x="154" y="448"/>
                      <a:pt x="154" y="448"/>
                      <a:pt x="154" y="448"/>
                    </a:cubicBezTo>
                    <a:cubicBezTo>
                      <a:pt x="135" y="453"/>
                      <a:pt x="120" y="461"/>
                      <a:pt x="108" y="471"/>
                    </a:cubicBezTo>
                    <a:cubicBezTo>
                      <a:pt x="96" y="481"/>
                      <a:pt x="86" y="493"/>
                      <a:pt x="79" y="505"/>
                    </a:cubicBezTo>
                    <a:cubicBezTo>
                      <a:pt x="72" y="518"/>
                      <a:pt x="67" y="531"/>
                      <a:pt x="65" y="542"/>
                    </a:cubicBezTo>
                    <a:cubicBezTo>
                      <a:pt x="62" y="551"/>
                      <a:pt x="62" y="559"/>
                      <a:pt x="62" y="565"/>
                    </a:cubicBezTo>
                    <a:cubicBezTo>
                      <a:pt x="62" y="566"/>
                      <a:pt x="62" y="568"/>
                      <a:pt x="62" y="569"/>
                    </a:cubicBezTo>
                    <a:cubicBezTo>
                      <a:pt x="62" y="570"/>
                      <a:pt x="62" y="570"/>
                      <a:pt x="62" y="570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7"/>
                      <a:pt x="63" y="577"/>
                      <a:pt x="63" y="578"/>
                    </a:cubicBezTo>
                    <a:cubicBezTo>
                      <a:pt x="63" y="581"/>
                      <a:pt x="63" y="584"/>
                      <a:pt x="64" y="588"/>
                    </a:cubicBezTo>
                    <a:cubicBezTo>
                      <a:pt x="65" y="595"/>
                      <a:pt x="68" y="606"/>
                      <a:pt x="74" y="618"/>
                    </a:cubicBezTo>
                    <a:cubicBezTo>
                      <a:pt x="78" y="626"/>
                      <a:pt x="83" y="634"/>
                      <a:pt x="89" y="642"/>
                    </a:cubicBezTo>
                    <a:cubicBezTo>
                      <a:pt x="98" y="653"/>
                      <a:pt x="110" y="664"/>
                      <a:pt x="126" y="673"/>
                    </a:cubicBezTo>
                    <a:cubicBezTo>
                      <a:pt x="139" y="681"/>
                      <a:pt x="156" y="688"/>
                      <a:pt x="177" y="692"/>
                    </a:cubicBezTo>
                    <a:cubicBezTo>
                      <a:pt x="177" y="692"/>
                      <a:pt x="177" y="692"/>
                      <a:pt x="177" y="692"/>
                    </a:cubicBezTo>
                    <a:cubicBezTo>
                      <a:pt x="178" y="692"/>
                      <a:pt x="178" y="693"/>
                      <a:pt x="180" y="693"/>
                    </a:cubicBezTo>
                    <a:cubicBezTo>
                      <a:pt x="182" y="693"/>
                      <a:pt x="185" y="693"/>
                      <a:pt x="189" y="693"/>
                    </a:cubicBezTo>
                    <a:cubicBezTo>
                      <a:pt x="197" y="693"/>
                      <a:pt x="208" y="693"/>
                      <a:pt x="219" y="690"/>
                    </a:cubicBezTo>
                    <a:cubicBezTo>
                      <a:pt x="227" y="688"/>
                      <a:pt x="234" y="685"/>
                      <a:pt x="241" y="681"/>
                    </a:cubicBezTo>
                    <a:cubicBezTo>
                      <a:pt x="247" y="678"/>
                      <a:pt x="252" y="675"/>
                      <a:pt x="256" y="672"/>
                    </a:cubicBezTo>
                    <a:cubicBezTo>
                      <a:pt x="260" y="669"/>
                      <a:pt x="263" y="666"/>
                      <a:pt x="267" y="662"/>
                    </a:cubicBezTo>
                    <a:cubicBezTo>
                      <a:pt x="270" y="660"/>
                      <a:pt x="272" y="657"/>
                      <a:pt x="275" y="654"/>
                    </a:cubicBezTo>
                    <a:cubicBezTo>
                      <a:pt x="278" y="650"/>
                      <a:pt x="282" y="645"/>
                      <a:pt x="286" y="638"/>
                    </a:cubicBezTo>
                    <a:cubicBezTo>
                      <a:pt x="292" y="630"/>
                      <a:pt x="298" y="620"/>
                      <a:pt x="306" y="607"/>
                    </a:cubicBezTo>
                    <a:cubicBezTo>
                      <a:pt x="306" y="607"/>
                      <a:pt x="306" y="607"/>
                      <a:pt x="306" y="607"/>
                    </a:cubicBezTo>
                    <a:lnTo>
                      <a:pt x="475" y="312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8" name="íş1îḍê"/>
              <p:cNvSpPr>
                <a:spLocks/>
              </p:cNvSpPr>
              <p:nvPr/>
            </p:nvSpPr>
            <p:spPr bwMode="auto">
              <a:xfrm>
                <a:off x="4896153" y="3102503"/>
                <a:ext cx="92679" cy="166424"/>
              </a:xfrm>
              <a:custGeom>
                <a:avLst/>
                <a:gdLst/>
                <a:ahLst/>
                <a:cxnLst>
                  <a:cxn ang="0">
                    <a:pos x="18" y="197"/>
                  </a:cxn>
                  <a:cxn ang="0">
                    <a:pos x="14" y="195"/>
                  </a:cxn>
                  <a:cxn ang="0">
                    <a:pos x="9" y="156"/>
                  </a:cxn>
                  <a:cxn ang="0">
                    <a:pos x="44" y="35"/>
                  </a:cxn>
                  <a:cxn ang="0">
                    <a:pos x="67" y="3"/>
                  </a:cxn>
                  <a:cxn ang="0">
                    <a:pos x="99" y="26"/>
                  </a:cxn>
                  <a:cxn ang="0">
                    <a:pos x="54" y="190"/>
                  </a:cxn>
                  <a:cxn ang="0">
                    <a:pos x="18" y="197"/>
                  </a:cxn>
                </a:cxnLst>
                <a:rect l="0" t="0" r="r" b="b"/>
                <a:pathLst>
                  <a:path w="113" h="204">
                    <a:moveTo>
                      <a:pt x="18" y="197"/>
                    </a:moveTo>
                    <a:cubicBezTo>
                      <a:pt x="17" y="197"/>
                      <a:pt x="16" y="196"/>
                      <a:pt x="14" y="195"/>
                    </a:cubicBezTo>
                    <a:cubicBezTo>
                      <a:pt x="2" y="186"/>
                      <a:pt x="0" y="168"/>
                      <a:pt x="9" y="156"/>
                    </a:cubicBezTo>
                    <a:cubicBezTo>
                      <a:pt x="10" y="155"/>
                      <a:pt x="54" y="97"/>
                      <a:pt x="44" y="35"/>
                    </a:cubicBezTo>
                    <a:cubicBezTo>
                      <a:pt x="41" y="20"/>
                      <a:pt x="52" y="5"/>
                      <a:pt x="67" y="3"/>
                    </a:cubicBezTo>
                    <a:cubicBezTo>
                      <a:pt x="83" y="0"/>
                      <a:pt x="97" y="11"/>
                      <a:pt x="99" y="26"/>
                    </a:cubicBezTo>
                    <a:cubicBezTo>
                      <a:pt x="113" y="112"/>
                      <a:pt x="56" y="187"/>
                      <a:pt x="54" y="190"/>
                    </a:cubicBezTo>
                    <a:cubicBezTo>
                      <a:pt x="45" y="202"/>
                      <a:pt x="30" y="204"/>
                      <a:pt x="18" y="197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" name="îsľîḋé"/>
              <p:cNvSpPr>
                <a:spLocks/>
              </p:cNvSpPr>
              <p:nvPr/>
            </p:nvSpPr>
            <p:spPr bwMode="auto">
              <a:xfrm>
                <a:off x="5016736" y="3200165"/>
                <a:ext cx="136528" cy="139517"/>
              </a:xfrm>
              <a:custGeom>
                <a:avLst/>
                <a:gdLst/>
                <a:ahLst/>
                <a:cxnLst>
                  <a:cxn ang="0">
                    <a:pos x="18" y="162"/>
                  </a:cxn>
                  <a:cxn ang="0">
                    <a:pos x="6" y="127"/>
                  </a:cxn>
                  <a:cxn ang="0">
                    <a:pos x="125" y="6"/>
                  </a:cxn>
                  <a:cxn ang="0">
                    <a:pos x="161" y="22"/>
                  </a:cxn>
                  <a:cxn ang="0">
                    <a:pos x="145" y="58"/>
                  </a:cxn>
                  <a:cxn ang="0">
                    <a:pos x="58" y="149"/>
                  </a:cxn>
                  <a:cxn ang="0">
                    <a:pos x="21" y="164"/>
                  </a:cxn>
                  <a:cxn ang="0">
                    <a:pos x="18" y="162"/>
                  </a:cxn>
                </a:cxnLst>
                <a:rect l="0" t="0" r="r" b="b"/>
                <a:pathLst>
                  <a:path w="167" h="170">
                    <a:moveTo>
                      <a:pt x="18" y="162"/>
                    </a:moveTo>
                    <a:cubicBezTo>
                      <a:pt x="6" y="155"/>
                      <a:pt x="0" y="140"/>
                      <a:pt x="6" y="127"/>
                    </a:cubicBezTo>
                    <a:cubicBezTo>
                      <a:pt x="7" y="124"/>
                      <a:pt x="44" y="37"/>
                      <a:pt x="125" y="6"/>
                    </a:cubicBezTo>
                    <a:cubicBezTo>
                      <a:pt x="140" y="0"/>
                      <a:pt x="156" y="8"/>
                      <a:pt x="161" y="22"/>
                    </a:cubicBezTo>
                    <a:cubicBezTo>
                      <a:pt x="167" y="37"/>
                      <a:pt x="160" y="53"/>
                      <a:pt x="145" y="58"/>
                    </a:cubicBezTo>
                    <a:cubicBezTo>
                      <a:pt x="87" y="81"/>
                      <a:pt x="58" y="148"/>
                      <a:pt x="58" y="149"/>
                    </a:cubicBezTo>
                    <a:cubicBezTo>
                      <a:pt x="52" y="163"/>
                      <a:pt x="35" y="170"/>
                      <a:pt x="21" y="164"/>
                    </a:cubicBezTo>
                    <a:cubicBezTo>
                      <a:pt x="20" y="163"/>
                      <a:pt x="19" y="163"/>
                      <a:pt x="18" y="162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22" name="ïSḻíḍè"/>
            <p:cNvSpPr/>
            <p:nvPr/>
          </p:nvSpPr>
          <p:spPr>
            <a:xfrm>
              <a:off x="4066419" y="2605002"/>
              <a:ext cx="3567384" cy="1634438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endParaRPr lang="zh-CN" altLang="en-US" sz="1200">
                <a:solidFill>
                  <a:srgbClr val="C00000"/>
                </a:solidFill>
                <a:latin typeface="Microsoft YaHei Mono" pitchFamily="49" charset="-122"/>
                <a:ea typeface="Microsoft YaHei Mono" pitchFamily="49" charset="-122"/>
              </a:endParaRPr>
            </a:p>
          </p:txBody>
        </p:sp>
        <p:sp>
          <p:nvSpPr>
            <p:cNvPr id="20" name="ïṧ1ïḋê"/>
            <p:cNvSpPr/>
            <p:nvPr/>
          </p:nvSpPr>
          <p:spPr>
            <a:xfrm>
              <a:off x="4833514" y="4277141"/>
              <a:ext cx="2800288" cy="1649631"/>
            </a:xfrm>
            <a:prstGeom prst="rect">
              <a:avLst/>
            </a:prstGeom>
          </p:spPr>
          <p:txBody>
            <a:bodyPr wrap="none" lIns="0" tIns="0" rIns="0" bIns="0" anchor="ctr">
              <a:normAutofit lnSpcReduction="10000"/>
            </a:bodyPr>
            <a:lstStyle/>
            <a:p>
              <a:endParaRPr lang="en-US" altLang="zh-CN" sz="1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 Mono" pitchFamily="49" charset="-122"/>
                <a:ea typeface="Microsoft YaHei Mono" pitchFamily="49" charset="-122"/>
              </a:endParaRPr>
            </a:p>
            <a:p>
              <a:r>
                <a:rPr lang="en-US" altLang="zh-CN" sz="140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/* </a:t>
              </a:r>
              <a:r>
                <a:rPr lang="zh-CN" altLang="en-US" sz="140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数据报头格式</a:t>
              </a:r>
              <a:r>
                <a:rPr lang="en-US" altLang="zh-CN" sz="140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</a:t>
              </a:r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*/</a:t>
              </a:r>
            </a:p>
            <a:p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struct rt_pcap_pkthdr</a:t>
              </a:r>
            </a:p>
            <a:p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{</a:t>
              </a:r>
            </a:p>
            <a:p>
              <a:r>
                <a:rPr lang="en-US" altLang="zh-CN" sz="1400">
                  <a:latin typeface="Microsoft YaHei Mono" pitchFamily="49" charset="-122"/>
                  <a:ea typeface="Microsoft YaHei Mono" pitchFamily="49" charset="-122"/>
                </a:rPr>
                <a:t>    </a:t>
              </a:r>
              <a:r>
                <a:rPr lang="en-US" altLang="zh-CN" sz="1400">
                  <a:solidFill>
                    <a:schemeClr val="accent5">
                      <a:lumMod val="75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struct rt_timeval ts;</a:t>
              </a:r>
            </a:p>
            <a:p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caplen;</a:t>
              </a:r>
            </a:p>
            <a:p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len;</a:t>
              </a:r>
            </a:p>
            <a:p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};</a:t>
              </a:r>
            </a:p>
            <a:p>
              <a:pPr lvl="0" algn="ctr" defTabSz="914378">
                <a:spcBef>
                  <a:spcPct val="0"/>
                </a:spcBef>
                <a:defRPr/>
              </a:pPr>
              <a:endParaRPr lang="en-US" altLang="zh-CN" sz="16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18" name="i$ḻîḋé"/>
            <p:cNvSpPr/>
            <p:nvPr/>
          </p:nvSpPr>
          <p:spPr>
            <a:xfrm>
              <a:off x="1199456" y="2612721"/>
              <a:ext cx="3598054" cy="3314051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/* pcap</a:t>
              </a:r>
              <a:r>
                <a:rPr lang="zh-CN" altLang="en-US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文件头格式</a:t>
              </a:r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*/</a:t>
              </a:r>
              <a:r>
                <a:rPr lang="en-US" altLang="zh-CN" sz="1600">
                  <a:latin typeface="Microsoft YaHei Mono" pitchFamily="49" charset="-122"/>
                  <a:ea typeface="Microsoft YaHei Mono" pitchFamily="49" charset="-122"/>
                </a:rPr>
                <a:t>	</a:t>
              </a:r>
              <a:br>
                <a:rPr lang="en-US" altLang="zh-CN" sz="1600">
                  <a:latin typeface="Microsoft YaHei Mono" pitchFamily="49" charset="-122"/>
                  <a:ea typeface="Microsoft YaHei Mono" pitchFamily="49" charset="-122"/>
                </a:rPr>
              </a:br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struct rt_pcap_file_header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{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magic;      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rt_uint16_t version_major;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rt_uint16_t version_minor;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rt_int32_t  thiszone;   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sigfigs;    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snaplen;     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linktype;  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};</a:t>
              </a:r>
            </a:p>
          </p:txBody>
        </p:sp>
        <p:sp>
          <p:nvSpPr>
            <p:cNvPr id="16" name="íSľïḑé"/>
            <p:cNvSpPr/>
            <p:nvPr/>
          </p:nvSpPr>
          <p:spPr>
            <a:xfrm>
              <a:off x="1199456" y="4277142"/>
              <a:ext cx="2866961" cy="1649630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endParaRPr lang="en-US" altLang="zh-CN" sz="16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" name="ïşļïḓé"/>
            <p:cNvSpPr/>
            <p:nvPr/>
          </p:nvSpPr>
          <p:spPr>
            <a:xfrm>
              <a:off x="1506577" y="1422119"/>
              <a:ext cx="5119682" cy="42301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 anchor="ctr" anchorCtr="0">
              <a:normAutofit/>
            </a:bodyPr>
            <a:lstStyle/>
            <a:p>
              <a:pPr algn="ctr">
                <a:buSzPct val="25000"/>
              </a:pPr>
              <a:endParaRPr lang="zh-CN" altLang="en-US" sz="2400" b="1" dirty="0"/>
            </a:p>
          </p:txBody>
        </p:sp>
        <p:cxnSp>
          <p:nvCxnSpPr>
            <p:cNvPr id="11" name="直接连接符 10"/>
            <p:cNvCxnSpPr>
              <a:cxnSpLocks/>
              <a:endCxn id="4" idx="3"/>
            </p:cNvCxnSpPr>
            <p:nvPr/>
          </p:nvCxnSpPr>
          <p:spPr>
            <a:xfrm>
              <a:off x="4833514" y="4254634"/>
              <a:ext cx="2800289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cxnSpLocks/>
            </p:cNvCxnSpPr>
            <p:nvPr/>
          </p:nvCxnSpPr>
          <p:spPr>
            <a:xfrm flipH="1">
              <a:off x="4797510" y="2539384"/>
              <a:ext cx="36004" cy="33873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4799856" y="2729251"/>
            <a:ext cx="28002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/* 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抓包时间戳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 */</a:t>
            </a:r>
          </a:p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struct rt_timeval</a:t>
            </a:r>
          </a:p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{</a:t>
            </a:r>
          </a:p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    rt_uint32_t tv_sec;</a:t>
            </a:r>
          </a:p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    rt_uint32_t tv_msec;</a:t>
            </a:r>
          </a:p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3271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lwip</a:t>
            </a:r>
            <a:r>
              <a:rPr lang="zh-CN" altLang="en-US" smtClean="0">
                <a:latin typeface="Microsoft YaHei Mono" pitchFamily="49" charset="-122"/>
                <a:ea typeface="Microsoft YaHei Mono" pitchFamily="49" charset="-122"/>
              </a:rPr>
              <a:t>数据流向</a:t>
            </a:r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-tx</a:t>
            </a:r>
            <a:endParaRPr lang="zh-CN" altLang="en-US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495600" y="2552011"/>
            <a:ext cx="3024336" cy="7411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从接口处</a:t>
            </a:r>
            <a:r>
              <a:rPr lang="zh-CN" altLang="en-US" sz="1600">
                <a:latin typeface="Microsoft YaHei Mono" pitchFamily="49" charset="-122"/>
                <a:ea typeface="Microsoft YaHei Mono" pitchFamily="49" charset="-122"/>
              </a:rPr>
              <a:t>获得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数据：</a:t>
            </a:r>
            <a:r>
              <a:rPr lang="en-US" altLang="zh-CN" sz="1600">
                <a:latin typeface="Microsoft YaHei Mono" pitchFamily="49" charset="-122"/>
                <a:ea typeface="Microsoft YaHei Mono" pitchFamily="49" charset="-122"/>
              </a:rPr>
              <a:t>_</a:t>
            </a:r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netif_linkoutput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83432" y="1372379"/>
            <a:ext cx="4536504" cy="7411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lwip </a:t>
            </a:r>
            <a:r>
              <a:rPr lang="zh-CN" altLang="en-US" sz="1600">
                <a:latin typeface="Microsoft YaHei Mono" pitchFamily="49" charset="-122"/>
                <a:ea typeface="Microsoft YaHei Mono" pitchFamily="49" charset="-122"/>
              </a:rPr>
              <a:t>网络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接口：</a:t>
            </a:r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netif-&gt;linkoutput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83432" y="3662834"/>
            <a:ext cx="4536504" cy="74117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发送</a:t>
            </a:r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packet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接口：</a:t>
            </a:r>
            <a:r>
              <a:rPr lang="en-US" altLang="zh-CN" sz="1600">
                <a:latin typeface="Microsoft YaHei Mono" pitchFamily="49" charset="-122"/>
                <a:ea typeface="Microsoft YaHei Mono" pitchFamily="49" charset="-122"/>
              </a:rPr>
              <a:t>ethernetif_linkoutput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83432" y="4836231"/>
            <a:ext cx="4536504" cy="741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etx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线程接口：</a:t>
            </a:r>
            <a:r>
              <a:rPr lang="en-US" altLang="zh-CN" sz="1600">
                <a:latin typeface="Microsoft YaHei Mono" pitchFamily="49" charset="-122"/>
                <a:ea typeface="Microsoft YaHei Mono" pitchFamily="49" charset="-122"/>
              </a:rPr>
              <a:t>eth_tx_thread_entry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83432" y="5986595"/>
            <a:ext cx="4536503" cy="741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驱动设备接口：</a:t>
            </a:r>
            <a:r>
              <a:rPr lang="en-US" altLang="zh-CN" sz="1600">
                <a:latin typeface="Microsoft YaHei Mono" pitchFamily="49" charset="-122"/>
                <a:ea typeface="Microsoft YaHei Mono" pitchFamily="49" charset="-122"/>
              </a:rPr>
              <a:t>rt_imxrt_eth_tx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119336" y="1628801"/>
            <a:ext cx="720081" cy="48965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wordArtVertRtl" rtlCol="0" anchor="ctr"/>
          <a:lstStyle/>
          <a:p>
            <a:pPr algn="ctr"/>
            <a:r>
              <a:rPr lang="en-US" altLang="zh-CN" sz="1600" smtClean="0">
                <a:solidFill>
                  <a:srgbClr val="00B0F0"/>
                </a:solidFill>
                <a:latin typeface="Microsoft YaHei Mono" pitchFamily="49" charset="-122"/>
                <a:ea typeface="Microsoft YaHei Mono" pitchFamily="49" charset="-122"/>
              </a:rPr>
              <a:t>TX</a:t>
            </a:r>
            <a:r>
              <a:rPr lang="zh-CN" altLang="en-US" sz="1600" smtClean="0">
                <a:solidFill>
                  <a:srgbClr val="00B0F0"/>
                </a:solidFill>
                <a:latin typeface="Microsoft YaHei Mono" pitchFamily="49" charset="-122"/>
                <a:ea typeface="Microsoft YaHei Mono" pitchFamily="49" charset="-122"/>
              </a:rPr>
              <a:t>数据流向</a:t>
            </a:r>
            <a:endParaRPr lang="zh-CN" altLang="en-US" sz="1600">
              <a:solidFill>
                <a:srgbClr val="00B0F0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2" name="右大括号 11"/>
          <p:cNvSpPr/>
          <p:nvPr/>
        </p:nvSpPr>
        <p:spPr>
          <a:xfrm>
            <a:off x="5735960" y="1372380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大括号 12"/>
          <p:cNvSpPr/>
          <p:nvPr/>
        </p:nvSpPr>
        <p:spPr>
          <a:xfrm>
            <a:off x="5735960" y="3662834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大括号 14"/>
          <p:cNvSpPr/>
          <p:nvPr/>
        </p:nvSpPr>
        <p:spPr>
          <a:xfrm>
            <a:off x="5735960" y="4836231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大括号 15"/>
          <p:cNvSpPr/>
          <p:nvPr/>
        </p:nvSpPr>
        <p:spPr>
          <a:xfrm>
            <a:off x="5735960" y="5986595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大括号 16"/>
          <p:cNvSpPr/>
          <p:nvPr/>
        </p:nvSpPr>
        <p:spPr>
          <a:xfrm>
            <a:off x="5735960" y="2552012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6312024" y="1484784"/>
            <a:ext cx="3024336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lwip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接口层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312024" y="2670568"/>
            <a:ext cx="3024336" cy="5040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cpdump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截获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tx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数据入口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312024" y="3781391"/>
            <a:ext cx="3024336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在这个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API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里面，使用邮箱给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etx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线程发送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packet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342112" y="4954788"/>
            <a:ext cx="2994248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e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tx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线程里调用驱动层接口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eth_tx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，给驱动层发送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packet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342112" y="6105152"/>
            <a:ext cx="2994248" cy="50405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Microsoft YaHei Mono" pitchFamily="49" charset="-122"/>
                <a:ea typeface="Microsoft YaHei Mono" pitchFamily="49" charset="-122"/>
              </a:rPr>
              <a:t>网卡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驱动层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1343472" y="2371324"/>
            <a:ext cx="432048" cy="105767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 rot="18962173">
            <a:off x="2095734" y="2152094"/>
            <a:ext cx="288032" cy="43846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 rot="2422344">
            <a:off x="2095733" y="3224773"/>
            <a:ext cx="288032" cy="43846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95600" y="2240107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solidFill>
                  <a:schemeClr val="accent5"/>
                </a:solidFill>
                <a:latin typeface="Microsoft YaHei Mono" pitchFamily="49" charset="-122"/>
                <a:ea typeface="Microsoft YaHei Mono" pitchFamily="49" charset="-122"/>
              </a:rPr>
              <a:t>新数据流向</a:t>
            </a:r>
            <a:endParaRPr lang="zh-CN" altLang="en-US" sz="1400">
              <a:solidFill>
                <a:schemeClr val="accent5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4932" y="2371324"/>
            <a:ext cx="400110" cy="9900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smtClean="0">
                <a:solidFill>
                  <a:schemeClr val="accent6"/>
                </a:solidFill>
                <a:latin typeface="Microsoft YaHei Mono" pitchFamily="49" charset="-122"/>
                <a:ea typeface="Microsoft YaHei Mono" pitchFamily="49" charset="-122"/>
              </a:rPr>
              <a:t>旧数据流向</a:t>
            </a:r>
            <a:endParaRPr lang="zh-CN" altLang="en-US" sz="1400">
              <a:solidFill>
                <a:schemeClr val="accent6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904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Microsoft YaHei Mono" pitchFamily="49" charset="-122"/>
                <a:ea typeface="Microsoft YaHei Mono" pitchFamily="49" charset="-122"/>
              </a:rPr>
              <a:t>lwip</a:t>
            </a:r>
            <a:r>
              <a:rPr lang="zh-CN" altLang="en-US">
                <a:latin typeface="Microsoft YaHei Mono" pitchFamily="49" charset="-122"/>
                <a:ea typeface="Microsoft YaHei Mono" pitchFamily="49" charset="-122"/>
              </a:rPr>
              <a:t>数据流向</a:t>
            </a:r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-rx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495600" y="2552011"/>
            <a:ext cx="3024336" cy="7411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从接口处</a:t>
            </a:r>
            <a:r>
              <a:rPr lang="zh-CN" altLang="en-US" sz="1600">
                <a:latin typeface="Microsoft YaHei Mono" pitchFamily="49" charset="-122"/>
                <a:ea typeface="Microsoft YaHei Mono" pitchFamily="49" charset="-122"/>
              </a:rPr>
              <a:t>获得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数据：</a:t>
            </a:r>
            <a:r>
              <a:rPr lang="en-US" altLang="zh-CN" sz="1600">
                <a:latin typeface="Microsoft YaHei Mono" pitchFamily="49" charset="-122"/>
                <a:ea typeface="Microsoft YaHei Mono" pitchFamily="49" charset="-122"/>
              </a:rPr>
              <a:t>_netif_input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83432" y="1372379"/>
            <a:ext cx="4536504" cy="7411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tcp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：</a:t>
            </a:r>
            <a:r>
              <a:rPr lang="en-US" altLang="zh-CN" sz="1600">
                <a:latin typeface="Microsoft YaHei Mono" pitchFamily="49" charset="-122"/>
                <a:ea typeface="Microsoft YaHei Mono" pitchFamily="49" charset="-122"/>
              </a:rPr>
              <a:t>tcpip_input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83432" y="3662834"/>
            <a:ext cx="4536504" cy="74117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Microsoft YaHei Mono" pitchFamily="49" charset="-122"/>
                <a:ea typeface="Microsoft YaHei Mono" pitchFamily="49" charset="-122"/>
              </a:rPr>
              <a:t>lwip </a:t>
            </a:r>
            <a:r>
              <a:rPr lang="zh-CN" altLang="en-US" sz="1600">
                <a:latin typeface="Microsoft YaHei Mono" pitchFamily="49" charset="-122"/>
                <a:ea typeface="Microsoft YaHei Mono" pitchFamily="49" charset="-122"/>
              </a:rPr>
              <a:t>网络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接口</a:t>
            </a:r>
            <a:r>
              <a:rPr lang="zh-CN" altLang="en-US" sz="1600">
                <a:latin typeface="Microsoft YaHei Mono" pitchFamily="49" charset="-122"/>
                <a:ea typeface="Microsoft YaHei Mono" pitchFamily="49" charset="-122"/>
              </a:rPr>
              <a:t>：</a:t>
            </a:r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netif-</a:t>
            </a:r>
            <a:r>
              <a:rPr lang="en-US" altLang="zh-CN" sz="1600">
                <a:latin typeface="Microsoft YaHei Mono" pitchFamily="49" charset="-122"/>
                <a:ea typeface="Microsoft YaHei Mono" pitchFamily="49" charset="-122"/>
              </a:rPr>
              <a:t>&gt;input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83432" y="4836231"/>
            <a:ext cx="4536504" cy="741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erx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线程接口：</a:t>
            </a:r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eth_rx_thread_entry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83432" y="5986595"/>
            <a:ext cx="4536503" cy="741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驱动设备接口：</a:t>
            </a:r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rt_imxrt_eth_rx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9" name="右大括号 8"/>
          <p:cNvSpPr/>
          <p:nvPr/>
        </p:nvSpPr>
        <p:spPr>
          <a:xfrm>
            <a:off x="5735960" y="1372380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大括号 9"/>
          <p:cNvSpPr/>
          <p:nvPr/>
        </p:nvSpPr>
        <p:spPr>
          <a:xfrm>
            <a:off x="5735960" y="3662834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大括号 10"/>
          <p:cNvSpPr/>
          <p:nvPr/>
        </p:nvSpPr>
        <p:spPr>
          <a:xfrm>
            <a:off x="5735960" y="4836231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大括号 11"/>
          <p:cNvSpPr/>
          <p:nvPr/>
        </p:nvSpPr>
        <p:spPr>
          <a:xfrm>
            <a:off x="5735960" y="5986595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大括号 12"/>
          <p:cNvSpPr/>
          <p:nvPr/>
        </p:nvSpPr>
        <p:spPr>
          <a:xfrm>
            <a:off x="5735960" y="2552012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312024" y="1484784"/>
            <a:ext cx="3024336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给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tcpip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线程发送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packet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312024" y="2670568"/>
            <a:ext cx="3024336" cy="5040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cpdump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截获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rx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数据入口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312024" y="3781391"/>
            <a:ext cx="3024336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l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wip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接口层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342112" y="4954788"/>
            <a:ext cx="2994248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e</a:t>
            </a:r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r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线程里调用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input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接口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342112" y="6105152"/>
            <a:ext cx="2994248" cy="50405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Microsoft YaHei Mono" pitchFamily="49" charset="-122"/>
                <a:ea typeface="Microsoft YaHei Mono" pitchFamily="49" charset="-122"/>
              </a:rPr>
              <a:t>网卡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驱动层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9" name="上箭头 18"/>
          <p:cNvSpPr/>
          <p:nvPr/>
        </p:nvSpPr>
        <p:spPr>
          <a:xfrm flipH="1">
            <a:off x="131048" y="1628801"/>
            <a:ext cx="708368" cy="4942263"/>
          </a:xfrm>
          <a:prstGeom prst="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wordArtVertRtl" rtlCol="0" anchor="ctr"/>
          <a:lstStyle/>
          <a:p>
            <a:pPr algn="ctr"/>
            <a:r>
              <a:rPr lang="en-US" altLang="zh-CN" sz="1600" smtClean="0">
                <a:solidFill>
                  <a:srgbClr val="00B0F0"/>
                </a:solidFill>
                <a:latin typeface="Microsoft YaHei Mono" pitchFamily="49" charset="-122"/>
                <a:ea typeface="Microsoft YaHei Mono" pitchFamily="49" charset="-122"/>
              </a:rPr>
              <a:t>Rx</a:t>
            </a:r>
            <a:r>
              <a:rPr lang="zh-CN" altLang="en-US" sz="1600" smtClean="0">
                <a:solidFill>
                  <a:srgbClr val="00B0F0"/>
                </a:solidFill>
                <a:latin typeface="Microsoft YaHei Mono" pitchFamily="49" charset="-122"/>
                <a:ea typeface="Microsoft YaHei Mono" pitchFamily="49" charset="-122"/>
              </a:rPr>
              <a:t>数据流向</a:t>
            </a:r>
            <a:endParaRPr lang="en-US" altLang="zh-CN" sz="1600" smtClean="0">
              <a:solidFill>
                <a:srgbClr val="00B0F0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0" name="下箭头 19"/>
          <p:cNvSpPr/>
          <p:nvPr/>
        </p:nvSpPr>
        <p:spPr>
          <a:xfrm rot="10800000">
            <a:off x="1343472" y="2371324"/>
            <a:ext cx="432048" cy="105767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 rot="8102097">
            <a:off x="2095734" y="2152094"/>
            <a:ext cx="288032" cy="43846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 rot="13280201">
            <a:off x="2095733" y="3183877"/>
            <a:ext cx="288032" cy="43846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495600" y="2240107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solidFill>
                  <a:schemeClr val="accent5"/>
                </a:solidFill>
                <a:latin typeface="Microsoft YaHei Mono" pitchFamily="49" charset="-122"/>
                <a:ea typeface="Microsoft YaHei Mono" pitchFamily="49" charset="-122"/>
              </a:rPr>
              <a:t>新数据流向</a:t>
            </a:r>
            <a:endParaRPr lang="zh-CN" altLang="en-US" sz="1400">
              <a:solidFill>
                <a:schemeClr val="accent5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82890" y="2457491"/>
            <a:ext cx="400110" cy="9900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smtClean="0">
                <a:solidFill>
                  <a:schemeClr val="accent6"/>
                </a:solidFill>
                <a:latin typeface="Microsoft YaHei Mono" pitchFamily="49" charset="-122"/>
                <a:ea typeface="Microsoft YaHei Mono" pitchFamily="49" charset="-122"/>
              </a:rPr>
              <a:t>旧数据流向</a:t>
            </a:r>
            <a:endParaRPr lang="zh-CN" altLang="en-US" sz="1400">
              <a:solidFill>
                <a:schemeClr val="accent6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986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cpdump</a:t>
            </a:r>
            <a:r>
              <a:rPr lang="zh-CN" altLang="en-US" smtClean="0">
                <a:latin typeface="Microsoft YaHei Mono" pitchFamily="49" charset="-122"/>
                <a:ea typeface="Microsoft YaHei Mono" pitchFamily="49" charset="-122"/>
              </a:rPr>
              <a:t>程序流程图</a:t>
            </a:r>
            <a:endParaRPr lang="zh-CN" altLang="en-US">
              <a:latin typeface="Microsoft YaHei Mono" pitchFamily="49" charset="-122"/>
              <a:ea typeface="Microsoft YaHei Mono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295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Microsoft YaHei Mono" pitchFamily="49" charset="-122"/>
                <a:ea typeface="Microsoft YaHei Mono" pitchFamily="49" charset="-122"/>
              </a:rPr>
              <a:t>lwip</a:t>
            </a:r>
            <a:r>
              <a:rPr lang="zh-CN" altLang="en-US">
                <a:latin typeface="Microsoft YaHei Mono" pitchFamily="49" charset="-122"/>
                <a:ea typeface="Microsoft YaHei Mono" pitchFamily="49" charset="-122"/>
              </a:rPr>
              <a:t>数据流向</a:t>
            </a:r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-</a:t>
            </a:r>
            <a:r>
              <a:rPr lang="zh-CN" altLang="en-US" smtClean="0">
                <a:latin typeface="Microsoft YaHei Mono" pitchFamily="49" charset="-122"/>
                <a:ea typeface="Microsoft YaHei Mono" pitchFamily="49" charset="-122"/>
              </a:rPr>
              <a:t>接口层</a:t>
            </a:r>
            <a:r>
              <a:rPr lang="en-US" altLang="zh-CN" smtClean="0">
                <a:latin typeface="Microsoft YaHei Mono" pitchFamily="49" charset="-122"/>
                <a:ea typeface="Microsoft YaHei Mono" pitchFamily="49" charset="-122"/>
                <a:sym typeface="Wingdings" pitchFamily="2" charset="2"/>
              </a:rPr>
              <a:t></a:t>
            </a:r>
            <a:r>
              <a:rPr lang="zh-CN" altLang="en-US" smtClean="0">
                <a:latin typeface="Microsoft YaHei Mono" pitchFamily="49" charset="-122"/>
                <a:ea typeface="Microsoft YaHei Mono" pitchFamily="49" charset="-122"/>
                <a:sym typeface="Wingdings" pitchFamily="2" charset="2"/>
              </a:rPr>
              <a:t>线程</a:t>
            </a:r>
            <a:endParaRPr lang="zh-CN" altLang="en-US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839416" y="2629039"/>
            <a:ext cx="2168951" cy="7411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从接口处获得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tx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数据：</a:t>
            </a:r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_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netif_linkoutput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838681" y="4251849"/>
            <a:ext cx="2168951" cy="74117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从接口处获得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rx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数据：</a:t>
            </a:r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_netif_input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503712" y="2693174"/>
            <a:ext cx="1460830" cy="61290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>
                <a:latin typeface="Microsoft YaHei Mono" pitchFamily="49" charset="-122"/>
                <a:ea typeface="Microsoft YaHei Mono" pitchFamily="49" charset="-122"/>
              </a:rPr>
              <a:t>通过</a:t>
            </a:r>
            <a:r>
              <a:rPr lang="zh-CN" altLang="en-US" sz="1050">
                <a:latin typeface="Microsoft YaHei Mono" pitchFamily="49" charset="-122"/>
                <a:ea typeface="Microsoft YaHei Mono" pitchFamily="49" charset="-122"/>
              </a:rPr>
              <a:t>邮箱</a:t>
            </a:r>
            <a:r>
              <a:rPr lang="zh-CN" altLang="en-US" sz="1050" smtClean="0">
                <a:latin typeface="Microsoft YaHei Mono" pitchFamily="49" charset="-122"/>
                <a:ea typeface="Microsoft YaHei Mono" pitchFamily="49" charset="-122"/>
              </a:rPr>
              <a:t>发送 </a:t>
            </a:r>
            <a:endParaRPr lang="zh-CN" altLang="en-US" sz="105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503712" y="4315984"/>
            <a:ext cx="1460830" cy="61290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smtClean="0">
                <a:latin typeface="Microsoft YaHei Mono" pitchFamily="49" charset="-122"/>
                <a:ea typeface="Microsoft YaHei Mono" pitchFamily="49" charset="-122"/>
              </a:rPr>
              <a:t>通过邮箱发送</a:t>
            </a:r>
            <a:endParaRPr lang="zh-CN" altLang="en-US" sz="105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5480239" y="2999625"/>
            <a:ext cx="720080" cy="1622810"/>
          </a:xfrm>
          <a:prstGeom prst="righ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456040" y="2693174"/>
            <a:ext cx="4752528" cy="229984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tcpdump</a:t>
            </a:r>
            <a:r>
              <a:rPr lang="zh-CN" altLang="en-US" sz="140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线程入口：</a:t>
            </a:r>
            <a:r>
              <a:rPr lang="en-US" altLang="zh-CN" sz="140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rt_tcpdump_thread_entry</a:t>
            </a:r>
            <a:endParaRPr lang="zh-CN" altLang="en-US" sz="1400">
              <a:solidFill>
                <a:schemeClr val="accent2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968208" y="3522998"/>
            <a:ext cx="1872208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邮箱接收</a:t>
            </a:r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packet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6672064" y="3590620"/>
            <a:ext cx="1152128" cy="44081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cpdump</a:t>
            </a:r>
            <a:r>
              <a:rPr lang="zh-CN" altLang="en-US" smtClean="0">
                <a:latin typeface="Microsoft YaHei Mono" pitchFamily="49" charset="-122"/>
                <a:ea typeface="Microsoft YaHei Mono" pitchFamily="49" charset="-122"/>
              </a:rPr>
              <a:t>内部数据流程处理</a:t>
            </a:r>
            <a:endParaRPr lang="zh-CN" altLang="en-US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55440" y="2379916"/>
            <a:ext cx="2376263" cy="5645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Microsoft YaHei Mono" pitchFamily="49" charset="-122"/>
                <a:ea typeface="Microsoft YaHei Mono" pitchFamily="49" charset="-122"/>
              </a:rPr>
              <a:t>邮箱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接收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packet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：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rt_mq_recv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295800" y="2379914"/>
            <a:ext cx="2376264" cy="5645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写数据报头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pkthdr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464152" y="2379916"/>
            <a:ext cx="2376263" cy="5645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写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packet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23392" y="1556792"/>
            <a:ext cx="10081120" cy="475252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tcpdump</a:t>
            </a:r>
            <a:r>
              <a:rPr lang="zh-CN" altLang="en-US" sz="140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线程</a:t>
            </a:r>
            <a:r>
              <a:rPr lang="zh-CN" altLang="en-US" sz="1400" smtClean="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入口：</a:t>
            </a:r>
            <a:r>
              <a:rPr lang="en-US" altLang="zh-CN" sz="1400" smtClean="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rt_tcpdump_thread_entry</a:t>
            </a:r>
            <a:endParaRPr lang="zh-CN" altLang="en-US" sz="1400">
              <a:solidFill>
                <a:schemeClr val="accent2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466338" y="3969973"/>
            <a:ext cx="2374077" cy="5645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保存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SD</a:t>
            </a:r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卡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cxnSp>
        <p:nvCxnSpPr>
          <p:cNvPr id="6" name="直接箭头连接符 5"/>
          <p:cNvCxnSpPr>
            <a:stCxn id="9" idx="3"/>
            <a:endCxn id="22" idx="1"/>
          </p:cNvCxnSpPr>
          <p:nvPr/>
        </p:nvCxnSpPr>
        <p:spPr>
          <a:xfrm flipV="1">
            <a:off x="3431703" y="2662195"/>
            <a:ext cx="864097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22" idx="3"/>
            <a:endCxn id="26" idx="1"/>
          </p:cNvCxnSpPr>
          <p:nvPr/>
        </p:nvCxnSpPr>
        <p:spPr>
          <a:xfrm>
            <a:off x="6672064" y="2662195"/>
            <a:ext cx="792088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6" idx="2"/>
            <a:endCxn id="32" idx="0"/>
          </p:cNvCxnSpPr>
          <p:nvPr/>
        </p:nvCxnSpPr>
        <p:spPr>
          <a:xfrm>
            <a:off x="8652284" y="2944478"/>
            <a:ext cx="1093" cy="1025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6" idx="2"/>
            <a:endCxn id="9" idx="2"/>
          </p:cNvCxnSpPr>
          <p:nvPr/>
        </p:nvCxnSpPr>
        <p:spPr>
          <a:xfrm rot="5400000">
            <a:off x="5447928" y="-259878"/>
            <a:ext cx="12700" cy="6408712"/>
          </a:xfrm>
          <a:prstGeom prst="bentConnector3">
            <a:avLst>
              <a:gd name="adj1" fmla="val 383478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721485" y="3662196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00B0F0"/>
                </a:solidFill>
                <a:latin typeface="Microsoft YaHei Mono" pitchFamily="49" charset="-122"/>
                <a:ea typeface="Microsoft YaHei Mono" pitchFamily="49" charset="-122"/>
              </a:rPr>
              <a:t>m</a:t>
            </a:r>
            <a:r>
              <a:rPr lang="en-US" altLang="zh-CN" sz="1400" smtClean="0">
                <a:solidFill>
                  <a:srgbClr val="00B0F0"/>
                </a:solidFill>
                <a:latin typeface="Microsoft YaHei Mono" pitchFamily="49" charset="-122"/>
                <a:ea typeface="Microsoft YaHei Mono" pitchFamily="49" charset="-122"/>
              </a:rPr>
              <a:t>sh</a:t>
            </a:r>
            <a:r>
              <a:rPr lang="zh-CN" altLang="en-US" sz="1400" smtClean="0">
                <a:solidFill>
                  <a:srgbClr val="00B0F0"/>
                </a:solidFill>
                <a:latin typeface="Microsoft YaHei Mono" pitchFamily="49" charset="-122"/>
                <a:ea typeface="Microsoft YaHei Mono" pitchFamily="49" charset="-122"/>
              </a:rPr>
              <a:t>接收到</a:t>
            </a:r>
            <a:r>
              <a:rPr lang="en-US" altLang="zh-CN" sz="1400" smtClean="0">
                <a:solidFill>
                  <a:srgbClr val="00B0F0"/>
                </a:solidFill>
                <a:latin typeface="Microsoft YaHei Mono" pitchFamily="49" charset="-122"/>
                <a:ea typeface="Microsoft YaHei Mono" pitchFamily="49" charset="-122"/>
              </a:rPr>
              <a:t>stop</a:t>
            </a:r>
            <a:r>
              <a:rPr lang="zh-CN" altLang="en-US" sz="1400" smtClean="0">
                <a:solidFill>
                  <a:srgbClr val="00B0F0"/>
                </a:solidFill>
                <a:latin typeface="Microsoft YaHei Mono" pitchFamily="49" charset="-122"/>
                <a:ea typeface="Microsoft YaHei Mono" pitchFamily="49" charset="-122"/>
              </a:rPr>
              <a:t>命令</a:t>
            </a:r>
            <a:endParaRPr lang="zh-CN" altLang="en-US" sz="1400">
              <a:solidFill>
                <a:srgbClr val="00B0F0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47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28d1b1a-3544-4c52-b345-0ba3bc32e282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2828</TotalTime>
  <Words>269</Words>
  <Application>Microsoft Office PowerPoint</Application>
  <PresentationFormat>自定义</PresentationFormat>
  <Paragraphs>70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Custom Design</vt:lpstr>
      <vt:lpstr>TCPDUMP数据流程处理</vt:lpstr>
      <vt:lpstr>tcpdump数据结构</vt:lpstr>
      <vt:lpstr>lwip数据流向-tx</vt:lpstr>
      <vt:lpstr>lwip数据流向-rx</vt:lpstr>
      <vt:lpstr>tcpdump程序流程图</vt:lpstr>
      <vt:lpstr>lwip数据流向-接口层线程</vt:lpstr>
      <vt:lpstr>tcpdump内部数据流程处理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pxxiong</dc:creator>
  <cp:lastModifiedBy>never xie</cp:lastModifiedBy>
  <cp:revision>196</cp:revision>
  <dcterms:created xsi:type="dcterms:W3CDTF">2014-06-30T01:36:10Z</dcterms:created>
  <dcterms:modified xsi:type="dcterms:W3CDTF">2018-07-13T10:38:29Z</dcterms:modified>
</cp:coreProperties>
</file>