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sldIdLst>
    <p:sldId id="258" r:id="rId2"/>
    <p:sldId id="313" r:id="rId3"/>
    <p:sldId id="316" r:id="rId4"/>
    <p:sldId id="315" r:id="rId5"/>
    <p:sldId id="319" r:id="rId6"/>
    <p:sldId id="3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8CFAC-F816-40AD-A33C-FCF3FC1EA0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8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数据流程处理</a:t>
            </a:r>
            <a:endParaRPr lang="zh-CN" altLang="en-US" dirty="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cpdump</a:t>
            </a:r>
            <a:r>
              <a:rPr lang="zh-CN" altLang="en-US" smtClean="0"/>
              <a:t>数据结构</a:t>
            </a:r>
            <a:endParaRPr lang="zh-CN" altLang="en-US"/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smtClean="0"/>
                <a:t>标题文本预设</a:t>
              </a: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39384"/>
              <a:ext cx="36004" cy="3387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83432" y="2552011"/>
            <a:ext cx="4536504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-rx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3432" y="2552011"/>
            <a:ext cx="4536504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erx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05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发送 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80239" y="2999625"/>
            <a:ext cx="720080" cy="162281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内部数据流程处理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55440" y="2379916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rt_mq_recv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77003" y="2379916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file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初始化：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rt_tcpdump_pcap_file_init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6983592" y="2379918"/>
            <a:ext cx="216024" cy="564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619663" y="2379918"/>
            <a:ext cx="2376265" cy="5645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打开文件，写入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file header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，每次抓包只初始化一次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77003" y="3650775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写数据报头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55439" y="3650775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3392" y="1556792"/>
            <a:ext cx="9721080" cy="47525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r>
              <a:rPr lang="zh-CN" altLang="en-US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入口：</a:t>
            </a:r>
            <a:r>
              <a:rPr lang="en-US" altLang="zh-CN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5439" y="4869160"/>
            <a:ext cx="2374077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保存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SD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卡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5" name="直接箭头连接符 24"/>
          <p:cNvCxnSpPr>
            <a:stCxn id="11" idx="2"/>
            <a:endCxn id="22" idx="0"/>
          </p:cNvCxnSpPr>
          <p:nvPr/>
        </p:nvCxnSpPr>
        <p:spPr>
          <a:xfrm>
            <a:off x="5565135" y="2944478"/>
            <a:ext cx="0" cy="706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1"/>
            <a:endCxn id="26" idx="3"/>
          </p:cNvCxnSpPr>
          <p:nvPr/>
        </p:nvCxnSpPr>
        <p:spPr>
          <a:xfrm flipH="1">
            <a:off x="3431702" y="3933056"/>
            <a:ext cx="9453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9" idx="2"/>
          </p:cNvCxnSpPr>
          <p:nvPr/>
        </p:nvCxnSpPr>
        <p:spPr>
          <a:xfrm flipV="1">
            <a:off x="2243571" y="2944478"/>
            <a:ext cx="1" cy="706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3"/>
            <a:endCxn id="11" idx="1"/>
          </p:cNvCxnSpPr>
          <p:nvPr/>
        </p:nvCxnSpPr>
        <p:spPr>
          <a:xfrm>
            <a:off x="3431703" y="2662197"/>
            <a:ext cx="94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9" idx="3"/>
          </p:cNvCxnSpPr>
          <p:nvPr/>
        </p:nvCxnSpPr>
        <p:spPr>
          <a:xfrm>
            <a:off x="3431703" y="2662197"/>
            <a:ext cx="2133432" cy="635429"/>
          </a:xfrm>
          <a:prstGeom prst="bentConnector3">
            <a:avLst>
              <a:gd name="adj1" fmla="val 2251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6" idx="2"/>
            <a:endCxn id="32" idx="0"/>
          </p:cNvCxnSpPr>
          <p:nvPr/>
        </p:nvCxnSpPr>
        <p:spPr>
          <a:xfrm flipH="1">
            <a:off x="2242478" y="4215337"/>
            <a:ext cx="1093" cy="65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261</Words>
  <Application>Microsoft Office PowerPoint</Application>
  <PresentationFormat>自定义</PresentationFormat>
  <Paragraphs>65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Custom Design</vt:lpstr>
      <vt:lpstr>TCPDUMP数据流程处理</vt:lpstr>
      <vt:lpstr>tcpdump数据结构</vt:lpstr>
      <vt:lpstr>lwip数据流向-tx</vt:lpstr>
      <vt:lpstr>lwip数据流向-rx</vt:lpstr>
      <vt:lpstr>PowerPoint 演示文稿</vt:lpstr>
      <vt:lpstr>tcpdump内部数据流程处理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lll</cp:lastModifiedBy>
  <cp:revision>185</cp:revision>
  <dcterms:created xsi:type="dcterms:W3CDTF">2014-06-30T01:36:10Z</dcterms:created>
  <dcterms:modified xsi:type="dcterms:W3CDTF">2018-07-08T14:58:38Z</dcterms:modified>
</cp:coreProperties>
</file>