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sldIdLst>
    <p:sldId id="258" r:id="rId2"/>
    <p:sldId id="313" r:id="rId3"/>
    <p:sldId id="314" r:id="rId4"/>
    <p:sldId id="3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TCPDUMP</a:t>
            </a:r>
            <a:r>
              <a:rPr lang="zh-CN" altLang="en-US" smtClean="0"/>
              <a:t>数据流程处理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cpdump</a:t>
            </a:r>
            <a:r>
              <a:rPr lang="zh-CN" altLang="en-US" smtClean="0"/>
              <a:t>数据结构</a:t>
            </a:r>
            <a:endParaRPr lang="zh-CN" altLang="en-US"/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smtClean="0"/>
                <a:t>标题文本预设</a:t>
              </a: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39384"/>
              <a:ext cx="36004" cy="33873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  <a:endParaRPr lang="en-US" altLang="zh-CN" sz="1400">
              <a:solidFill>
                <a:schemeClr val="accent5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cpdump tx 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数据流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向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83432" y="2580392"/>
            <a:ext cx="2590291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从接口处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_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3432" y="1372379"/>
            <a:ext cx="2590291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lwIP 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网络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接口：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3433" y="3662834"/>
            <a:ext cx="2590290" cy="698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给线程发送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message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83432" y="4858634"/>
            <a:ext cx="2590291" cy="69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发送线程：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83432" y="6021288"/>
            <a:ext cx="2590291" cy="671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驱动设备接口：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519936" y="2269384"/>
            <a:ext cx="5409735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FIFO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获得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数据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rt_tcpdump_ip_mess_recv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519936" y="3365656"/>
            <a:ext cx="5409735" cy="698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p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cap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格式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文件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初始化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rt_tcpdump_pcap_file_init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498503" y="4458841"/>
            <a:ext cx="5431168" cy="6963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p</a:t>
            </a:r>
            <a:r>
              <a:rPr lang="en-US" altLang="zh-CN" sz="1600" smtClean="0">
                <a:latin typeface="Microsoft YaHei Mono" pitchFamily="49" charset="-122"/>
                <a:ea typeface="Microsoft YaHei Mono" pitchFamily="49" charset="-122"/>
              </a:rPr>
              <a:t>cap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格式文件</a:t>
            </a:r>
            <a:r>
              <a:rPr lang="zh-CN" altLang="en-US" sz="1600">
                <a:latin typeface="Microsoft YaHei Mono" pitchFamily="49" charset="-122"/>
                <a:ea typeface="Microsoft YaHei Mono" pitchFamily="49" charset="-122"/>
              </a:rPr>
              <a:t>保存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rt_tcpdump_pcap_file_save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83832" y="1372379"/>
            <a:ext cx="7328055" cy="5333321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smtClean="0">
                <a:solidFill>
                  <a:schemeClr val="accent2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rt_tcp_dump_thread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20679309">
            <a:off x="3674761" y="2675402"/>
            <a:ext cx="839810" cy="357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498503" y="5555000"/>
            <a:ext cx="5431168" cy="6963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保存完毕关闭文件</a:t>
            </a:r>
            <a:r>
              <a:rPr lang="zh-CN" altLang="en-US" sz="1600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 sz="1600">
                <a:latin typeface="Microsoft YaHei Mono" pitchFamily="49" charset="-122"/>
                <a:ea typeface="Microsoft YaHei Mono" pitchFamily="49" charset="-122"/>
              </a:rPr>
              <a:t>rt_tcpdump_pcap_file_close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6" name="肘形连接符 25"/>
          <p:cNvCxnSpPr>
            <a:stCxn id="46" idx="3"/>
            <a:endCxn id="39" idx="3"/>
          </p:cNvCxnSpPr>
          <p:nvPr/>
        </p:nvCxnSpPr>
        <p:spPr>
          <a:xfrm flipV="1">
            <a:off x="10929671" y="2611590"/>
            <a:ext cx="12700" cy="2195434"/>
          </a:xfrm>
          <a:prstGeom prst="bentConnector3">
            <a:avLst>
              <a:gd name="adj1" fmla="val 2269567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9" idx="1"/>
            <a:endCxn id="46" idx="1"/>
          </p:cNvCxnSpPr>
          <p:nvPr/>
        </p:nvCxnSpPr>
        <p:spPr>
          <a:xfrm rot="10800000" flipV="1">
            <a:off x="5498504" y="2611590"/>
            <a:ext cx="21433" cy="2195434"/>
          </a:xfrm>
          <a:prstGeom prst="bentConnector3">
            <a:avLst>
              <a:gd name="adj1" fmla="val 1212952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下箭头 52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5" name="下箭头 54"/>
          <p:cNvSpPr/>
          <p:nvPr/>
        </p:nvSpPr>
        <p:spPr>
          <a:xfrm>
            <a:off x="11332166" y="2492896"/>
            <a:ext cx="432048" cy="3528392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rx </a:t>
            </a:r>
            <a:r>
              <a:rPr lang="zh-CN" altLang="en-US"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126</Words>
  <Application>Microsoft Office PowerPoint</Application>
  <PresentationFormat>自定义</PresentationFormat>
  <Paragraphs>40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Custom Design</vt:lpstr>
      <vt:lpstr>TCPDUMP数据流程处理</vt:lpstr>
      <vt:lpstr>tcpdump数据结构</vt:lpstr>
      <vt:lpstr>tcpdump tx 数据流向</vt:lpstr>
      <vt:lpstr>tcpdump rx 数据流向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lll</cp:lastModifiedBy>
  <cp:revision>144</cp:revision>
  <dcterms:created xsi:type="dcterms:W3CDTF">2014-06-30T01:36:10Z</dcterms:created>
  <dcterms:modified xsi:type="dcterms:W3CDTF">2018-07-03T16:21:27Z</dcterms:modified>
</cp:coreProperties>
</file>