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 snapToGrid="0">
      <p:cViewPr>
        <p:scale>
          <a:sx n="120" d="100"/>
          <a:sy n="120" d="100"/>
        </p:scale>
        <p:origin x="-449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D656-E1DD-425F-AF9E-B2E31C51B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B230E-45F5-4350-BE4D-CF07551D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7CB6-145F-4AFD-89F0-471FFA6A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E3D1-2B59-489E-81C3-3A66829B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6FB0-5072-4558-8023-6941FEEA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5D2-C08E-4AC0-8F41-B8517DA0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D531-5AC4-498E-8D43-8CDFBE92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8F98-4A00-4B9A-AD42-FEDE8AE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D643-3E7B-41A1-8656-0300BA5F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8303-1E78-46EC-9C4B-509A51C7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6111C-7457-4F03-9484-41502D13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62FF-F808-49DE-B58B-6A1942FB2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EFD2-AA9E-43DF-A1F5-4A2946CB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9A7C-C0CD-477E-84C5-AC291421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FE1E-EC10-484B-8DE3-8837B190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1ECE-5FE7-4819-8E67-DD509E5C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1A5B-BB28-4F94-A646-4517A47D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C042-B741-4C9C-A82C-75C23B89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FC3F-BCCB-4B2C-9959-2D6769B2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935C-7C66-4912-B62A-3A596ABB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A780-0CEA-4CDD-88D8-3AD6BCB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72B6-F8B1-4CA8-BA3A-9F07BC31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C4A6-4470-4904-8EF9-5389A92D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3DFA-0008-4C61-BE01-B49FF14C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6CEC-1B96-4016-AF0C-899388A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0A36-1191-480F-89A5-E8824DA3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F02E-0F2E-4CDF-9237-6EC00B58A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210BB-3B96-4AFE-BA01-F14BA646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F4A7-AD92-499B-B2D8-4359045A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3C337-0621-4A47-B695-D3DD609F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1FE9-01DB-4771-9288-763ADB1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379-176A-4C16-B11C-788EA27A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0A80-D721-49C0-B4C0-7BC48763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19C21-835A-48B6-B598-23C863118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7A0E-F669-4E43-8C0D-94F4D20D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D80E9-0CF1-425E-A656-60FEC19EC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216A8-2EB9-472F-988F-5996833F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B04B-1A92-42CF-8624-8DCB4A7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C43B7-AFCD-48BD-AD68-7A3F4230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FFB6-1AA1-410C-8C24-499944E2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305-7D49-4715-AC8E-1FB8306E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820B3-F38A-476E-85B4-5D576220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A0C3-7EF6-4364-89FE-2513585C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9FA53-E12E-4D80-B3CB-2E7BCA6D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ADA11-1A64-49EF-90F4-0A31C8C4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9EEA5-E241-4A60-8D92-2F7EC6DD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F26F-45C7-40F7-89BA-A7778FC8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8267-F2D9-470E-90AE-036568CB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3FAE0-0C30-42FD-809C-D1C849AE2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BA17-F279-49D5-8D81-9DC4DAA7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4E38-BB29-45BE-AD59-EBFBD25E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51B4E-CB60-4C99-95E5-8BA502D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0B75-D1A9-463A-AF06-2E863F2C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4BA7-F86C-4DED-8B84-85D2831FF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D93D-D6C7-41F4-A617-88B72728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EF1A-F9C3-45F3-8217-45CE4832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B9E0-CD20-4BB6-AAC6-F8F77EA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BA87E-10B2-4D6B-8BEC-D10CA462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29270-0135-4912-AC77-DC35657C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F7A7-2806-4C73-88A7-EDFF7666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0A8E-221F-4271-991D-3CD02DB05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C192-A0AD-4860-9CF5-58BF5FDD6D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2121-85F5-47F4-B78B-9624B8337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7689-A99B-4C87-ABB9-F3A179A9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5E00F-01F8-4032-A160-E286D6BE1C21}"/>
              </a:ext>
            </a:extLst>
          </p:cNvPr>
          <p:cNvSpPr/>
          <p:nvPr/>
        </p:nvSpPr>
        <p:spPr>
          <a:xfrm>
            <a:off x="2756451" y="3286539"/>
            <a:ext cx="3500913" cy="843657"/>
          </a:xfrm>
          <a:prstGeom prst="rect">
            <a:avLst/>
          </a:prstGeom>
          <a:solidFill>
            <a:srgbClr val="AE6F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43BED-4B42-477D-A00D-B1D4802E4DE3}"/>
              </a:ext>
            </a:extLst>
          </p:cNvPr>
          <p:cNvSpPr/>
          <p:nvPr/>
        </p:nvSpPr>
        <p:spPr>
          <a:xfrm>
            <a:off x="4396993" y="3612679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89CF8-3FF0-4227-B973-23A26FCD9E6A}"/>
              </a:ext>
            </a:extLst>
          </p:cNvPr>
          <p:cNvSpPr/>
          <p:nvPr/>
        </p:nvSpPr>
        <p:spPr>
          <a:xfrm>
            <a:off x="6037534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F481E-A509-4790-A1E2-9AB64BDFE7C6}"/>
              </a:ext>
            </a:extLst>
          </p:cNvPr>
          <p:cNvSpPr/>
          <p:nvPr/>
        </p:nvSpPr>
        <p:spPr>
          <a:xfrm>
            <a:off x="2756452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FD0BD-3264-4DFA-A2D2-90EE230E294A}"/>
              </a:ext>
            </a:extLst>
          </p:cNvPr>
          <p:cNvSpPr/>
          <p:nvPr/>
        </p:nvSpPr>
        <p:spPr>
          <a:xfrm>
            <a:off x="3525138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F09F4-B8D2-499E-B010-89C72510E731}"/>
              </a:ext>
            </a:extLst>
          </p:cNvPr>
          <p:cNvSpPr/>
          <p:nvPr/>
        </p:nvSpPr>
        <p:spPr>
          <a:xfrm>
            <a:off x="5219512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3D271-DB66-4DC6-A2EA-0CC10A17F8FC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E9C957-089C-4260-A4CF-3FB3F07D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45" y="918455"/>
            <a:ext cx="106694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1EAD4-388C-45BF-8410-3F741C903669}"/>
              </a:ext>
            </a:extLst>
          </p:cNvPr>
          <p:cNvSpPr/>
          <p:nvPr/>
        </p:nvSpPr>
        <p:spPr>
          <a:xfrm>
            <a:off x="2725786" y="3696368"/>
            <a:ext cx="2098766" cy="204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B35A-73DA-4418-8B33-498D15738087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4B3B4-9837-480B-816E-A084DDF05F92}"/>
              </a:ext>
            </a:extLst>
          </p:cNvPr>
          <p:cNvSpPr/>
          <p:nvPr/>
        </p:nvSpPr>
        <p:spPr>
          <a:xfrm>
            <a:off x="1105989" y="1497874"/>
            <a:ext cx="1506582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339EF2-7DF1-4894-ABC9-595EEF6FC167}"/>
              </a:ext>
            </a:extLst>
          </p:cNvPr>
          <p:cNvSpPr/>
          <p:nvPr/>
        </p:nvSpPr>
        <p:spPr>
          <a:xfrm>
            <a:off x="1123406" y="2029097"/>
            <a:ext cx="2159729" cy="949234"/>
          </a:xfrm>
          <a:custGeom>
            <a:avLst/>
            <a:gdLst>
              <a:gd name="connsiteX0" fmla="*/ 0 w 2159729"/>
              <a:gd name="connsiteY0" fmla="*/ 121920 h 949234"/>
              <a:gd name="connsiteX1" fmla="*/ 17417 w 2159729"/>
              <a:gd name="connsiteY1" fmla="*/ 435429 h 949234"/>
              <a:gd name="connsiteX2" fmla="*/ 818605 w 2159729"/>
              <a:gd name="connsiteY2" fmla="*/ 426720 h 949234"/>
              <a:gd name="connsiteX3" fmla="*/ 1532708 w 2159729"/>
              <a:gd name="connsiteY3" fmla="*/ 949234 h 949234"/>
              <a:gd name="connsiteX4" fmla="*/ 1994263 w 2159729"/>
              <a:gd name="connsiteY4" fmla="*/ 670560 h 949234"/>
              <a:gd name="connsiteX5" fmla="*/ 2124891 w 2159729"/>
              <a:gd name="connsiteY5" fmla="*/ 374469 h 949234"/>
              <a:gd name="connsiteX6" fmla="*/ 2159725 w 2159729"/>
              <a:gd name="connsiteY6" fmla="*/ 287383 h 949234"/>
              <a:gd name="connsiteX7" fmla="*/ 2107474 w 2159729"/>
              <a:gd name="connsiteY7" fmla="*/ 200297 h 949234"/>
              <a:gd name="connsiteX8" fmla="*/ 2029097 w 2159729"/>
              <a:gd name="connsiteY8" fmla="*/ 148046 h 949234"/>
              <a:gd name="connsiteX9" fmla="*/ 1994263 w 2159729"/>
              <a:gd name="connsiteY9" fmla="*/ 121920 h 949234"/>
              <a:gd name="connsiteX10" fmla="*/ 1907177 w 2159729"/>
              <a:gd name="connsiteY10" fmla="*/ 87086 h 949234"/>
              <a:gd name="connsiteX11" fmla="*/ 1654628 w 2159729"/>
              <a:gd name="connsiteY11" fmla="*/ 34834 h 949234"/>
              <a:gd name="connsiteX12" fmla="*/ 1428205 w 2159729"/>
              <a:gd name="connsiteY12" fmla="*/ 0 h 949234"/>
              <a:gd name="connsiteX13" fmla="*/ 0 w 2159729"/>
              <a:gd name="connsiteY13" fmla="*/ 121920 h 94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9729" h="949234">
                <a:moveTo>
                  <a:pt x="0" y="121920"/>
                </a:moveTo>
                <a:lnTo>
                  <a:pt x="17417" y="435429"/>
                </a:lnTo>
                <a:lnTo>
                  <a:pt x="818605" y="426720"/>
                </a:lnTo>
                <a:lnTo>
                  <a:pt x="1532708" y="949234"/>
                </a:lnTo>
                <a:lnTo>
                  <a:pt x="1994263" y="670560"/>
                </a:lnTo>
                <a:lnTo>
                  <a:pt x="2124891" y="374469"/>
                </a:lnTo>
                <a:cubicBezTo>
                  <a:pt x="2160904" y="293439"/>
                  <a:pt x="2159725" y="324682"/>
                  <a:pt x="2159725" y="287383"/>
                </a:cubicBezTo>
                <a:lnTo>
                  <a:pt x="2107474" y="200297"/>
                </a:lnTo>
                <a:cubicBezTo>
                  <a:pt x="2081348" y="182880"/>
                  <a:pt x="2054913" y="165919"/>
                  <a:pt x="2029097" y="148046"/>
                </a:cubicBezTo>
                <a:cubicBezTo>
                  <a:pt x="2017163" y="139784"/>
                  <a:pt x="2007245" y="128411"/>
                  <a:pt x="1994263" y="121920"/>
                </a:cubicBezTo>
                <a:cubicBezTo>
                  <a:pt x="1966299" y="107938"/>
                  <a:pt x="1907177" y="87086"/>
                  <a:pt x="1907177" y="87086"/>
                </a:cubicBezTo>
                <a:lnTo>
                  <a:pt x="1654628" y="34834"/>
                </a:lnTo>
                <a:lnTo>
                  <a:pt x="1428205" y="0"/>
                </a:lnTo>
                <a:lnTo>
                  <a:pt x="0" y="1219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7AD1497-D739-405A-A306-38CCB24D214C}"/>
              </a:ext>
            </a:extLst>
          </p:cNvPr>
          <p:cNvSpPr/>
          <p:nvPr/>
        </p:nvSpPr>
        <p:spPr>
          <a:xfrm>
            <a:off x="4005943" y="254290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3AF73CD-00BA-472A-B76C-67F203AEA35C}"/>
              </a:ext>
            </a:extLst>
          </p:cNvPr>
          <p:cNvSpPr/>
          <p:nvPr/>
        </p:nvSpPr>
        <p:spPr>
          <a:xfrm>
            <a:off x="4005943" y="220762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174CCE-6342-4A38-A244-D49E77FB9813}"/>
              </a:ext>
            </a:extLst>
          </p:cNvPr>
          <p:cNvGrpSpPr/>
          <p:nvPr/>
        </p:nvGrpSpPr>
        <p:grpSpPr>
          <a:xfrm>
            <a:off x="6322423" y="2203269"/>
            <a:ext cx="2098766" cy="1254033"/>
            <a:chOff x="6322423" y="2203269"/>
            <a:chExt cx="2098766" cy="125403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5B36A-F2F4-4FFB-9F3D-38EF04FE5115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3D8CC69-105E-4B5D-B268-2A2D5278C93E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B883497-B948-4835-A937-3920D79CDE7B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E86DAA-03DE-42D1-AC83-8850E3B0B4C6}"/>
              </a:ext>
            </a:extLst>
          </p:cNvPr>
          <p:cNvGrpSpPr/>
          <p:nvPr/>
        </p:nvGrpSpPr>
        <p:grpSpPr>
          <a:xfrm>
            <a:off x="2725786" y="3801689"/>
            <a:ext cx="2098766" cy="2361116"/>
            <a:chOff x="6322423" y="2203269"/>
            <a:chExt cx="2098766" cy="12540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93965B-D589-472E-8DE4-89FA23EC0600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B50B96D-A393-4AE3-B014-50B4C8F09C58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F0D928B-4439-483E-A887-0536E23D1C9D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605502-D6FB-4B87-824F-E313DDCB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88" y="160720"/>
            <a:ext cx="2098766" cy="20425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8CB62D-30EE-4356-A82B-FF8629CE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2" y="4840941"/>
            <a:ext cx="1066949" cy="10383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2F053F-EECA-4E7E-B6DA-47058E29180A}"/>
              </a:ext>
            </a:extLst>
          </p:cNvPr>
          <p:cNvSpPr/>
          <p:nvPr/>
        </p:nvSpPr>
        <p:spPr>
          <a:xfrm>
            <a:off x="866503" y="3698097"/>
            <a:ext cx="1066949" cy="1038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7A061D-EBFF-47A1-B1E0-B62FE80E253A}"/>
              </a:ext>
            </a:extLst>
          </p:cNvPr>
          <p:cNvGrpSpPr/>
          <p:nvPr/>
        </p:nvGrpSpPr>
        <p:grpSpPr>
          <a:xfrm>
            <a:off x="866502" y="3696367"/>
            <a:ext cx="1066949" cy="1288867"/>
            <a:chOff x="6322423" y="2203269"/>
            <a:chExt cx="2098766" cy="12540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45180C-EE4D-4CB1-914B-A70CE3414966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10D60E0-42C5-427A-99DF-C57BED1E1E75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45D1E75-A0D4-4766-BB7F-73BC5618ECA7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77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anchor">
            <a:extLst>
              <a:ext uri="{FF2B5EF4-FFF2-40B4-BE49-F238E27FC236}">
                <a16:creationId xmlns:a16="http://schemas.microsoft.com/office/drawing/2014/main" id="{7F3D8A6A-A165-4D47-B5E8-91397E334B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089" y="647700"/>
            <a:ext cx="2123666" cy="3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imple anchor by bogdanco">
            <a:extLst>
              <a:ext uri="{FF2B5EF4-FFF2-40B4-BE49-F238E27FC236}">
                <a16:creationId xmlns:a16="http://schemas.microsoft.com/office/drawing/2014/main" id="{910BB374-93EC-4C25-9121-61DD5DEB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1030357"/>
            <a:ext cx="1324113" cy="16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F6DB67-5FEE-4C0E-AB13-AFC078CE4025}"/>
              </a:ext>
            </a:extLst>
          </p:cNvPr>
          <p:cNvSpPr txBox="1"/>
          <p:nvPr/>
        </p:nvSpPr>
        <p:spPr>
          <a:xfrm>
            <a:off x="1036320" y="48768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617-4A27-4FC5-A748-50B7E9B3D059}"/>
              </a:ext>
            </a:extLst>
          </p:cNvPr>
          <p:cNvSpPr txBox="1"/>
          <p:nvPr/>
        </p:nvSpPr>
        <p:spPr>
          <a:xfrm>
            <a:off x="4330491" y="48768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Nodes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1DD74D5-0EEA-499B-B9C9-BB9BA84F76C7}"/>
              </a:ext>
            </a:extLst>
          </p:cNvPr>
          <p:cNvSpPr>
            <a:spLocks noChangeAspect="1"/>
          </p:cNvSpPr>
          <p:nvPr/>
        </p:nvSpPr>
        <p:spPr>
          <a:xfrm>
            <a:off x="4693920" y="1384663"/>
            <a:ext cx="430973" cy="430973"/>
          </a:xfrm>
          <a:prstGeom prst="flowChartDecisi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D7F32AB-D259-4AD8-8EBC-54BB7461A6BD}"/>
              </a:ext>
            </a:extLst>
          </p:cNvPr>
          <p:cNvSpPr>
            <a:spLocks noChangeAspect="1"/>
          </p:cNvSpPr>
          <p:nvPr/>
        </p:nvSpPr>
        <p:spPr>
          <a:xfrm>
            <a:off x="4791262" y="1482005"/>
            <a:ext cx="228808" cy="22880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7981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Doyle</dc:creator>
  <cp:lastModifiedBy>Steven Doyle</cp:lastModifiedBy>
  <cp:revision>12</cp:revision>
  <dcterms:created xsi:type="dcterms:W3CDTF">2018-05-01T21:26:44Z</dcterms:created>
  <dcterms:modified xsi:type="dcterms:W3CDTF">2018-11-12T22:36:47Z</dcterms:modified>
</cp:coreProperties>
</file>