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9" r:id="rId11"/>
    <p:sldId id="270" r:id="rId12"/>
    <p:sldId id="271" r:id="rId13"/>
    <p:sldId id="261" r:id="rId14"/>
    <p:sldId id="268" r:id="rId15"/>
    <p:sldId id="272" r:id="rId16"/>
    <p:sldId id="273" r:id="rId17"/>
    <p:sldId id="264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AC0AC-FF6D-4932-B635-50ADEAADB85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7FA05-8143-45D6-A1D2-77945BF1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8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7FA05-8143-45D6-A1D2-77945BF137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AC0B-10D0-46D0-A6F8-91B13EB91C7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60DA-1371-4FDD-A171-3378FCA65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6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AC0B-10D0-46D0-A6F8-91B13EB91C7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60DA-1371-4FDD-A171-3378FCA65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5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AC0B-10D0-46D0-A6F8-91B13EB91C7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60DA-1371-4FDD-A171-3378FCA65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AC0B-10D0-46D0-A6F8-91B13EB91C7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60DA-1371-4FDD-A171-3378FCA65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8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AC0B-10D0-46D0-A6F8-91B13EB91C7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60DA-1371-4FDD-A171-3378FCA65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1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AC0B-10D0-46D0-A6F8-91B13EB91C7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60DA-1371-4FDD-A171-3378FCA65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1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AC0B-10D0-46D0-A6F8-91B13EB91C7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60DA-1371-4FDD-A171-3378FCA65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AC0B-10D0-46D0-A6F8-91B13EB91C7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60DA-1371-4FDD-A171-3378FCA65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AC0B-10D0-46D0-A6F8-91B13EB91C7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60DA-1371-4FDD-A171-3378FCA65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0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AC0B-10D0-46D0-A6F8-91B13EB91C7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60DA-1371-4FDD-A171-3378FCA65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5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AC0B-10D0-46D0-A6F8-91B13EB91C7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60DA-1371-4FDD-A171-3378FCA65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AC0B-10D0-46D0-A6F8-91B13EB91C7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D60DA-1371-4FDD-A171-3378FCA65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7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WM-qVkBzu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harrell Williams - Happy (30 Seconds of Happy - Animation Dance Cover)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737" y="57152"/>
            <a:ext cx="8974664" cy="64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3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390938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" r="2809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546274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83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67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24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88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7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94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49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6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93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Any questions ??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973554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533400" y="990600"/>
            <a:ext cx="7162800" cy="43434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Thank you &lt;3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710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02673" y="436418"/>
            <a:ext cx="7772400" cy="518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Algerian" pitchFamily="82" charset="0"/>
              </a:rPr>
              <a:t>References:</a:t>
            </a:r>
          </a:p>
          <a:p>
            <a:pPr algn="ctr"/>
            <a:r>
              <a:rPr lang="en-US" sz="4000" dirty="0">
                <a:hlinkClick r:id="rId2"/>
              </a:rPr>
              <a:t>https://</a:t>
            </a:r>
            <a:r>
              <a:rPr lang="en-US" sz="4000" dirty="0" smtClean="0">
                <a:hlinkClick r:id="rId2"/>
              </a:rPr>
              <a:t>www.youtube.com/watch?v=MWM-qVkBzus</a:t>
            </a:r>
            <a:r>
              <a:rPr lang="en-US" sz="4000" dirty="0" smtClean="0"/>
              <a:t>.</a:t>
            </a:r>
          </a:p>
          <a:p>
            <a:pPr algn="ctr"/>
            <a:r>
              <a:rPr lang="en-US" sz="4000" dirty="0" smtClean="0"/>
              <a:t>Wikipedia.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8852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9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6289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" y="190500"/>
            <a:ext cx="700087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1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7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8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8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8343" y="533400"/>
            <a:ext cx="4953000" cy="3157538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HAPPINESS </a:t>
            </a:r>
            <a:br>
              <a:rPr lang="en-US" sz="6000" dirty="0" smtClean="0"/>
            </a:br>
            <a:r>
              <a:rPr lang="en-US" sz="6000" dirty="0" smtClean="0"/>
              <a:t>AND </a:t>
            </a:r>
            <a:br>
              <a:rPr lang="en-US" sz="6000" dirty="0" smtClean="0"/>
            </a:br>
            <a:r>
              <a:rPr lang="en-US" sz="6000" dirty="0" smtClean="0"/>
              <a:t>WORK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7288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17</Words>
  <Application>Microsoft Office PowerPoint</Application>
  <PresentationFormat>On-screen Show (4:3)</PresentationFormat>
  <Paragraphs>7</Paragraphs>
  <Slides>22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HAPPINESS  AND 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 ??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2019-04-22T11:52:43Z</dcterms:created>
  <dcterms:modified xsi:type="dcterms:W3CDTF">2019-04-22T13:37:24Z</dcterms:modified>
</cp:coreProperties>
</file>