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660"/>
  </p:normalViewPr>
  <p:slideViewPr>
    <p:cSldViewPr snapToGrid="0">
      <p:cViewPr>
        <p:scale>
          <a:sx n="66" d="100"/>
          <a:sy n="66" d="100"/>
        </p:scale>
        <p:origin x="-125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15156" y="1054982"/>
            <a:ext cx="2813932" cy="5667023"/>
            <a:chOff x="1315156" y="1054982"/>
            <a:chExt cx="2813932" cy="5667023"/>
          </a:xfrm>
        </p:grpSpPr>
        <p:sp>
          <p:nvSpPr>
            <p:cNvPr id="4" name="矩形 3"/>
            <p:cNvSpPr/>
            <p:nvPr/>
          </p:nvSpPr>
          <p:spPr>
            <a:xfrm>
              <a:off x="1315156" y="1054982"/>
              <a:ext cx="2813932" cy="5667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15156" y="1054985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0801" y="1054890"/>
            <a:ext cx="11255728" cy="1671640"/>
            <a:chOff x="1315156" y="654929"/>
            <a:chExt cx="11255728" cy="1671640"/>
          </a:xfrm>
        </p:grpSpPr>
        <p:sp>
          <p:nvSpPr>
            <p:cNvPr id="6" name="矩形 5"/>
            <p:cNvSpPr/>
            <p:nvPr/>
          </p:nvSpPr>
          <p:spPr>
            <a:xfrm>
              <a:off x="1315156" y="654932"/>
              <a:ext cx="11255728" cy="1671637"/>
            </a:xfrm>
            <a:prstGeom prst="rect">
              <a:avLst/>
            </a:prstGeom>
            <a:solidFill>
              <a:schemeClr val="accent2">
                <a:lumMod val="7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56952" y="654930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43020" y="654930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29723" y="654931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15156" y="654929"/>
              <a:ext cx="2813932" cy="167163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73661" y="3052062"/>
            <a:ext cx="20749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disX</a:t>
            </a:r>
            <a:r>
              <a:rPr lang="en-US" altLang="zh-CN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&lt; </a:t>
            </a:r>
            <a:endParaRPr lang="en-US" altLang="zh-CN" sz="54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Left &lt;  </a:t>
            </a:r>
            <a:endParaRPr lang="en-US" altLang="zh-CN" sz="5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Now =</a:t>
            </a:r>
            <a:endParaRPr lang="zh-CN" alt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WPS 演示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yanxinyu</cp:lastModifiedBy>
  <cp:revision>14</cp:revision>
  <dcterms:created xsi:type="dcterms:W3CDTF">2017-03-05T08:16:00Z</dcterms:created>
  <dcterms:modified xsi:type="dcterms:W3CDTF">2017-03-25T06:35:33Z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