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7" r:id="rId3"/>
    <p:sldId id="264" r:id="rId4"/>
    <p:sldId id="266" r:id="rId5"/>
    <p:sldId id="270" r:id="rId6"/>
    <p:sldId id="261" r:id="rId7"/>
    <p:sldId id="268" r:id="rId8"/>
    <p:sldId id="269" r:id="rId9"/>
    <p:sldId id="265" r:id="rId10"/>
    <p:sldId id="25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815FC-D283-4B47-B9E4-BBCA929F5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/>
              <a:t>Sencha extjs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79985-88BA-4810-8716-5FD937640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2000"/>
              <a:t>Nam Le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626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9909-3C25-4666-8F9E-EACD5BF9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0331-4CF2-480C-B305-5CEABA4C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Front-end</a:t>
            </a:r>
          </a:p>
          <a:p>
            <a:r>
              <a:rPr lang="en-US" dirty="0"/>
              <a:t>II. Back-end</a:t>
            </a:r>
          </a:p>
        </p:txBody>
      </p:sp>
    </p:spTree>
    <p:extLst>
      <p:ext uri="{BB962C8B-B14F-4D97-AF65-F5344CB8AC3E}">
        <p14:creationId xmlns:p14="http://schemas.microsoft.com/office/powerpoint/2010/main" val="195604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9C503-8025-4C5A-B1BD-87B99C83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5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126D4C3-2FC8-458B-9757-380695A06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01" y="1800848"/>
            <a:ext cx="7209906" cy="369507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34742-0770-4915-8A78-D648EB4B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Application Architect</a:t>
            </a:r>
          </a:p>
        </p:txBody>
      </p:sp>
    </p:spTree>
    <p:extLst>
      <p:ext uri="{BB962C8B-B14F-4D97-AF65-F5344CB8AC3E}">
        <p14:creationId xmlns:p14="http://schemas.microsoft.com/office/powerpoint/2010/main" val="4645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625C1ECE-4185-4E3D-B25A-E51C0364E548}"/>
              </a:ext>
            </a:extLst>
          </p:cNvPr>
          <p:cNvSpPr/>
          <p:nvPr/>
        </p:nvSpPr>
        <p:spPr>
          <a:xfrm>
            <a:off x="3535680" y="1903991"/>
            <a:ext cx="8168643" cy="48886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34742-0770-4915-8A78-D648EB4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094F5B-BEBC-42FA-B4C9-966518ACABAE}"/>
              </a:ext>
            </a:extLst>
          </p:cNvPr>
          <p:cNvSpPr/>
          <p:nvPr/>
        </p:nvSpPr>
        <p:spPr>
          <a:xfrm>
            <a:off x="463592" y="2330033"/>
            <a:ext cx="116923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Launch() profile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B1B047-C8D9-4E51-B213-170BD3BD20C7}"/>
              </a:ext>
            </a:extLst>
          </p:cNvPr>
          <p:cNvSpPr/>
          <p:nvPr/>
        </p:nvSpPr>
        <p:spPr>
          <a:xfrm>
            <a:off x="2023898" y="2330033"/>
            <a:ext cx="137388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Launch() Application.js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8513C1-C6A4-4933-897A-220C424E336A}"/>
              </a:ext>
            </a:extLst>
          </p:cNvPr>
          <p:cNvSpPr/>
          <p:nvPr/>
        </p:nvSpPr>
        <p:spPr>
          <a:xfrm>
            <a:off x="8832565" y="2333897"/>
            <a:ext cx="190075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onLaunch</a:t>
            </a:r>
            <a:r>
              <a:rPr lang="en-US" sz="1100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77E165-0912-4C2D-A979-6873E3A14743}"/>
              </a:ext>
            </a:extLst>
          </p:cNvPr>
          <p:cNvSpPr/>
          <p:nvPr/>
        </p:nvSpPr>
        <p:spPr>
          <a:xfrm>
            <a:off x="9223641" y="2878673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restoreSession</a:t>
            </a:r>
            <a:r>
              <a:rPr lang="en-US" sz="1100" dirty="0"/>
              <a:t>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7B982A-D35C-48CB-BCC4-32CBE5B0E53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632822" y="2604353"/>
            <a:ext cx="39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10F7E9-89D3-4344-954D-1192EB84BDC0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397779" y="2604353"/>
            <a:ext cx="5434786" cy="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F14F854-0593-4F16-AA01-84204B6060C9}"/>
              </a:ext>
            </a:extLst>
          </p:cNvPr>
          <p:cNvSpPr/>
          <p:nvPr/>
        </p:nvSpPr>
        <p:spPr>
          <a:xfrm>
            <a:off x="10040070" y="5291867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fireEvent</a:t>
            </a:r>
            <a:endParaRPr lang="en-US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1AFBF4-08A8-443E-926D-7CA20C4D8D39}"/>
              </a:ext>
            </a:extLst>
          </p:cNvPr>
          <p:cNvCxnSpPr>
            <a:stCxn id="43" idx="1"/>
            <a:endCxn id="46" idx="3"/>
          </p:cNvCxnSpPr>
          <p:nvPr/>
        </p:nvCxnSpPr>
        <p:spPr>
          <a:xfrm flipH="1">
            <a:off x="9759205" y="5422672"/>
            <a:ext cx="280865" cy="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CC37F29-ED5A-4AC1-8CBB-9A60684C4370}"/>
              </a:ext>
            </a:extLst>
          </p:cNvPr>
          <p:cNvSpPr/>
          <p:nvPr/>
        </p:nvSpPr>
        <p:spPr>
          <a:xfrm>
            <a:off x="10408066" y="1895778"/>
            <a:ext cx="13340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/>
              <a:t>ViewportController</a:t>
            </a:r>
            <a:endParaRPr lang="en-US" sz="11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6B3D02C-2E47-4270-8903-9D735BDEB17E}"/>
              </a:ext>
            </a:extLst>
          </p:cNvPr>
          <p:cNvSpPr/>
          <p:nvPr/>
        </p:nvSpPr>
        <p:spPr>
          <a:xfrm>
            <a:off x="3718560" y="3312443"/>
            <a:ext cx="5990570" cy="3337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F93554B-352B-4402-81DD-40F90B6B1AC5}"/>
              </a:ext>
            </a:extLst>
          </p:cNvPr>
          <p:cNvSpPr/>
          <p:nvPr/>
        </p:nvSpPr>
        <p:spPr>
          <a:xfrm>
            <a:off x="3718560" y="3298195"/>
            <a:ext cx="10695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/>
              <a:t>mainController</a:t>
            </a:r>
            <a:endParaRPr lang="en-US" sz="11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EC40F6-7597-4FA8-91C7-2271E5E2ED99}"/>
              </a:ext>
            </a:extLst>
          </p:cNvPr>
          <p:cNvSpPr/>
          <p:nvPr/>
        </p:nvSpPr>
        <p:spPr>
          <a:xfrm>
            <a:off x="7873826" y="3622398"/>
            <a:ext cx="1628503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showMainView</a:t>
            </a:r>
            <a:r>
              <a:rPr lang="en-US" sz="1100" dirty="0"/>
              <a:t>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856BA2-FFF0-40A3-A0C5-2FB1FF5864E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8688078" y="2882537"/>
            <a:ext cx="1094862" cy="73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FDD58E2-D41C-4E3E-BF8E-FDAD19667409}"/>
              </a:ext>
            </a:extLst>
          </p:cNvPr>
          <p:cNvSpPr/>
          <p:nvPr/>
        </p:nvSpPr>
        <p:spPr>
          <a:xfrm>
            <a:off x="7874725" y="4614439"/>
            <a:ext cx="1628504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mainController</a:t>
            </a:r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9AD27-6A03-4D77-A630-7C71C66425B9}"/>
              </a:ext>
            </a:extLst>
          </p:cNvPr>
          <p:cNvSpPr/>
          <p:nvPr/>
        </p:nvSpPr>
        <p:spPr>
          <a:xfrm>
            <a:off x="8678090" y="5640454"/>
            <a:ext cx="21275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- Routers: </a:t>
            </a:r>
            <a:r>
              <a:rPr lang="en-US" sz="1100" dirty="0" err="1"/>
              <a:t>handleNavigationRoute</a:t>
            </a:r>
            <a:endParaRPr lang="en-US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928FEE-E7BE-4C4A-A8B3-83312F58B8A5}"/>
              </a:ext>
            </a:extLst>
          </p:cNvPr>
          <p:cNvSpPr/>
          <p:nvPr/>
        </p:nvSpPr>
        <p:spPr>
          <a:xfrm>
            <a:off x="9288217" y="5847778"/>
            <a:ext cx="11785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handleDataRoute</a:t>
            </a:r>
            <a:endParaRPr lang="en-US" sz="11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94D01E-EAC3-4BDB-86CB-335B19D4EA72}"/>
              </a:ext>
            </a:extLst>
          </p:cNvPr>
          <p:cNvSpPr/>
          <p:nvPr/>
        </p:nvSpPr>
        <p:spPr>
          <a:xfrm>
            <a:off x="8678090" y="6380926"/>
            <a:ext cx="10583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- </a:t>
            </a:r>
            <a:r>
              <a:rPr lang="en-US" sz="1100" dirty="0" err="1"/>
              <a:t>setActiveItem</a:t>
            </a:r>
            <a:endParaRPr lang="en-US" sz="11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F148DC-C892-4B41-A092-BD4235174409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>
            <a:off x="8688078" y="4171038"/>
            <a:ext cx="899" cy="44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B6BCA6-3BED-462A-B1AF-701FDB588F1D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688977" y="5163079"/>
            <a:ext cx="0" cy="1348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0E041FB-2468-4342-A600-5ACD52CDE29B}"/>
              </a:ext>
            </a:extLst>
          </p:cNvPr>
          <p:cNvSpPr/>
          <p:nvPr/>
        </p:nvSpPr>
        <p:spPr>
          <a:xfrm>
            <a:off x="9288217" y="6046278"/>
            <a:ext cx="1213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handleLoginRoute</a:t>
            </a:r>
            <a:endParaRPr lang="en-US" sz="11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9D72387-2B76-4E75-8C51-BA1B1A1F6948}"/>
              </a:ext>
            </a:extLst>
          </p:cNvPr>
          <p:cNvSpPr/>
          <p:nvPr/>
        </p:nvSpPr>
        <p:spPr>
          <a:xfrm>
            <a:off x="8688078" y="5300320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- Even </a:t>
            </a:r>
            <a:r>
              <a:rPr lang="en-US" sz="1100" dirty="0" err="1"/>
              <a:t>listenner</a:t>
            </a:r>
            <a:endParaRPr lang="en-US" sz="11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812A17-3866-4DA0-AE07-6554BA034458}"/>
              </a:ext>
            </a:extLst>
          </p:cNvPr>
          <p:cNvSpPr/>
          <p:nvPr/>
        </p:nvSpPr>
        <p:spPr>
          <a:xfrm>
            <a:off x="10318503" y="3048740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F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D064DF3-D390-45E0-BD46-09687D6C0E78}"/>
              </a:ext>
            </a:extLst>
          </p:cNvPr>
          <p:cNvSpPr/>
          <p:nvPr/>
        </p:nvSpPr>
        <p:spPr>
          <a:xfrm>
            <a:off x="9041814" y="3064328"/>
            <a:ext cx="2696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1263327-1C8B-42A7-8435-F3A92A7EFFAB}"/>
              </a:ext>
            </a:extLst>
          </p:cNvPr>
          <p:cNvSpPr/>
          <p:nvPr/>
        </p:nvSpPr>
        <p:spPr>
          <a:xfrm>
            <a:off x="5658394" y="4619830"/>
            <a:ext cx="1628504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menuController</a:t>
            </a:r>
            <a:endParaRPr lang="en-US" sz="11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0C05D4B-E647-4FE3-A51C-4549EAF97FFD}"/>
              </a:ext>
            </a:extLst>
          </p:cNvPr>
          <p:cNvCxnSpPr>
            <a:endCxn id="101" idx="0"/>
          </p:cNvCxnSpPr>
          <p:nvPr/>
        </p:nvCxnSpPr>
        <p:spPr>
          <a:xfrm flipH="1">
            <a:off x="6472646" y="4171038"/>
            <a:ext cx="2215431" cy="4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D2DA033-C5AB-41AE-82D4-749740E19892}"/>
              </a:ext>
            </a:extLst>
          </p:cNvPr>
          <p:cNvSpPr/>
          <p:nvPr/>
        </p:nvSpPr>
        <p:spPr>
          <a:xfrm>
            <a:off x="6472646" y="5640454"/>
            <a:ext cx="12442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- </a:t>
            </a:r>
            <a:r>
              <a:rPr lang="en-US" sz="1100" dirty="0" err="1"/>
              <a:t>childtap</a:t>
            </a:r>
            <a:r>
              <a:rPr lang="en-US" sz="1100" dirty="0"/>
              <a:t> </a:t>
            </a:r>
            <a:r>
              <a:rPr lang="en-US" sz="1100" dirty="0" err="1"/>
              <a:t>listenner</a:t>
            </a:r>
            <a:endParaRPr lang="en-US" sz="1100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DA53F8-9424-4B7E-B890-5095CEA7EAF2}"/>
              </a:ext>
            </a:extLst>
          </p:cNvPr>
          <p:cNvCxnSpPr>
            <a:stCxn id="101" idx="4"/>
            <a:endCxn id="105" idx="1"/>
          </p:cNvCxnSpPr>
          <p:nvPr/>
        </p:nvCxnSpPr>
        <p:spPr>
          <a:xfrm>
            <a:off x="6472646" y="5168470"/>
            <a:ext cx="0" cy="602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3CF233C-CDB0-4DB5-92C0-C67CCA879990}"/>
              </a:ext>
            </a:extLst>
          </p:cNvPr>
          <p:cNvCxnSpPr>
            <a:stCxn id="105" idx="3"/>
          </p:cNvCxnSpPr>
          <p:nvPr/>
        </p:nvCxnSpPr>
        <p:spPr>
          <a:xfrm>
            <a:off x="7716897" y="5771259"/>
            <a:ext cx="1115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DEC1218D-75DF-40F7-A5E0-6186BD1F1D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36500" y="5940353"/>
            <a:ext cx="757949" cy="4197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25AFF23-06F2-484A-85EE-70091A74073C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9736393" y="6511731"/>
            <a:ext cx="1480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FF2B1F0-FFC2-4BFF-A16D-6CA3393A4728}"/>
              </a:ext>
            </a:extLst>
          </p:cNvPr>
          <p:cNvSpPr/>
          <p:nvPr/>
        </p:nvSpPr>
        <p:spPr>
          <a:xfrm>
            <a:off x="9682594" y="3309647"/>
            <a:ext cx="1945632" cy="938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3BD9F9-8DA6-4416-82EE-5C98D9C7864C}"/>
              </a:ext>
            </a:extLst>
          </p:cNvPr>
          <p:cNvSpPr/>
          <p:nvPr/>
        </p:nvSpPr>
        <p:spPr>
          <a:xfrm>
            <a:off x="9919063" y="3615011"/>
            <a:ext cx="1628504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terminateSession</a:t>
            </a:r>
            <a:endParaRPr lang="en-US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EDD8A8-750D-4955-BBFC-7BCA5F02E318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9782940" y="2882537"/>
            <a:ext cx="950375" cy="73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ABEBBDD-B329-4B6B-9A1E-047EE7BAD103}"/>
              </a:ext>
            </a:extLst>
          </p:cNvPr>
          <p:cNvSpPr/>
          <p:nvPr/>
        </p:nvSpPr>
        <p:spPr>
          <a:xfrm>
            <a:off x="9783471" y="4316928"/>
            <a:ext cx="1827337" cy="9388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7BEBA7-FD24-43D7-8C67-B944346F72D8}"/>
              </a:ext>
            </a:extLst>
          </p:cNvPr>
          <p:cNvSpPr/>
          <p:nvPr/>
        </p:nvSpPr>
        <p:spPr>
          <a:xfrm>
            <a:off x="9989275" y="4538164"/>
            <a:ext cx="14880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login()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54E1C8-0798-4B7F-A7BE-7E54D96C596F}"/>
              </a:ext>
            </a:extLst>
          </p:cNvPr>
          <p:cNvCxnSpPr>
            <a:cxnSpLocks/>
            <a:stCxn id="12" idx="4"/>
            <a:endCxn id="43" idx="3"/>
          </p:cNvCxnSpPr>
          <p:nvPr/>
        </p:nvCxnSpPr>
        <p:spPr>
          <a:xfrm flipH="1">
            <a:off x="10731285" y="5086804"/>
            <a:ext cx="2030" cy="33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EAC2C7-602D-406A-B0BD-2D085531D978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10733315" y="4163651"/>
            <a:ext cx="0" cy="37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B050682-C7C4-4CBE-86ED-8751CE51717D}"/>
              </a:ext>
            </a:extLst>
          </p:cNvPr>
          <p:cNvSpPr/>
          <p:nvPr/>
        </p:nvSpPr>
        <p:spPr>
          <a:xfrm>
            <a:off x="10844757" y="4280980"/>
            <a:ext cx="7809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/>
              <a:t>loginContl</a:t>
            </a:r>
            <a:endParaRPr lang="en-US" sz="11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288AB21-6E4C-4BA2-ACBC-7914C0CAA336}"/>
              </a:ext>
            </a:extLst>
          </p:cNvPr>
          <p:cNvSpPr/>
          <p:nvPr/>
        </p:nvSpPr>
        <p:spPr>
          <a:xfrm>
            <a:off x="4241938" y="5457054"/>
            <a:ext cx="1800480" cy="10776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8598962-A18B-4175-9711-A0A6D56B1A07}"/>
              </a:ext>
            </a:extLst>
          </p:cNvPr>
          <p:cNvSpPr/>
          <p:nvPr/>
        </p:nvSpPr>
        <p:spPr>
          <a:xfrm>
            <a:off x="4848543" y="5467571"/>
            <a:ext cx="12474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/>
              <a:t>OtherControllers</a:t>
            </a:r>
            <a:endParaRPr lang="en-US" sz="1100" dirty="0"/>
          </a:p>
        </p:txBody>
      </p:sp>
      <p:sp>
        <p:nvSpPr>
          <p:cNvPr id="149" name="Cloud 148">
            <a:extLst>
              <a:ext uri="{FF2B5EF4-FFF2-40B4-BE49-F238E27FC236}">
                <a16:creationId xmlns:a16="http://schemas.microsoft.com/office/drawing/2014/main" id="{342A85D9-1416-46C9-9FEB-9B1C87336A98}"/>
              </a:ext>
            </a:extLst>
          </p:cNvPr>
          <p:cNvSpPr/>
          <p:nvPr/>
        </p:nvSpPr>
        <p:spPr>
          <a:xfrm>
            <a:off x="206367" y="4392738"/>
            <a:ext cx="1260316" cy="5486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Restful API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DC28CE8-8D44-475F-8270-4162769E7C1E}"/>
              </a:ext>
            </a:extLst>
          </p:cNvPr>
          <p:cNvSpPr/>
          <p:nvPr/>
        </p:nvSpPr>
        <p:spPr>
          <a:xfrm>
            <a:off x="5245559" y="5767616"/>
            <a:ext cx="716863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/>
              <a:t>Model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Proxy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…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A7DA2CC-956D-40E9-86AE-7F16280E8C79}"/>
              </a:ext>
            </a:extLst>
          </p:cNvPr>
          <p:cNvCxnSpPr>
            <a:cxnSpLocks/>
          </p:cNvCxnSpPr>
          <p:nvPr/>
        </p:nvCxnSpPr>
        <p:spPr>
          <a:xfrm flipH="1" flipV="1">
            <a:off x="6042418" y="6511731"/>
            <a:ext cx="2635673" cy="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3FD89AF-44BB-407A-820E-FE0373B79426}"/>
              </a:ext>
            </a:extLst>
          </p:cNvPr>
          <p:cNvSpPr/>
          <p:nvPr/>
        </p:nvSpPr>
        <p:spPr>
          <a:xfrm>
            <a:off x="1717957" y="3298195"/>
            <a:ext cx="1050228" cy="64479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services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91B2631-0BA6-4A2A-B116-FBF6AC827CA7}"/>
              </a:ext>
            </a:extLst>
          </p:cNvPr>
          <p:cNvCxnSpPr>
            <a:cxnSpLocks/>
            <a:stCxn id="149" idx="0"/>
            <a:endCxn id="155" idx="1"/>
          </p:cNvCxnSpPr>
          <p:nvPr/>
        </p:nvCxnSpPr>
        <p:spPr>
          <a:xfrm flipV="1">
            <a:off x="1465633" y="3620593"/>
            <a:ext cx="252324" cy="104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BD70B84-2F06-42C3-869C-4D6394055BE7}"/>
              </a:ext>
            </a:extLst>
          </p:cNvPr>
          <p:cNvSpPr/>
          <p:nvPr/>
        </p:nvSpPr>
        <p:spPr>
          <a:xfrm>
            <a:off x="2076009" y="5803064"/>
            <a:ext cx="5245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Proxy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1F3C6B4-18DD-427B-B728-7FF02065E6E3}"/>
              </a:ext>
            </a:extLst>
          </p:cNvPr>
          <p:cNvSpPr/>
          <p:nvPr/>
        </p:nvSpPr>
        <p:spPr>
          <a:xfrm>
            <a:off x="4441332" y="5812692"/>
            <a:ext cx="624927" cy="5577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 Store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24C5CD5-63D4-4A14-9124-37A4937429A7}"/>
              </a:ext>
            </a:extLst>
          </p:cNvPr>
          <p:cNvCxnSpPr>
            <a:cxnSpLocks/>
            <a:stCxn id="163" idx="3"/>
          </p:cNvCxnSpPr>
          <p:nvPr/>
        </p:nvCxnSpPr>
        <p:spPr>
          <a:xfrm flipV="1">
            <a:off x="5066259" y="6073607"/>
            <a:ext cx="291426" cy="1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3D2F04F-DAE3-48A2-AF22-D75763EDE978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2768185" y="3620593"/>
            <a:ext cx="950375" cy="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2C3FB12-CA60-4E40-9DA9-825C88198325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2243071" y="3942990"/>
            <a:ext cx="0" cy="30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1572635-E6BF-4626-BC7B-0B31CE2CD9F8}"/>
              </a:ext>
            </a:extLst>
          </p:cNvPr>
          <p:cNvSpPr/>
          <p:nvPr/>
        </p:nvSpPr>
        <p:spPr>
          <a:xfrm>
            <a:off x="2142371" y="4217310"/>
            <a:ext cx="9428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Login Service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AD0582E3-425E-4C24-9472-0DD6EAD9785D}"/>
              </a:ext>
            </a:extLst>
          </p:cNvPr>
          <p:cNvCxnSpPr>
            <a:stCxn id="149" idx="0"/>
            <a:endCxn id="163" idx="1"/>
          </p:cNvCxnSpPr>
          <p:nvPr/>
        </p:nvCxnSpPr>
        <p:spPr>
          <a:xfrm>
            <a:off x="1465633" y="4667058"/>
            <a:ext cx="2975699" cy="1424531"/>
          </a:xfrm>
          <a:prstGeom prst="bentConnector3">
            <a:avLst>
              <a:gd name="adj1" fmla="val 20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46AC7A4-C323-44D4-B07E-D27211A118AE}"/>
              </a:ext>
            </a:extLst>
          </p:cNvPr>
          <p:cNvSpPr/>
          <p:nvPr/>
        </p:nvSpPr>
        <p:spPr>
          <a:xfrm>
            <a:off x="2893206" y="3368731"/>
            <a:ext cx="6671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Ext Ajax</a:t>
            </a:r>
          </a:p>
        </p:txBody>
      </p:sp>
    </p:spTree>
    <p:extLst>
      <p:ext uri="{BB962C8B-B14F-4D97-AF65-F5344CB8AC3E}">
        <p14:creationId xmlns:p14="http://schemas.microsoft.com/office/powerpoint/2010/main" val="332417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9C503-8025-4C5A-B1BD-87B99C83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Generate Workspace and App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4D3DC-E54B-49AE-A993-014223F9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594671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\&gt; sencha -</a:t>
            </a:r>
            <a:r>
              <a:rPr lang="en-US" sz="1600" dirty="0" err="1"/>
              <a:t>sdk</a:t>
            </a:r>
            <a:r>
              <a:rPr lang="en-US" sz="1600" dirty="0"/>
              <a:t> “path-to-ext-6.7.0.161" generate workspace </a:t>
            </a:r>
            <a:r>
              <a:rPr lang="en-US" sz="1600" b="1" dirty="0" err="1"/>
              <a:t>nrdtraine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\&gt; sencha generate app modern --</a:t>
            </a:r>
            <a:r>
              <a:rPr lang="en-US" sz="1600" dirty="0" err="1"/>
              <a:t>ext</a:t>
            </a:r>
            <a:r>
              <a:rPr lang="en-US" sz="1600" dirty="0"/>
              <a:t> </a:t>
            </a:r>
            <a:r>
              <a:rPr lang="en-US" sz="1600" b="1" dirty="0" err="1"/>
              <a:t>nrdEmp</a:t>
            </a:r>
            <a:r>
              <a:rPr lang="en-US" sz="1600" dirty="0"/>
              <a:t> </a:t>
            </a:r>
            <a:r>
              <a:rPr lang="en-US" sz="1600" b="1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0334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9C503-8025-4C5A-B1BD-87B99C83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Generate 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4D3DC-E54B-49AE-A993-014223F9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2D8CC-EAC1-45B2-BF9F-AC1251F4F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49" y="2639995"/>
            <a:ext cx="62579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9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2CC3A7C-2237-4C86-9D2A-672D0AE23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533" y="1117198"/>
            <a:ext cx="6076711" cy="38739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9C503-8025-4C5A-B1BD-87B99C83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Application.js default</a:t>
            </a:r>
          </a:p>
        </p:txBody>
      </p:sp>
    </p:spTree>
    <p:extLst>
      <p:ext uri="{BB962C8B-B14F-4D97-AF65-F5344CB8AC3E}">
        <p14:creationId xmlns:p14="http://schemas.microsoft.com/office/powerpoint/2010/main" val="335129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9C503-8025-4C5A-B1BD-87B99C83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Application.js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A1539-1236-4E3A-B502-65E870492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1514475"/>
            <a:ext cx="67627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3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9C503-8025-4C5A-B1BD-87B99C83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ViewPort</a:t>
            </a:r>
            <a:r>
              <a:rPr lang="en-US" sz="3200" dirty="0">
                <a:solidFill>
                  <a:srgbClr val="FFFFFF"/>
                </a:solidFill>
              </a:rPr>
              <a:t> Controller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ADFE3-AA90-4B1E-9872-559DB694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047415"/>
            <a:ext cx="53816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4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B7357-90D5-4517-BF2A-B39E5BAD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1710059"/>
            <a:ext cx="6518800" cy="37320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34742-0770-4915-8A78-D648EB4B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Restful API</a:t>
            </a:r>
          </a:p>
        </p:txBody>
      </p:sp>
    </p:spTree>
    <p:extLst>
      <p:ext uri="{BB962C8B-B14F-4D97-AF65-F5344CB8AC3E}">
        <p14:creationId xmlns:p14="http://schemas.microsoft.com/office/powerpoint/2010/main" val="11440568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106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Sencha extjs</vt:lpstr>
      <vt:lpstr>Application Architect</vt:lpstr>
      <vt:lpstr>Work flow</vt:lpstr>
      <vt:lpstr>Generate Workspace and App</vt:lpstr>
      <vt:lpstr>Generate view</vt:lpstr>
      <vt:lpstr>Application.js default</vt:lpstr>
      <vt:lpstr>Application.js</vt:lpstr>
      <vt:lpstr>ViewPort Controller</vt:lpstr>
      <vt:lpstr>Restful API</vt:lpstr>
      <vt:lpstr>Agenda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Sencha Extjs 6.7.0 | Nam Le</dc:title>
  <dc:creator>Nam Le</dc:creator>
  <cp:lastModifiedBy>Huy Tran</cp:lastModifiedBy>
  <cp:revision>87</cp:revision>
  <dcterms:created xsi:type="dcterms:W3CDTF">2019-05-27T07:49:00Z</dcterms:created>
  <dcterms:modified xsi:type="dcterms:W3CDTF">2019-06-05T10:29:32Z</dcterms:modified>
</cp:coreProperties>
</file>