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8" r:id="rId19"/>
    <p:sldId id="272" r:id="rId20"/>
    <p:sldId id="279" r:id="rId21"/>
    <p:sldId id="280" r:id="rId22"/>
    <p:sldId id="286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8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3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0BCF-E0FE-432E-86E1-DC378543AA95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D8540-78D2-4CBC-83AD-B067512B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rtoisesvn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6: </a:t>
            </a:r>
          </a:p>
        </p:txBody>
      </p:sp>
    </p:spTree>
    <p:extLst>
      <p:ext uri="{BB962C8B-B14F-4D97-AF65-F5344CB8AC3E}">
        <p14:creationId xmlns:p14="http://schemas.microsoft.com/office/powerpoint/2010/main" val="35696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Internet.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Http://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svn://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svn+ssh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file://.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44346"/>
              </p:ext>
            </p:extLst>
          </p:nvPr>
        </p:nvGraphicFramePr>
        <p:xfrm>
          <a:off x="652303" y="1524483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code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(Centralized)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(Distributed)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commit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roll-back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meta-data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chuyển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repository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history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cha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đẩy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repository con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nó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ở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local, local repository.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push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muốn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870706"/>
              </p:ext>
            </p:extLst>
          </p:nvPr>
        </p:nvGraphicFramePr>
        <p:xfrm>
          <a:off x="652303" y="1524483"/>
          <a:ext cx="8596311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8902786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86334604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78734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Subverion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ngoài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vi-V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bổ sung WebDAV DeltaV, giao thức này được dựa trên HTTP và HTTPS cung cấp cho người dùng một tùy chọn để kết nối với các SVN qua web.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(SSH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giao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-&gt;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offline(server down),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bản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full copy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repository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gốc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máy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(update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server).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 tách trên GUI hay Command.</a:t>
                      </a:r>
                      <a:endParaRPr 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GUI hay Command.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https://tortoisesvn.net/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0" y="2704494"/>
            <a:ext cx="6551999" cy="39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Click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37" y="2595249"/>
            <a:ext cx="5145733" cy="40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3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26" y="2730241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66" y="2674656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9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eposiroty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server chứa SVN và đặt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server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thông thường khi tạo SVN, có một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chính được tạo ra và gọi là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các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phụ thường được đặt theo tên feature mà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đó được tạo. Với hình trên, đường nối các ô màu xanh lá thể hiện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các đường nối ô màu vàng thể hiện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branch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được tạo 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Subversion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92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hange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mô tả sự thay đổi cụ thể của 1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so với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trước 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itchFamily="34" charset="0"/>
                <a:cs typeface="Arial" pitchFamily="34" charset="0"/>
              </a:rPr>
              <a:t>Working copy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dirty="0">
                <a:latin typeface="Arial" pitchFamily="34" charset="0"/>
                <a:cs typeface="Arial" pitchFamily="34" charset="0"/>
              </a:rPr>
              <a:t> copy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dirty="0">
                <a:latin typeface="Arial" pitchFamily="34" charset="0"/>
                <a:cs typeface="Arial" pitchFamily="34" charset="0"/>
              </a:rPr>
              <a:t> SVN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tại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máy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developer</a:t>
            </a:r>
          </a:p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onflict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xung đột xảy ra khi có nhiều developer cùng làm việc với 1 working copy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VD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 A và B cùng checkout rev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ision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40 của file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6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onfig.js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au đó A sửa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function update()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 rồi commit lên 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revision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41, lúc này B cũng sửa function đó, khi B checkout về sẽ xảy ra conflict do SVN không biết được phiên bản của A hay B mới là latest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úc này, B sẽ xem xét lại code trong function, giữ lại đoạn code của A hoặc sửa nó, đánh dấu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onflict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đã 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esolve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pic>
        <p:nvPicPr>
          <p:cNvPr id="5" name="Picture 4" descr="Vấn đề cần trán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832" y="1930400"/>
            <a:ext cx="4295642" cy="3513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7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Checkout: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99336"/>
            <a:ext cx="484890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16832"/>
            <a:ext cx="47345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1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: sau khi tiến hành thay đổi, developer cảm thấy họ đã sai và muốn xóa đi làm lại từ đầu, việc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là hành động để khôi phục trạng thái của 1 hay nhiều document về 1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nào đó, thường thì sẽ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revert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về </a:t>
            </a:r>
            <a:r>
              <a:rPr lang="vi-VN" i="1" dirty="0">
                <a:latin typeface="Arial" panose="020B0604020202020204" pitchFamily="34" charset="0"/>
                <a:cs typeface="Arial" panose="020B0604020202020204" pitchFamily="34" charset="0"/>
              </a:rPr>
              <a:t>revision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hiện tại mà user đang làm 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165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22806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dirty="0"/>
              <a:t>Hệ thống </a:t>
            </a:r>
            <a:r>
              <a:rPr lang="en-US" b="1" dirty="0" err="1"/>
              <a:t>SubVersion</a:t>
            </a:r>
            <a:r>
              <a:rPr lang="en-US" dirty="0"/>
              <a:t> (</a:t>
            </a:r>
            <a:r>
              <a:rPr lang="vi-VN" dirty="0"/>
              <a:t>SVN</a:t>
            </a:r>
            <a:r>
              <a:rPr lang="en-US" dirty="0"/>
              <a:t>) </a:t>
            </a:r>
            <a:r>
              <a:rPr lang="vi-VN" dirty="0"/>
              <a:t>là một hệ thống quản lý phần </a:t>
            </a:r>
            <a:r>
              <a:rPr lang="vi-VN" b="1" dirty="0"/>
              <a:t>tài nguyên</a:t>
            </a:r>
            <a:r>
              <a:rPr lang="en-US" b="1" dirty="0"/>
              <a:t> </a:t>
            </a:r>
            <a:r>
              <a:rPr lang="en-US" dirty="0"/>
              <a:t>(code 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, video…)</a:t>
            </a:r>
            <a:r>
              <a:rPr lang="vi-VN" b="1" dirty="0"/>
              <a:t> </a:t>
            </a:r>
            <a:r>
              <a:rPr lang="vi-VN" dirty="0"/>
              <a:t>của một </a:t>
            </a:r>
            <a:r>
              <a:rPr lang="vi-VN" b="1" dirty="0"/>
              <a:t>dự</a:t>
            </a:r>
            <a:r>
              <a:rPr lang="en-US" b="1" dirty="0"/>
              <a:t> </a:t>
            </a:r>
            <a:r>
              <a:rPr lang="vi-VN" b="1" dirty="0"/>
              <a:t>án</a:t>
            </a:r>
            <a:r>
              <a:rPr lang="vi-VN" dirty="0"/>
              <a:t>. </a:t>
            </a:r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dirty="0"/>
              <a:t>Hệ thống có khả năng cập nhật, so sánh và kết hợp tài nguyên mới vào phần tài nguyên cũ</a:t>
            </a:r>
            <a:r>
              <a:rPr lang="en-US" dirty="0"/>
              <a:t> ,</a:t>
            </a:r>
            <a:r>
              <a:rPr lang="vi-VN" dirty="0"/>
              <a:t> được giới thiệu vào năm 2000 bởi công ty CollabNet </a:t>
            </a:r>
            <a:endParaRPr lang="en-US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vi-VN" dirty="0"/>
              <a:t>Đây là hệ thống hỗ trợ làm việc theo nhóm rất hiệu quả.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Subversion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SVN hoạt động theo phương 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Client/Server, code project sẽ được lưu trữ trên server (SVN hosting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GoogleCode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ác client có thể thao tác, edit trực tiếp trên đó, mọi thay đổi của từng client sẽ được lưu lại.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SVN là một giải pháp làm việc nhóm từ xa hiệu quả, an toàn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nhóm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Project,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file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tránh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khỏi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SVN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cấp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chức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năng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việc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latin typeface="Arial" pitchFamily="34" charset="0"/>
                <a:cs typeface="Arial" pitchFamily="34" charset="0"/>
              </a:rPr>
              <a:t> an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toàn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Concurrent Versioning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(CVS)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5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Source Code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(Centralized).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Upload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Subversion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SVN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file: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recover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1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1170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Đề tài 6: Quản lý mã nguồn với Subversion</vt:lpstr>
      <vt:lpstr>Mục lục</vt:lpstr>
      <vt:lpstr>Khái niệm về Subversion </vt:lpstr>
      <vt:lpstr>Khái niệm về Subversion 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Subversion làm được gì?</vt:lpstr>
      <vt:lpstr>So sánh Subversion và các tool khác</vt:lpstr>
      <vt:lpstr>So sánh Subversion và các tool khác</vt:lpstr>
      <vt:lpstr>Cài đặt SVN</vt:lpstr>
      <vt:lpstr>Cài đặt SVN</vt:lpstr>
      <vt:lpstr>Cài đặt SVN</vt:lpstr>
      <vt:lpstr>Cài đặt SVN</vt:lpstr>
      <vt:lpstr>Một số khái niệm chính trong SVN</vt:lpstr>
      <vt:lpstr>Một số khái niệm chính trong SVN</vt:lpstr>
      <vt:lpstr>Một số khái niệm chính trong SVN</vt:lpstr>
      <vt:lpstr>Một số khái niệm chính trong SVN</vt:lpstr>
      <vt:lpstr>Action quan trọng trong SVN</vt:lpstr>
      <vt:lpstr>Action quan trọng trong SVN</vt:lpstr>
      <vt:lpstr>Action quan trọng trong SVN</vt:lpstr>
      <vt:lpstr>Demo</vt:lpstr>
      <vt:lpstr>    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4: Quản lý mã nguồn với Subversion</dc:title>
  <dc:creator>Nhut Huynh</dc:creator>
  <cp:lastModifiedBy>Le, Nam Quoc</cp:lastModifiedBy>
  <cp:revision>49</cp:revision>
  <dcterms:created xsi:type="dcterms:W3CDTF">2016-10-15T08:55:50Z</dcterms:created>
  <dcterms:modified xsi:type="dcterms:W3CDTF">2016-10-19T05:45:54Z</dcterms:modified>
</cp:coreProperties>
</file>