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8" r:id="rId19"/>
    <p:sldId id="272" r:id="rId20"/>
    <p:sldId id="279" r:id="rId21"/>
    <p:sldId id="280" r:id="rId22"/>
    <p:sldId id="286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2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Merge: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1170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Đề tài 6: 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  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67</cp:revision>
  <dcterms:created xsi:type="dcterms:W3CDTF">2016-10-15T08:55:50Z</dcterms:created>
  <dcterms:modified xsi:type="dcterms:W3CDTF">2016-10-19T11:23:55Z</dcterms:modified>
</cp:coreProperties>
</file>