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88" r:id="rId3"/>
    <p:sldId id="289" r:id="rId4"/>
    <p:sldId id="291" r:id="rId5"/>
    <p:sldId id="292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6" r:id="rId21"/>
    <p:sldId id="278" r:id="rId22"/>
    <p:sldId id="272" r:id="rId23"/>
    <p:sldId id="279" r:id="rId24"/>
    <p:sldId id="280" r:id="rId25"/>
    <p:sldId id="286" r:id="rId26"/>
    <p:sldId id="281" r:id="rId27"/>
    <p:sldId id="282" r:id="rId28"/>
    <p:sldId id="283" r:id="rId29"/>
    <p:sldId id="284" r:id="rId30"/>
    <p:sldId id="290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3" autoAdjust="0"/>
    <p:restoredTop sz="94660"/>
  </p:normalViewPr>
  <p:slideViewPr>
    <p:cSldViewPr snapToGrid="0">
      <p:cViewPr>
        <p:scale>
          <a:sx n="75" d="100"/>
          <a:sy n="75" d="100"/>
        </p:scale>
        <p:origin x="114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3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7983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72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3349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35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44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8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4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5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0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9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2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8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7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ortoisesvn.net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23900" y="2718609"/>
            <a:ext cx="9766300" cy="1646302"/>
          </a:xfrm>
        </p:spPr>
        <p:txBody>
          <a:bodyPr/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PMBOK2012-5rd Edition – </a:t>
            </a:r>
            <a:b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chapter 6,</a:t>
            </a:r>
            <a:b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76" y="130658"/>
            <a:ext cx="3501523" cy="98192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148317" y="4414616"/>
            <a:ext cx="437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 </a:t>
            </a:r>
            <a:r>
              <a:rPr lang="en-US" dirty="0" err="1"/>
              <a:t>Sơn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8317" y="4883358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40642" y="4883358"/>
            <a:ext cx="44427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Lê Quốc Nam</a:t>
            </a:r>
            <a:r>
              <a:rPr lang="en-US" dirty="0"/>
              <a:t> 			- </a:t>
            </a:r>
            <a:r>
              <a:rPr lang="vi-VN" dirty="0"/>
              <a:t>1515016037</a:t>
            </a:r>
          </a:p>
          <a:p>
            <a:r>
              <a:rPr lang="vi-VN" dirty="0"/>
              <a:t>Huỳnh Minh Nhựt</a:t>
            </a:r>
            <a:r>
              <a:rPr lang="en-US" dirty="0"/>
              <a:t> 		- </a:t>
            </a:r>
            <a:r>
              <a:rPr lang="vi-VN" dirty="0"/>
              <a:t>1515061042</a:t>
            </a:r>
            <a:endParaRPr lang="en-US" dirty="0"/>
          </a:p>
          <a:p>
            <a:r>
              <a:rPr lang="vi-VN" dirty="0"/>
              <a:t>Trần Minh Đức</a:t>
            </a:r>
            <a:r>
              <a:rPr lang="en-US" dirty="0"/>
              <a:t>			– </a:t>
            </a:r>
            <a:r>
              <a:rPr lang="vi-VN" dirty="0"/>
              <a:t>1515061011</a:t>
            </a:r>
            <a:endParaRPr lang="en-US" dirty="0"/>
          </a:p>
          <a:p>
            <a:r>
              <a:rPr lang="vi-VN" dirty="0"/>
              <a:t>Đoàn Văn Lam Sơn</a:t>
            </a:r>
            <a:r>
              <a:rPr lang="en-US" dirty="0"/>
              <a:t> 		– </a:t>
            </a:r>
            <a:r>
              <a:rPr lang="vi-VN" dirty="0"/>
              <a:t>1515061057</a:t>
            </a:r>
            <a:endParaRPr lang="en-US" dirty="0"/>
          </a:p>
          <a:p>
            <a:r>
              <a:rPr lang="vi-VN" dirty="0"/>
              <a:t>Phạm Nguyễn Ngọc Thảo</a:t>
            </a:r>
            <a:r>
              <a:rPr lang="en-US" dirty="0"/>
              <a:t>  - </a:t>
            </a:r>
            <a:r>
              <a:rPr lang="vi-VN" dirty="0"/>
              <a:t>1515061065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89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8328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Source Code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(Centralized).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linh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2313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8329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SVN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file server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Download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Upload file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29752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7696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SVN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file: file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lúc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SVN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recover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version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cũ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617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0738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client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LAN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Internet.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Client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SVN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32958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8328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khá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server.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lúc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00573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896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Http://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https://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svn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svn://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svn+ssh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file://.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18340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tool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944346"/>
              </p:ext>
            </p:extLst>
          </p:nvPr>
        </p:nvGraphicFramePr>
        <p:xfrm>
          <a:off x="652303" y="1524483"/>
          <a:ext cx="8596311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890278623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86334604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787340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Subverion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7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thống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source code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tập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(Centralized)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source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tập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(Centralized)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một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phương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pháp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phiên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bản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theo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hướng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tán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(Distributed)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commit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roll-back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lại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trạng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thái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trước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thê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roll-back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commit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được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roll-back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lại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trạng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thái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trước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đó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7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tập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tin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được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loại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bỏ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vẫn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theo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history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meta-data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nó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trước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đó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Tập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tin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bị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chuyển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sẽ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mất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history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trước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đó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Commit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update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trực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tiếp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mà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phải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thông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qua repository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gốc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server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theo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history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53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khả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đẩy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bất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cứ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những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đến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repository cha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Chỉ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đẩy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những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mới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repository con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nó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Tất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thao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đề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ở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local, local repository.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những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push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server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muốn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634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49239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tool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870706"/>
              </p:ext>
            </p:extLst>
          </p:nvPr>
        </p:nvGraphicFramePr>
        <p:xfrm>
          <a:off x="652303" y="1524483"/>
          <a:ext cx="8596311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890278623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86334604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787340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Subverion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7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SSH,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ngoài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còn</a:t>
                      </a:r>
                      <a:r>
                        <a:rPr lang="vi-VN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bổ sung WebDAV DeltaV, giao thức này được dựa trên HTTP và HTTPS cung cấp cho người dùng một tùy chọn để kết nối với các SVN qua web.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giao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thức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SSH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truyền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tải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SSH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truyền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tải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(SSH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1 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giao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thức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mạng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server down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thì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khác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update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server -&gt;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khả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offline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server down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thì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khác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update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server -&gt;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khả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offline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khả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offline(server down),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vì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mỗi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bản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copy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đều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full copy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repository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gốc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máy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(update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trực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tiếp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cần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server).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53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Thao tách trên GUI hay Command.</a:t>
                      </a:r>
                      <a:endParaRPr lang="en-US" sz="18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GUI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GUI hay Command.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634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22912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5799"/>
            <a:ext cx="8596668" cy="388077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Download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https://tortoisesvn.net/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360" y="2119704"/>
            <a:ext cx="6551999" cy="399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0657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5740"/>
            <a:ext cx="8596668" cy="388077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Click Next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37" y="1930400"/>
            <a:ext cx="5145733" cy="403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3861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800" y="2125134"/>
            <a:ext cx="8575503" cy="2548466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PMBOK2012-5rd Edition  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6: QUẢN LÝ TIẾN ĐỘ DỰ ÁN</a:t>
            </a:r>
          </a:p>
        </p:txBody>
      </p:sp>
    </p:spTree>
    <p:extLst>
      <p:ext uri="{BB962C8B-B14F-4D97-AF65-F5344CB8AC3E}">
        <p14:creationId xmlns:p14="http://schemas.microsoft.com/office/powerpoint/2010/main" val="190685246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3268"/>
            <a:ext cx="8596668" cy="388077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858" y="2039125"/>
            <a:ext cx="48482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9492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2636"/>
            <a:ext cx="8596668" cy="388077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Finish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766" y="2036703"/>
            <a:ext cx="48482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9150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6431"/>
            <a:ext cx="8596668" cy="388077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eposiroty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: server chứa SVN và đặt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roject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EAD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Repository server </a:t>
            </a:r>
          </a:p>
          <a:p>
            <a:pPr>
              <a:buFont typeface="Wingdings" pitchFamily="2" charset="2"/>
              <a:buChar char="ü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: thông thường khi tạo SVN, có một </a:t>
            </a: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branch 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chính được tạo ra và gọi là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, các </a:t>
            </a: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branch 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phụ thường được đặt theo tên feature mà </a:t>
            </a: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branch 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đó được tạo. Với hình trên, đường nối các ô màu xanh lá thể hiện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, các đường nối ô màu vàng thể hiện </a:t>
            </a: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branch 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được tạo ra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89793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7696"/>
            <a:ext cx="8596668" cy="388077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hange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: mô tả sự thay đổi cụ thể của 1 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revision 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so với 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revision 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trước đó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800" i="1" dirty="0">
                <a:latin typeface="Arial" pitchFamily="34" charset="0"/>
                <a:cs typeface="Arial" pitchFamily="34" charset="0"/>
              </a:rPr>
              <a:t>Working copy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bản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copy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toàn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bộ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SVN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tại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developer</a:t>
            </a:r>
          </a:p>
          <a:p>
            <a:pPr>
              <a:buFont typeface="Wingdings" pitchFamily="2" charset="2"/>
              <a:buChar char="ü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onflict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: xung đột xảy ra khi có nhiều developer cùng làm việc với 1 working copy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VD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 A và B cùng checkout rev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ision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40 của file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36145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4533"/>
            <a:ext cx="8596668" cy="388077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onfig.js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au đó A sửa 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function update()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 rồi commit lên 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revision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41, lúc này B cũng sửa function đó, khi B checkout về sẽ xảy ra conflict do SVN không biết được phiên bản của A hay B mới là latest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esolve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úc này, B sẽ xem xét lại code trong function, giữ lại đoạn code của A hoặc sửa nó, đánh dấu 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onflict 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đã được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esolve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709195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pic>
        <p:nvPicPr>
          <p:cNvPr id="5" name="Picture 4" descr="Vấn đề cần tránh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832" y="1930400"/>
            <a:ext cx="4295642" cy="3513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77318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1371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Checkout: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ở client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copy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139848"/>
            <a:ext cx="4848902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3835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0105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Commit: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server.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594" y="2800905"/>
            <a:ext cx="4734586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14729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0737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tin.</a:t>
            </a:r>
          </a:p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evert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: sau khi tiến hành thay đổi, developer cảm thấy họ đã sai và muốn xóa đi làm lại từ đầu, việc 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revert 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là hành động để khôi phục trạng thái của 1 hay nhiều document về 1 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revision 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nào đó, thường thì sẽ 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revert 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về 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revision 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hiện tại mà user đang làm việc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45811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1403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234" y="380217"/>
            <a:ext cx="9762066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(QLTGDA)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5700" y="1992292"/>
            <a:ext cx="7632218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Lâp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kế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hoạch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quán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lý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lích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trình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Xác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định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hoạt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động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Sắp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xếp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các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hoạt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động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Ước lượng nguồn lưc cho hoạt động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Uớc lượng thời gian hoàn thành hoạt động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Phát triển lịch trình d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ự</a:t>
            </a:r>
            <a:r>
              <a:rPr lang="vi-V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án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Kiểm soát lịch trình d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ự</a:t>
            </a:r>
            <a:r>
              <a:rPr lang="vi-V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án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106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1233" y="215900"/>
            <a:ext cx="7766936" cy="926636"/>
          </a:xfrm>
        </p:spPr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2800" y="1371600"/>
            <a:ext cx="975940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Đoàn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trưởng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trello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chia task.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SVN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source code, </a:t>
            </a:r>
          </a:p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conflict, retrieve history revision.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Kĩ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google,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8919711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81650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5200" dirty="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22806959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Subversion</a:t>
            </a:r>
          </a:p>
        </p:txBody>
      </p:sp>
    </p:spTree>
    <p:extLst>
      <p:ext uri="{BB962C8B-B14F-4D97-AF65-F5344CB8AC3E}">
        <p14:creationId xmlns:p14="http://schemas.microsoft.com/office/powerpoint/2010/main" val="407333133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5799"/>
            <a:ext cx="8596668" cy="3880773"/>
          </a:xfrm>
        </p:spPr>
        <p:txBody>
          <a:bodyPr>
            <a:no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Subversion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Subversion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tool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Subversion</a:t>
            </a:r>
          </a:p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Subversion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2029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Subversion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1371"/>
            <a:ext cx="8596668" cy="388077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vi-VN" sz="2800" dirty="0"/>
              <a:t>Hệ thống </a:t>
            </a:r>
            <a:r>
              <a:rPr lang="en-US" sz="2800" b="1" dirty="0" err="1"/>
              <a:t>SubVersion</a:t>
            </a:r>
            <a:r>
              <a:rPr lang="en-US" sz="2800" dirty="0"/>
              <a:t> (</a:t>
            </a:r>
            <a:r>
              <a:rPr lang="vi-VN" sz="2800" dirty="0"/>
              <a:t>SVN</a:t>
            </a:r>
            <a:r>
              <a:rPr lang="en-US" sz="2800" dirty="0"/>
              <a:t>) </a:t>
            </a:r>
            <a:r>
              <a:rPr lang="vi-VN" sz="2800" dirty="0"/>
              <a:t>là một hệ thống quản lý phần </a:t>
            </a:r>
            <a:r>
              <a:rPr lang="vi-VN" sz="2800" b="1" dirty="0"/>
              <a:t>tài nguyên</a:t>
            </a:r>
            <a:r>
              <a:rPr lang="en-US" sz="2800" b="1" dirty="0"/>
              <a:t> </a:t>
            </a:r>
            <a:r>
              <a:rPr lang="en-US" sz="2800" dirty="0"/>
              <a:t>(code ,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, video…)</a:t>
            </a:r>
            <a:r>
              <a:rPr lang="vi-VN" sz="2800" b="1" dirty="0"/>
              <a:t> </a:t>
            </a:r>
            <a:r>
              <a:rPr lang="vi-VN" sz="2800" dirty="0"/>
              <a:t>của một </a:t>
            </a:r>
            <a:r>
              <a:rPr lang="vi-VN" sz="2800" b="1" dirty="0"/>
              <a:t>dự</a:t>
            </a:r>
            <a:r>
              <a:rPr lang="en-US" sz="2800" b="1" dirty="0"/>
              <a:t> </a:t>
            </a:r>
            <a:r>
              <a:rPr lang="vi-VN" sz="2800" b="1" dirty="0"/>
              <a:t>án</a:t>
            </a:r>
            <a:r>
              <a:rPr lang="vi-VN" sz="2800" dirty="0"/>
              <a:t>. </a:t>
            </a:r>
            <a:endParaRPr lang="en-US" sz="2800" dirty="0"/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vi-VN" sz="2800" dirty="0"/>
              <a:t>Hệ thống có khả năng cập nhật, so sánh và kết hợp tài nguyên mới vào phần tài nguyên cũ</a:t>
            </a:r>
            <a:r>
              <a:rPr lang="en-US" sz="2800" dirty="0"/>
              <a:t> ,</a:t>
            </a:r>
            <a:r>
              <a:rPr lang="vi-VN" sz="2800" dirty="0"/>
              <a:t> được giới thiệu vào năm 2000 bởi công ty CollabNet </a:t>
            </a:r>
            <a:endParaRPr lang="en-US" sz="2800" dirty="0"/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vi-VN" sz="2800" dirty="0"/>
              <a:t>Đây là hệ thống hỗ trợ làm việc theo nhóm rất hiệu quả.</a:t>
            </a:r>
            <a:endParaRPr lang="en-US" sz="2800" dirty="0"/>
          </a:p>
          <a:p>
            <a:pPr>
              <a:spcBef>
                <a:spcPts val="0"/>
              </a:spcBef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857960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Subversion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2636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SVN hoạt động theo phương thức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Client/Server, code project sẽ được lưu trữ trên server (SVN hosting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GoogleCode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,…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ác client có thể thao tác, edit trực tiếp trên đó, mọi thay đổi của từng client sẽ được lưu lại.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SVN là một giải pháp làm việc nhóm từ xa hiệu quả, an toàn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563088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9594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nhóm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cùng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Project,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cùng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chỉnh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sửa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nội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dung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file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điều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tránh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khỏi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SVN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cung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cấp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chức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này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đơn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giản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an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toàn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472492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7696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Concurrent Versioning System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(CVS)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cũ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cứ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05282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1346</Words>
  <Application>Microsoft Office PowerPoint</Application>
  <PresentationFormat>Widescreen</PresentationFormat>
  <Paragraphs>133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Trebuchet MS</vt:lpstr>
      <vt:lpstr>Wingdings</vt:lpstr>
      <vt:lpstr>Wingdings 3</vt:lpstr>
      <vt:lpstr>Facet</vt:lpstr>
      <vt:lpstr>PMBOK2012-5rd Edition –  chapter 6, Quản lý mã nguồn với  Subversion</vt:lpstr>
      <vt:lpstr>PMBOK2012-5rd Edition   Chương 6: QUẢN LÝ TIẾN ĐỘ DỰ ÁN</vt:lpstr>
      <vt:lpstr>PowerPoint Presentation</vt:lpstr>
      <vt:lpstr>Quản lý mã nguồn với Subversion</vt:lpstr>
      <vt:lpstr>Mục lục</vt:lpstr>
      <vt:lpstr>Khái niệm về Subversion </vt:lpstr>
      <vt:lpstr>Khái niệm về Subversion </vt:lpstr>
      <vt:lpstr>Subversion làm được gì?</vt:lpstr>
      <vt:lpstr>Subversion làm được gì?</vt:lpstr>
      <vt:lpstr>Subversion làm được gì?</vt:lpstr>
      <vt:lpstr>Subversion làm được gì?</vt:lpstr>
      <vt:lpstr>Subversion làm được gì?</vt:lpstr>
      <vt:lpstr>Subversion làm được gì?</vt:lpstr>
      <vt:lpstr>Subversion làm được gì?</vt:lpstr>
      <vt:lpstr>Subversion làm được gì?</vt:lpstr>
      <vt:lpstr>So sánh Subversion và các tool khác</vt:lpstr>
      <vt:lpstr>So sánh Subversion và các tool khác</vt:lpstr>
      <vt:lpstr>Cài đặt SVN</vt:lpstr>
      <vt:lpstr>Cài đặt SVN</vt:lpstr>
      <vt:lpstr>Cài đặt SVN</vt:lpstr>
      <vt:lpstr>Cài đặt SVN</vt:lpstr>
      <vt:lpstr>Một số khái niệm chính trong SVN</vt:lpstr>
      <vt:lpstr>Một số khái niệm chính trong SVN</vt:lpstr>
      <vt:lpstr>Một số khái niệm chính trong SVN</vt:lpstr>
      <vt:lpstr>Một số khái niệm chính trong SVN</vt:lpstr>
      <vt:lpstr>Action quan trọng trong SVN</vt:lpstr>
      <vt:lpstr>Action quan trọng trong SVN</vt:lpstr>
      <vt:lpstr>Action quan trọng trong SVN</vt:lpstr>
      <vt:lpstr>Demo</vt:lpstr>
      <vt:lpstr>Bài học kinh nghiệm</vt:lpstr>
      <vt:lpstr>    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 4: Quản lý mã nguồn với Subversion</dc:title>
  <dc:creator>Nhut Huynh</dc:creator>
  <cp:lastModifiedBy>Le, Nam Quoc</cp:lastModifiedBy>
  <cp:revision>113</cp:revision>
  <dcterms:created xsi:type="dcterms:W3CDTF">2016-10-15T08:55:50Z</dcterms:created>
  <dcterms:modified xsi:type="dcterms:W3CDTF">2016-10-19T12:02:54Z</dcterms:modified>
</cp:coreProperties>
</file>