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8" r:id="rId3"/>
    <p:sldId id="289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8" r:id="rId22"/>
    <p:sldId id="272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90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3900" y="2718609"/>
            <a:ext cx="9766300" cy="16463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–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chapter 6,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" y="130658"/>
            <a:ext cx="3501523" cy="98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8317" y="4414616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Sơn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317" y="488335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642" y="4883358"/>
            <a:ext cx="444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Lê Quốc Nam</a:t>
            </a:r>
            <a:r>
              <a:rPr lang="en-US" dirty="0"/>
              <a:t> 			- </a:t>
            </a:r>
            <a:r>
              <a:rPr lang="vi-VN" dirty="0"/>
              <a:t>1515016037</a:t>
            </a:r>
          </a:p>
          <a:p>
            <a:r>
              <a:rPr lang="vi-VN" dirty="0"/>
              <a:t>Huỳnh Minh Nhựt</a:t>
            </a:r>
            <a:r>
              <a:rPr lang="en-US" dirty="0"/>
              <a:t> 		- </a:t>
            </a:r>
            <a:r>
              <a:rPr lang="vi-VN" dirty="0"/>
              <a:t>1515061042</a:t>
            </a:r>
            <a:endParaRPr lang="en-US" dirty="0"/>
          </a:p>
          <a:p>
            <a:r>
              <a:rPr lang="vi-VN" dirty="0"/>
              <a:t>Trần Minh Đức</a:t>
            </a:r>
            <a:r>
              <a:rPr lang="en-US" dirty="0"/>
              <a:t>			– </a:t>
            </a:r>
            <a:r>
              <a:rPr lang="vi-VN" dirty="0"/>
              <a:t>1515061011</a:t>
            </a:r>
            <a:endParaRPr lang="en-US" dirty="0"/>
          </a:p>
          <a:p>
            <a:r>
              <a:rPr lang="vi-VN" dirty="0"/>
              <a:t>Đoàn Văn Lam Sơn</a:t>
            </a:r>
            <a:r>
              <a:rPr lang="en-US" dirty="0"/>
              <a:t> 		– </a:t>
            </a:r>
            <a:r>
              <a:rPr lang="vi-VN" dirty="0"/>
              <a:t>1515061057</a:t>
            </a:r>
            <a:endParaRPr lang="en-US" dirty="0"/>
          </a:p>
          <a:p>
            <a:r>
              <a:rPr lang="vi-VN" dirty="0"/>
              <a:t>Phạm Nguyễn Ngọc Thảo</a:t>
            </a:r>
            <a:r>
              <a:rPr lang="en-US" dirty="0"/>
              <a:t>  - </a:t>
            </a:r>
            <a:r>
              <a:rPr lang="vi-VN" dirty="0"/>
              <a:t>1515061065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9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(Wikipedia)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11970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740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1930400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2125134"/>
            <a:ext cx="8575503" cy="254846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QUẢN LÝ TIẾN ĐỘ DỰ ÁN</a:t>
            </a:r>
          </a:p>
        </p:txBody>
      </p:sp>
    </p:spTree>
    <p:extLst>
      <p:ext uri="{BB962C8B-B14F-4D97-AF65-F5344CB8AC3E}">
        <p14:creationId xmlns:p14="http://schemas.microsoft.com/office/powerpoint/2010/main" val="19068524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268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58" y="2039125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036703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3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53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9848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10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2800905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380217"/>
            <a:ext cx="97620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700" y="1992292"/>
            <a:ext cx="763221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Lâp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Ước lượng nguồn lưc cho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Uớc lượng thời gian hoàn thành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Phát triển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Kiểm soát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233" y="215900"/>
            <a:ext cx="7766936" cy="926636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0" y="1371600"/>
            <a:ext cx="975940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task.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conflict, retrieve history revision.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9197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 err="1"/>
              <a:t>Cảm</a:t>
            </a:r>
            <a:r>
              <a:rPr lang="en-US" sz="5200" dirty="0"/>
              <a:t> </a:t>
            </a:r>
            <a:r>
              <a:rPr lang="en-US" sz="5200" dirty="0" err="1"/>
              <a:t>ơn</a:t>
            </a:r>
            <a:r>
              <a:rPr lang="en-US" sz="5200" dirty="0"/>
              <a:t> </a:t>
            </a:r>
            <a:r>
              <a:rPr lang="en-US" sz="5200" dirty="0" err="1"/>
              <a:t>thầy</a:t>
            </a:r>
            <a:r>
              <a:rPr lang="en-US" sz="5200" dirty="0"/>
              <a:t> </a:t>
            </a:r>
            <a:r>
              <a:rPr lang="en-US" sz="5200" dirty="0" err="1"/>
              <a:t>và</a:t>
            </a:r>
            <a:r>
              <a:rPr lang="en-US" sz="5200" dirty="0"/>
              <a:t> </a:t>
            </a:r>
            <a:r>
              <a:rPr lang="en-US" sz="5200" dirty="0" err="1"/>
              <a:t>các</a:t>
            </a:r>
            <a:r>
              <a:rPr lang="en-US" sz="5200" dirty="0"/>
              <a:t> </a:t>
            </a:r>
            <a:r>
              <a:rPr lang="en-US" sz="5200" dirty="0" err="1"/>
              <a:t>bạn</a:t>
            </a:r>
            <a:r>
              <a:rPr lang="en-US" sz="5200" dirty="0"/>
              <a:t> </a:t>
            </a:r>
            <a:r>
              <a:rPr lang="en-US" sz="5200" dirty="0" err="1"/>
              <a:t>đã</a:t>
            </a:r>
            <a:r>
              <a:rPr lang="en-US" sz="5200" dirty="0"/>
              <a:t> </a:t>
            </a:r>
            <a:r>
              <a:rPr lang="en-US" sz="5200" dirty="0" err="1"/>
              <a:t>lắng</a:t>
            </a:r>
            <a:r>
              <a:rPr lang="en-US" sz="5200" dirty="0"/>
              <a:t> </a:t>
            </a:r>
            <a:r>
              <a:rPr lang="en-US" sz="5200" dirty="0" err="1"/>
              <a:t>nghe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</p:spTree>
    <p:extLst>
      <p:ext uri="{BB962C8B-B14F-4D97-AF65-F5344CB8AC3E}">
        <p14:creationId xmlns:p14="http://schemas.microsoft.com/office/powerpoint/2010/main" val="4073331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02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</a:t>
            </a:r>
            <a:r>
              <a:rPr lang="en-US" sz="2800" b="1" dirty="0" err="1"/>
              <a:t>SubVersion</a:t>
            </a:r>
            <a:r>
              <a:rPr lang="en-US" sz="2800" dirty="0"/>
              <a:t> (</a:t>
            </a:r>
            <a:r>
              <a:rPr lang="vi-VN" sz="2800" dirty="0"/>
              <a:t>SVN</a:t>
            </a:r>
            <a:r>
              <a:rPr lang="en-US" sz="2800" dirty="0"/>
              <a:t>) </a:t>
            </a:r>
            <a:r>
              <a:rPr lang="vi-VN" sz="2800" dirty="0"/>
              <a:t>là một hệ thống quản lý phần </a:t>
            </a:r>
            <a:r>
              <a:rPr lang="vi-VN" sz="2800" b="1" dirty="0"/>
              <a:t>tài nguyên</a:t>
            </a:r>
            <a:r>
              <a:rPr lang="en-US" sz="2800" b="1" dirty="0"/>
              <a:t> </a:t>
            </a:r>
            <a:r>
              <a:rPr lang="en-US" sz="2800" dirty="0"/>
              <a:t>(code 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, video…)</a:t>
            </a:r>
            <a:r>
              <a:rPr lang="vi-VN" sz="2800" b="1" dirty="0"/>
              <a:t> </a:t>
            </a:r>
            <a:r>
              <a:rPr lang="vi-VN" sz="2800" dirty="0"/>
              <a:t>của một </a:t>
            </a:r>
            <a:r>
              <a:rPr lang="vi-VN" sz="2800" b="1" dirty="0"/>
              <a:t>dự</a:t>
            </a:r>
            <a:r>
              <a:rPr lang="en-US" sz="2800" b="1" dirty="0"/>
              <a:t> </a:t>
            </a:r>
            <a:r>
              <a:rPr lang="vi-VN" sz="2800" b="1" dirty="0"/>
              <a:t>án</a:t>
            </a:r>
            <a:r>
              <a:rPr lang="vi-VN" sz="2800" dirty="0"/>
              <a:t>.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có khả năng cập nhật, so sánh và kết hợp tài nguyên mới vào phần tài nguyên cũ</a:t>
            </a:r>
            <a:r>
              <a:rPr lang="en-US" sz="2800" dirty="0"/>
              <a:t> ,</a:t>
            </a:r>
            <a:r>
              <a:rPr lang="vi-VN" sz="2800" dirty="0"/>
              <a:t> được giới thiệu vào năm 2000 bởi công ty CollabNet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Đây là hệ thống hỗ trợ làm việc theo nhóm rất hiệu quả.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59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1343</Words>
  <Application>Microsoft Office PowerPoint</Application>
  <PresentationFormat>Widescreen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PMBOK2012-5rd Edition –  chapter 6, Quản lý mã nguồn với  Subversion</vt:lpstr>
      <vt:lpstr>PMBOK2012-5rd Edition   Chương 6: QUẢN LÝ TIẾN ĐỘ DỰ ÁN</vt:lpstr>
      <vt:lpstr>PowerPoint Presentation</vt:lpstr>
      <vt:lpstr>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 (Wikipedia)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Bài học kinh nghiệm</vt:lpstr>
      <vt:lpstr>    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117</cp:revision>
  <dcterms:created xsi:type="dcterms:W3CDTF">2016-10-15T08:55:50Z</dcterms:created>
  <dcterms:modified xsi:type="dcterms:W3CDTF">2016-10-19T12:30:43Z</dcterms:modified>
</cp:coreProperties>
</file>