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8" r:id="rId3"/>
    <p:sldId id="289" r:id="rId4"/>
    <p:sldId id="291" r:id="rId5"/>
    <p:sldId id="292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6" r:id="rId21"/>
    <p:sldId id="278" r:id="rId22"/>
    <p:sldId id="272" r:id="rId23"/>
    <p:sldId id="279" r:id="rId24"/>
    <p:sldId id="280" r:id="rId25"/>
    <p:sldId id="286" r:id="rId26"/>
    <p:sldId id="281" r:id="rId27"/>
    <p:sldId id="282" r:id="rId28"/>
    <p:sldId id="283" r:id="rId29"/>
    <p:sldId id="284" r:id="rId30"/>
    <p:sldId id="290" r:id="rId31"/>
    <p:sldId id="285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98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34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0BCF-E0FE-432E-86E1-DC378543AA95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23900" y="2718609"/>
            <a:ext cx="9766300" cy="1646302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–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chapter 6,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76" y="130658"/>
            <a:ext cx="3501523" cy="9819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48317" y="4414616"/>
            <a:ext cx="444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8317" y="488335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0642" y="4883358"/>
            <a:ext cx="4442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Lê Quốc Nam</a:t>
            </a:r>
            <a:r>
              <a:rPr lang="en-US" dirty="0"/>
              <a:t> 			- </a:t>
            </a:r>
            <a:r>
              <a:rPr lang="vi-VN" dirty="0"/>
              <a:t>1515016037</a:t>
            </a:r>
          </a:p>
          <a:p>
            <a:r>
              <a:rPr lang="vi-VN" dirty="0"/>
              <a:t>Huỳnh Minh Nhựt</a:t>
            </a:r>
            <a:r>
              <a:rPr lang="en-US" dirty="0"/>
              <a:t> 		- </a:t>
            </a:r>
            <a:r>
              <a:rPr lang="vi-VN" dirty="0"/>
              <a:t>1515061042</a:t>
            </a:r>
            <a:endParaRPr lang="en-US" dirty="0"/>
          </a:p>
          <a:p>
            <a:r>
              <a:rPr lang="vi-VN" dirty="0"/>
              <a:t>Trần Minh Đức</a:t>
            </a:r>
            <a:r>
              <a:rPr lang="en-US" dirty="0"/>
              <a:t>			– </a:t>
            </a:r>
            <a:r>
              <a:rPr lang="vi-VN" dirty="0"/>
              <a:t>1515061011</a:t>
            </a:r>
            <a:endParaRPr lang="en-US" dirty="0"/>
          </a:p>
          <a:p>
            <a:r>
              <a:rPr lang="vi-VN" dirty="0"/>
              <a:t>Đoàn Văn Lam Sơn</a:t>
            </a:r>
            <a:r>
              <a:rPr lang="en-US" dirty="0"/>
              <a:t> 		– </a:t>
            </a:r>
            <a:r>
              <a:rPr lang="vi-VN" dirty="0"/>
              <a:t>1515061057</a:t>
            </a:r>
            <a:endParaRPr lang="en-US" dirty="0"/>
          </a:p>
          <a:p>
            <a:r>
              <a:rPr lang="vi-VN" dirty="0"/>
              <a:t>Phạm Nguyễn Ngọc Thảo</a:t>
            </a:r>
            <a:r>
              <a:rPr lang="en-US" dirty="0"/>
              <a:t>  - </a:t>
            </a:r>
            <a:r>
              <a:rPr lang="vi-VN" dirty="0"/>
              <a:t>1515061065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8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(Centralized).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31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Upload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75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recover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17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Internet.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95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32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057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96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Http://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svn://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svn+ssh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file://.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834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(Wikipedia)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44346"/>
              </p:ext>
            </p:extLst>
          </p:nvPr>
        </p:nvGraphicFramePr>
        <p:xfrm>
          <a:off x="652303" y="1524483"/>
          <a:ext cx="859631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code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(Distributed)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meta-data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repository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cha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con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local, local repository.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push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muốn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923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870706"/>
              </p:ext>
            </p:extLst>
          </p:nvPr>
        </p:nvGraphicFramePr>
        <p:xfrm>
          <a:off x="652303" y="1524483"/>
          <a:ext cx="859631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ngoài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vi-V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bổ sung WebDAV DeltaV, giao thức này được dựa trên HTTP và HTTPS cung cấp cho người dùng một tùy chọn để kết nối với các SVN qua web.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(SSH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offline(server down),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full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repository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server).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 tách trên GUI hay Command.</a:t>
                      </a:r>
                      <a:endParaRPr 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 hay Command.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291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https://tortoisesvn.net/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0" y="2119704"/>
            <a:ext cx="6551999" cy="39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5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740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Click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7" y="1930400"/>
            <a:ext cx="5145733" cy="4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6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2125134"/>
            <a:ext cx="8575503" cy="254846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PMBOK2012-5rd Edition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6: QUẢN LÝ TIẾN ĐỘ DỰ ÁN</a:t>
            </a:r>
          </a:p>
        </p:txBody>
      </p:sp>
    </p:spTree>
    <p:extLst>
      <p:ext uri="{BB962C8B-B14F-4D97-AF65-F5344CB8AC3E}">
        <p14:creationId xmlns:p14="http://schemas.microsoft.com/office/powerpoint/2010/main" val="19068524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268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58" y="2039125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49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66" y="2036703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15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431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eposiroty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server chứa SVN và đặt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server </a:t>
            </a:r>
          </a:p>
          <a:p>
            <a:pPr>
              <a:buFont typeface="Wingdings" pitchFamily="2" charset="2"/>
              <a:buChar char="ü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thông thường khi tạo SVN, có một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chính được tạo ra và gọi là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phụ thường được đặt theo tên feature mà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đó được tạo. Với hình trên, đường nối các ô màu xanh lá thể hiện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các đường nối ô màu vàng thể hiện 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được tạo 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79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hange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mô tả sự thay đổi cụ thể của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so với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trước đó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Working copy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copy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developer</a:t>
            </a: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xung đột xảy ra khi có nhiều developer cùng làm việc với 1 working copy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 A và B cùng checkout rev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ision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40 của file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6145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533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onfig.js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au đó A sửa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function update()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 rồi commit lên 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41, lúc này B cũng sửa function đó, khi B checkout về sẽ xảy ra conflict do SVN không biết được phiên bản của A hay B mới là latest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úc này, B sẽ xem xét lại code trong function, giữ lại đoạn code của A hoặc sửa nó, đánh dấu 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onflict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đã 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0919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pic>
        <p:nvPicPr>
          <p:cNvPr id="5" name="Picture 4" descr="Vấn đề cần trán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2" y="1930400"/>
            <a:ext cx="4295642" cy="3513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7318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Checkout: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ở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39848"/>
            <a:ext cx="484890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83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10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Commit: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4" y="2800905"/>
            <a:ext cx="473458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472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73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evert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: sau khi tiến hành thay đổi, developer cảm thấy họ đã sai và muốn xóa đi làm lại từ đầu, việc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là hành động để khôi phục trạng thái của 1 hay nhiều document về 1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nào đó, thường thì sẽ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về </a:t>
            </a:r>
            <a:r>
              <a:rPr lang="vi-VN" sz="2800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hiện tại mà user đang làm việc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81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34" y="380217"/>
            <a:ext cx="97620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5700" y="1992292"/>
            <a:ext cx="763221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Lâp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lịch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định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Sắp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xếp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Ước lượng nguồn lưc cho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Uớc lượng thời gian hoàn thành hoạt động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Phát triển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Kiểm soát lịch trình 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ự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án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0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1233" y="215900"/>
            <a:ext cx="7766936" cy="926636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0" y="1371600"/>
            <a:ext cx="975940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task.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code, 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conflict, retrieve history revision.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891971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165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200" dirty="0" err="1"/>
              <a:t>Cảm</a:t>
            </a:r>
            <a:r>
              <a:rPr lang="en-US" sz="5200" dirty="0"/>
              <a:t> </a:t>
            </a:r>
            <a:r>
              <a:rPr lang="en-US" sz="5200" dirty="0" err="1"/>
              <a:t>ơn</a:t>
            </a:r>
            <a:r>
              <a:rPr lang="en-US" sz="5200" dirty="0"/>
              <a:t> </a:t>
            </a:r>
            <a:r>
              <a:rPr lang="en-US" sz="5200" dirty="0" err="1"/>
              <a:t>thầy</a:t>
            </a:r>
            <a:r>
              <a:rPr lang="en-US" sz="5200" dirty="0"/>
              <a:t> </a:t>
            </a:r>
            <a:r>
              <a:rPr lang="en-US" sz="5200" dirty="0" err="1"/>
              <a:t>và</a:t>
            </a:r>
            <a:r>
              <a:rPr lang="en-US" sz="5200" dirty="0"/>
              <a:t> </a:t>
            </a:r>
            <a:r>
              <a:rPr lang="en-US" sz="5200" dirty="0" err="1"/>
              <a:t>các</a:t>
            </a:r>
            <a:r>
              <a:rPr lang="en-US" sz="5200" dirty="0"/>
              <a:t> </a:t>
            </a:r>
            <a:r>
              <a:rPr lang="en-US" sz="5200" dirty="0" err="1"/>
              <a:t>bạn</a:t>
            </a:r>
            <a:r>
              <a:rPr lang="en-US" sz="5200" dirty="0"/>
              <a:t> </a:t>
            </a:r>
            <a:r>
              <a:rPr lang="en-US" sz="5200" dirty="0" err="1"/>
              <a:t>đã</a:t>
            </a:r>
            <a:r>
              <a:rPr lang="en-US" sz="5200" dirty="0"/>
              <a:t> </a:t>
            </a:r>
            <a:r>
              <a:rPr lang="en-US" sz="5200" dirty="0" err="1"/>
              <a:t>lắng</a:t>
            </a:r>
            <a:r>
              <a:rPr lang="en-US" sz="5200" dirty="0"/>
              <a:t> </a:t>
            </a:r>
            <a:r>
              <a:rPr lang="en-US" sz="5200" dirty="0" err="1"/>
              <a:t>nghe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22806959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165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5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96884"/>
              </p:ext>
            </p:extLst>
          </p:nvPr>
        </p:nvGraphicFramePr>
        <p:xfrm>
          <a:off x="708862" y="1081173"/>
          <a:ext cx="8128000" cy="413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34304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5105855"/>
                    </a:ext>
                  </a:extLst>
                </a:gridCol>
              </a:tblGrid>
              <a:tr h="503078"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Đánh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79255"/>
                  </a:ext>
                </a:extLst>
              </a:tr>
              <a:tr h="908690">
                <a:tc>
                  <a:txBody>
                    <a:bodyPr/>
                    <a:lstStyle/>
                    <a:p>
                      <a:r>
                        <a:rPr lang="en-US" dirty="0" err="1"/>
                        <a:t>Đoàn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Văn</a:t>
                      </a:r>
                      <a:r>
                        <a:rPr lang="en-US" baseline="0" dirty="0"/>
                        <a:t> Lam </a:t>
                      </a:r>
                      <a:r>
                        <a:rPr lang="en-US" baseline="0" dirty="0" err="1"/>
                        <a:t>Sơn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trách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nhiệm</a:t>
                      </a:r>
                      <a:r>
                        <a:rPr lang="en-US" baseline="0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56817"/>
                  </a:ext>
                </a:extLst>
              </a:tr>
              <a:tr h="908690"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baseline="0" dirty="0"/>
                        <a:t> Minh </a:t>
                      </a:r>
                      <a:r>
                        <a:rPr lang="en-US" baseline="0" dirty="0" err="1"/>
                        <a:t>Đức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với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nhóm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chịu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41415"/>
                  </a:ext>
                </a:extLst>
              </a:tr>
              <a:tr h="908690">
                <a:tc>
                  <a:txBody>
                    <a:bodyPr/>
                    <a:lstStyle/>
                    <a:p>
                      <a:r>
                        <a:rPr lang="en-US" dirty="0" err="1"/>
                        <a:t>Phạm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Nguyễn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Chịu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khó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đội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mưa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nhóm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vì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trễ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05768"/>
                  </a:ext>
                </a:extLst>
              </a:tr>
              <a:tr h="908690">
                <a:tc>
                  <a:txBody>
                    <a:bodyPr/>
                    <a:lstStyle/>
                    <a:p>
                      <a:r>
                        <a:rPr lang="en-US" dirty="0" err="1"/>
                        <a:t>Huỳnh</a:t>
                      </a:r>
                      <a:r>
                        <a:rPr lang="en-US" baseline="0" dirty="0"/>
                        <a:t> Minh </a:t>
                      </a:r>
                      <a:r>
                        <a:rPr lang="en-US" baseline="0" dirty="0" err="1"/>
                        <a:t>Nhựt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thụ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dộng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nhiều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bữa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vắng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nhóm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5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147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</p:txBody>
      </p:sp>
    </p:spTree>
    <p:extLst>
      <p:ext uri="{BB962C8B-B14F-4D97-AF65-F5344CB8AC3E}">
        <p14:creationId xmlns:p14="http://schemas.microsoft.com/office/powerpoint/2010/main" val="40733313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799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02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371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</a:t>
            </a:r>
            <a:r>
              <a:rPr lang="en-US" sz="2800" b="1" dirty="0" err="1"/>
              <a:t>SubVersion</a:t>
            </a:r>
            <a:r>
              <a:rPr lang="en-US" sz="2800" dirty="0"/>
              <a:t> (</a:t>
            </a:r>
            <a:r>
              <a:rPr lang="vi-VN" sz="2800" dirty="0"/>
              <a:t>SVN</a:t>
            </a:r>
            <a:r>
              <a:rPr lang="en-US" sz="2800" dirty="0"/>
              <a:t>) </a:t>
            </a:r>
            <a:r>
              <a:rPr lang="vi-VN" sz="2800" dirty="0"/>
              <a:t>là một hệ thống quản lý phần </a:t>
            </a:r>
            <a:r>
              <a:rPr lang="vi-VN" sz="2800" b="1" dirty="0"/>
              <a:t>tài nguyên</a:t>
            </a:r>
            <a:r>
              <a:rPr lang="en-US" sz="2800" b="1" dirty="0"/>
              <a:t> </a:t>
            </a:r>
            <a:r>
              <a:rPr lang="en-US" sz="2800" dirty="0"/>
              <a:t>(code ,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, video…)</a:t>
            </a:r>
            <a:r>
              <a:rPr lang="vi-VN" sz="2800" b="1" dirty="0"/>
              <a:t> </a:t>
            </a:r>
            <a:r>
              <a:rPr lang="vi-VN" sz="2800" dirty="0"/>
              <a:t>của một </a:t>
            </a:r>
            <a:r>
              <a:rPr lang="vi-VN" sz="2800" b="1" dirty="0"/>
              <a:t>dự</a:t>
            </a:r>
            <a:r>
              <a:rPr lang="en-US" sz="2800" b="1" dirty="0"/>
              <a:t> </a:t>
            </a:r>
            <a:r>
              <a:rPr lang="vi-VN" sz="2800" b="1" dirty="0"/>
              <a:t>án</a:t>
            </a:r>
            <a:r>
              <a:rPr lang="vi-VN" sz="2800" dirty="0"/>
              <a:t>.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Hệ thống có khả năng cập nhật, so sánh và kết hợp tài nguyên mới vào phần tài nguyên cũ</a:t>
            </a:r>
            <a:r>
              <a:rPr lang="en-US" sz="2800" dirty="0"/>
              <a:t> ,</a:t>
            </a:r>
            <a:r>
              <a:rPr lang="vi-VN" sz="2800" dirty="0"/>
              <a:t> được giới thiệu vào năm 2000 bởi công ty CollabNet </a:t>
            </a:r>
            <a:endParaRPr lang="en-US" sz="2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vi-VN" sz="2800" dirty="0"/>
              <a:t>Đây là hệ thống hỗ trợ làm việc theo nhóm rất hiệu quả.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5796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63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hoạt động theo phương 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Client/Server, code project sẽ được lưu trữ trên server (SVN hosting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GoogleCode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ác client có thể thao tác, edit trực tiếp trên đó, mọi thay đổi của từng client sẽ được lưu lại.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SVN là một giải pháp làm việc nhóm từ xa hiệu quả, an toàn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56308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59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Project,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SVN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7249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Concurrent Versioning System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(CVS)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28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1401</Words>
  <Application>Microsoft Office PowerPoint</Application>
  <PresentationFormat>Widescreen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Wingdings</vt:lpstr>
      <vt:lpstr>Wingdings 3</vt:lpstr>
      <vt:lpstr>Facet</vt:lpstr>
      <vt:lpstr>PMBOK2012-5rd Edition –  chapter 6, Quản lý mã nguồn với  Subversion</vt:lpstr>
      <vt:lpstr>PMBOK2012-5rd Edition   Chương 6: QUẢN LÝ TIẾN ĐỘ DỰ ÁN</vt:lpstr>
      <vt:lpstr>PowerPoint Presentation</vt:lpstr>
      <vt:lpstr>Quản lý mã nguồn với Subversion</vt:lpstr>
      <vt:lpstr>Mục lục</vt:lpstr>
      <vt:lpstr>Khái niệm về Subversion </vt:lpstr>
      <vt:lpstr>Khái niệm về Subversion 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So sánh Subversion và các tool khác (Wikipedia)</vt:lpstr>
      <vt:lpstr>So sánh Subversion và các tool khác</vt:lpstr>
      <vt:lpstr>Cài đặt SVN</vt:lpstr>
      <vt:lpstr>Cài đặt SVN</vt:lpstr>
      <vt:lpstr>Cài đặt SVN</vt:lpstr>
      <vt:lpstr>Cài đặt SVN</vt:lpstr>
      <vt:lpstr>Một số khái niệm chính trong SVN</vt:lpstr>
      <vt:lpstr>Một số khái niệm chính trong SVN</vt:lpstr>
      <vt:lpstr>Một số khái niệm chính trong SVN</vt:lpstr>
      <vt:lpstr>Một số khái niệm chính trong SVN</vt:lpstr>
      <vt:lpstr>Action quan trọng trong SVN</vt:lpstr>
      <vt:lpstr>Action quan trọng trong SVN</vt:lpstr>
      <vt:lpstr>Action quan trọng trong SVN</vt:lpstr>
      <vt:lpstr>Demo</vt:lpstr>
      <vt:lpstr>Bài học kinh nghiệm</vt:lpstr>
      <vt:lpstr>    Cảm ơn thầy và các bạn đã lắng nghe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4: Quản lý mã nguồn với Subversion</dc:title>
  <dc:creator>Nhut Huynh</dc:creator>
  <cp:lastModifiedBy>Le, Nam Quoc</cp:lastModifiedBy>
  <cp:revision>124</cp:revision>
  <dcterms:created xsi:type="dcterms:W3CDTF">2016-10-15T08:55:50Z</dcterms:created>
  <dcterms:modified xsi:type="dcterms:W3CDTF">2016-10-22T10:59:04Z</dcterms:modified>
</cp:coreProperties>
</file>