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45" y="1131292"/>
            <a:ext cx="4727659" cy="491315"/>
          </a:xfrm>
        </p:spPr>
        <p:txBody>
          <a:bodyPr lIns="0" tIns="0" rIns="0" bIns="0"/>
          <a:lstStyle>
            <a:lvl1pPr>
              <a:defRPr sz="3193" b="1" i="0">
                <a:solidFill>
                  <a:srgbClr val="9E0A0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0140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0ECB-FDD6-4931-A384-848B2A04294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386E-1EFF-46F5-BCB7-E782FABD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rsin.edu.vn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564" y="221971"/>
            <a:ext cx="3408861" cy="6401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876" y="2475837"/>
            <a:ext cx="6400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1. </a:t>
            </a:r>
            <a:r>
              <a:rPr lang="en-US" sz="4000" dirty="0" err="1" smtClean="0"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liệu</a:t>
            </a:r>
            <a:endParaRPr lang="en-US" sz="4000" dirty="0" smtClean="0">
              <a:cs typeface="Times New Roman" panose="02020603050405020304" pitchFamily="18" charset="0"/>
            </a:endParaRPr>
          </a:p>
          <a:p>
            <a:r>
              <a:rPr lang="en-US" sz="4000" dirty="0" smtClean="0"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người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dùng</a:t>
            </a:r>
            <a:endParaRPr lang="en-US" sz="4000" dirty="0" smtClean="0">
              <a:cs typeface="Times New Roman" panose="02020603050405020304" pitchFamily="18" charset="0"/>
            </a:endParaRPr>
          </a:p>
          <a:p>
            <a:r>
              <a:rPr lang="en-US" sz="4000" dirty="0" smtClean="0">
                <a:cs typeface="Times New Roman" panose="02020603050405020304" pitchFamily="18" charset="0"/>
              </a:rPr>
              <a:t>3. </a:t>
            </a:r>
            <a:r>
              <a:rPr lang="en-US" sz="4000" dirty="0" err="1" smtClean="0"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quản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trị</a:t>
            </a:r>
            <a:r>
              <a:rPr lang="en-US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cs typeface="Times New Roman" panose="02020603050405020304" pitchFamily="18" charset="0"/>
              </a:rPr>
              <a:t>viên</a:t>
            </a:r>
            <a:endParaRPr 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436" y="809625"/>
            <a:ext cx="8143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Đồ</a:t>
            </a:r>
            <a:r>
              <a:rPr lang="en-US" sz="4400" dirty="0" smtClean="0"/>
              <a:t> </a:t>
            </a:r>
            <a:r>
              <a:rPr lang="en-US" sz="4400" dirty="0" err="1" smtClean="0"/>
              <a:t>án</a:t>
            </a:r>
            <a:r>
              <a:rPr lang="en-US" sz="4400" dirty="0" smtClean="0"/>
              <a:t>: 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dự</a:t>
            </a:r>
            <a:r>
              <a:rPr lang="en-US" sz="4400" dirty="0"/>
              <a:t> </a:t>
            </a:r>
            <a:r>
              <a:rPr lang="en-US" sz="4400" dirty="0" err="1"/>
              <a:t>án</a:t>
            </a:r>
            <a:r>
              <a:rPr lang="en-US" sz="4400" dirty="0"/>
              <a:t> Angular </a:t>
            </a:r>
            <a:r>
              <a:rPr lang="en-US" sz="4400" dirty="0" smtClean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060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2.7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Đăng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ký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báo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khi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mới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6" y="971550"/>
            <a:ext cx="3089794" cy="5412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236" y="6383651"/>
            <a:ext cx="21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6864" y="638365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04" y="971549"/>
            <a:ext cx="3261410" cy="5412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440" y="971549"/>
            <a:ext cx="4267200" cy="145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5529" y="255333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605" y="4344200"/>
            <a:ext cx="4284035" cy="11267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86867" y="5762499"/>
            <a:ext cx="19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99" y="1154699"/>
            <a:ext cx="5034972" cy="540866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trị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viên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971550"/>
            <a:ext cx="11405780" cy="5551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920" y="1393309"/>
            <a:ext cx="1617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Tìm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kiếm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theo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ngày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6720" y="1424086"/>
            <a:ext cx="1985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Tìm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kiếm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theo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danh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mục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7520" y="1424086"/>
            <a:ext cx="176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Tìm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kiếm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theo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tiêu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đề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327" y="1887676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Từ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ngày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5647" y="1897240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Đến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ngày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2057" y="1239420"/>
            <a:ext cx="105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Tạo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bài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viết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4457" y="2783740"/>
            <a:ext cx="1494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Edit, delete, detail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42953" y="628606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Phân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trang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2319" y="6202173"/>
            <a:ext cx="3134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Hiển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thị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thứ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tự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bài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viết</a:t>
            </a:r>
            <a:r>
              <a:rPr lang="en-US" sz="1400" i="1" dirty="0" smtClean="0">
                <a:solidFill>
                  <a:srgbClr val="FF0000"/>
                </a:solidFill>
              </a:rPr>
              <a:t> / </a:t>
            </a:r>
            <a:r>
              <a:rPr lang="en-US" sz="1400" i="1" dirty="0" err="1" smtClean="0">
                <a:solidFill>
                  <a:srgbClr val="FF0000"/>
                </a:solidFill>
              </a:rPr>
              <a:t>tổng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số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bài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viết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3672" y="2710715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Xem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danh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mục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3.1.1 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ìm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kiếm</a:t>
            </a:r>
            <a:r>
              <a:rPr lang="en-US" sz="32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theo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ngày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1550"/>
            <a:ext cx="10581640" cy="55887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46480" y="1391920"/>
            <a:ext cx="975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5" y="818231"/>
            <a:ext cx="10852535" cy="575170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844800" y="1341120"/>
            <a:ext cx="975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3.1.2 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ìm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kiếm</a:t>
            </a:r>
            <a:r>
              <a:rPr lang="en-US" sz="32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theo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danh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mục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1550"/>
            <a:ext cx="3753374" cy="2753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5" y="4029012"/>
            <a:ext cx="11384958" cy="24937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419600" y="4511040"/>
            <a:ext cx="975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971550"/>
            <a:ext cx="10175240" cy="26192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3.1.3 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ìm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kiếm</a:t>
            </a:r>
            <a:r>
              <a:rPr lang="en-US" sz="32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theo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tên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04000" y="1330960"/>
            <a:ext cx="975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4197265"/>
            <a:ext cx="11191240" cy="25031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6440" y="3667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3.1.3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Xem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danh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66000" y="5679440"/>
            <a:ext cx="4978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3.1.4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Tạo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1550"/>
            <a:ext cx="10261206" cy="5811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922" y="2715410"/>
            <a:ext cx="4363917" cy="38757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686560" y="4460240"/>
            <a:ext cx="3596640" cy="137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27282" y="6591193"/>
            <a:ext cx="543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5611" y="63910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disabled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13" y="350148"/>
            <a:ext cx="9777867" cy="5291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45" y="5820032"/>
            <a:ext cx="3896269" cy="86689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595120" y="5522621"/>
            <a:ext cx="2499360" cy="7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3.1.5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Xóa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971550"/>
            <a:ext cx="11246323" cy="24688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213600" y="3075000"/>
            <a:ext cx="3566160" cy="81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08" y="3566328"/>
            <a:ext cx="3656683" cy="132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226" y="5440943"/>
            <a:ext cx="3753374" cy="7716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014720" y="4724400"/>
            <a:ext cx="812800" cy="599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86925" cy="6064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Cơ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liệu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9965"/>
            <a:ext cx="10267375" cy="56467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11380" y="2884167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06933" y="1728463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02382" y="2884166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56038" y="4656591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77284" y="4408940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28613" y="1728463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185789" y="3198001"/>
            <a:ext cx="257176" cy="2476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3.1.6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Chỉnh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sửa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10" y="971550"/>
            <a:ext cx="10875457" cy="128281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9133840" y="1855966"/>
            <a:ext cx="1107440" cy="1004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39" y="2499360"/>
            <a:ext cx="4051797" cy="40169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18263" y="5869577"/>
            <a:ext cx="1571897" cy="521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24793"/>
            <a:ext cx="373432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3.1.7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Xem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chi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tiết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3" y="883022"/>
            <a:ext cx="11266651" cy="122463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0056948" y="1760171"/>
            <a:ext cx="1107440" cy="1004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06" y="2265635"/>
            <a:ext cx="8314446" cy="44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5" y="726964"/>
            <a:ext cx="5863759" cy="2660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3" y="4167596"/>
            <a:ext cx="8719186" cy="23658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2771" y="120539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3.2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danh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mục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770" y="3561171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3.3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quyền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031" y="2811294"/>
            <a:ext cx="12205032" cy="4046623"/>
          </a:xfrm>
          <a:custGeom>
            <a:avLst/>
            <a:gdLst/>
            <a:ahLst/>
            <a:cxnLst/>
            <a:rect l="l" t="t" r="r" b="b"/>
            <a:pathLst>
              <a:path w="10692130" h="5418455">
                <a:moveTo>
                  <a:pt x="0" y="5417997"/>
                </a:moveTo>
                <a:lnTo>
                  <a:pt x="10692003" y="5417997"/>
                </a:lnTo>
                <a:lnTo>
                  <a:pt x="10692003" y="0"/>
                </a:lnTo>
                <a:lnTo>
                  <a:pt x="0" y="0"/>
                </a:lnTo>
                <a:lnTo>
                  <a:pt x="0" y="5417997"/>
                </a:lnTo>
                <a:close/>
              </a:path>
            </a:pathLst>
          </a:custGeom>
          <a:solidFill>
            <a:srgbClr val="9E0A0F"/>
          </a:solidFill>
        </p:spPr>
        <p:txBody>
          <a:bodyPr wrap="square" lIns="0" tIns="0" rIns="0" bIns="0" rtlCol="0"/>
          <a:lstStyle/>
          <a:p>
            <a:pPr defTabSz="773929"/>
            <a:endParaRPr sz="20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57CD-FACC-414F-B8BB-08BB913B58BA}"/>
              </a:ext>
            </a:extLst>
          </p:cNvPr>
          <p:cNvSpPr txBox="1"/>
          <p:nvPr/>
        </p:nvSpPr>
        <p:spPr>
          <a:xfrm>
            <a:off x="-13032" y="3544841"/>
            <a:ext cx="12205031" cy="179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3929"/>
            <a:r>
              <a:rPr lang="en-US" sz="304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YERSIN ĐÀ LẠT</a:t>
            </a:r>
          </a:p>
          <a:p>
            <a:pPr algn="ctr" defTabSz="773929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8, TP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773929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1900 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633970 – 0911 66 20 22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daihocyersin@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yersin.edu.vn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spc="-91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www.yersin.edu</a:t>
            </a:r>
            <a:r>
              <a:rPr lang="en-US" sz="2000" spc="-9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.vn</a:t>
            </a:r>
            <a:endParaRPr lang="en-US" sz="338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B390-DC1B-403B-B591-16C3A8C2133E}"/>
              </a:ext>
            </a:extLst>
          </p:cNvPr>
          <p:cNvSpPr txBox="1"/>
          <p:nvPr/>
        </p:nvSpPr>
        <p:spPr>
          <a:xfrm>
            <a:off x="1" y="1563022"/>
            <a:ext cx="12191999" cy="66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3929"/>
            <a:r>
              <a:rPr lang="vi-VN" sz="3724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 ƠN </a:t>
            </a:r>
            <a:r>
              <a:rPr lang="en-US" sz="3724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 NGƯỜI </a:t>
            </a:r>
            <a:r>
              <a:rPr lang="vi-VN" sz="3724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</a:t>
            </a:r>
            <a:r>
              <a:rPr lang="vi-VN" sz="3724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 NGHE</a:t>
            </a:r>
            <a:r>
              <a:rPr lang="en-US" sz="3724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42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người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+mn-lt"/>
                <a:cs typeface="Times New Roman" panose="02020603050405020304" pitchFamily="18" charset="0"/>
              </a:rPr>
              <a:t>dùng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066800"/>
            <a:ext cx="11024904" cy="5374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2640" y="3068320"/>
            <a:ext cx="242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</a:rPr>
              <a:t>Chức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năng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xem</a:t>
            </a:r>
            <a:r>
              <a:rPr lang="en-US" sz="1400" i="1" dirty="0" smtClean="0">
                <a:solidFill>
                  <a:srgbClr val="FF0000"/>
                </a:solidFill>
              </a:rPr>
              <a:t> chi </a:t>
            </a:r>
            <a:r>
              <a:rPr lang="en-US" sz="1400" i="1" dirty="0" err="1" smtClean="0">
                <a:solidFill>
                  <a:srgbClr val="FF0000"/>
                </a:solidFill>
              </a:rPr>
              <a:t>tiết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bài</a:t>
            </a:r>
            <a:r>
              <a:rPr lang="en-US" sz="1400" i="1" dirty="0" smtClean="0">
                <a:solidFill>
                  <a:srgbClr val="FF0000"/>
                </a:solidFill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</a:rPr>
              <a:t>viết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760" y="2751871"/>
            <a:ext cx="2249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Chức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năng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phân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loại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bài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viết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1400" i="1" dirty="0" smtClean="0">
                <a:solidFill>
                  <a:srgbClr val="FF0000"/>
                </a:solidFill>
                <a:effectLst/>
              </a:rPr>
            </a:b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theo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danh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mục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8250" y="1137920"/>
            <a:ext cx="253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Chức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năng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tìm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kiếm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tên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bài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viết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br>
              <a:rPr lang="en-US" sz="1400" i="1" dirty="0" smtClean="0">
                <a:solidFill>
                  <a:srgbClr val="FF0000"/>
                </a:solidFill>
                <a:effectLst/>
              </a:rPr>
            </a:b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chứa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từ</a:t>
            </a:r>
            <a:r>
              <a:rPr lang="en-US" sz="14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i="1" dirty="0" err="1" smtClean="0">
                <a:solidFill>
                  <a:srgbClr val="FF0000"/>
                </a:solidFill>
                <a:effectLst/>
              </a:rPr>
              <a:t>khóa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60120"/>
            <a:ext cx="3896360" cy="580510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2.1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Đăng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ký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92" y="1014145"/>
            <a:ext cx="3709758" cy="1665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382" y="1014145"/>
            <a:ext cx="2800741" cy="671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383" y="1931225"/>
            <a:ext cx="3145874" cy="649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392" y="2925685"/>
            <a:ext cx="5259799" cy="1544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392" y="4778565"/>
            <a:ext cx="3394968" cy="1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87" y="1117918"/>
            <a:ext cx="4173773" cy="50387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2.2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Đăng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nhập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62" y="3775486"/>
            <a:ext cx="3320098" cy="2686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63" y="681038"/>
            <a:ext cx="3307493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2.3 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ìm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kiếm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tên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theo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từ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khóa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1" y="971550"/>
            <a:ext cx="4018280" cy="1350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80" y="988968"/>
            <a:ext cx="6675120" cy="57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2.4 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P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hân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loại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2" y="1202871"/>
            <a:ext cx="4032281" cy="1845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93" y="1202871"/>
            <a:ext cx="6811833" cy="34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2.5 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X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em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chi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tiết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viết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1" y="971550"/>
            <a:ext cx="5147804" cy="2198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31" y="854373"/>
            <a:ext cx="4950353" cy="5785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1" y="4889307"/>
            <a:ext cx="5539964" cy="17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46000"/>
                <a:lumOff val="54000"/>
              </a:schemeClr>
            </a:gs>
            <a:gs pos="100000">
              <a:schemeClr val="accent3">
                <a:lumMod val="89000"/>
              </a:schemeClr>
            </a:gs>
            <a:gs pos="100000">
              <a:schemeClr val="accent3">
                <a:lumMod val="89000"/>
              </a:schemeClr>
            </a:gs>
            <a:gs pos="100000">
              <a:srgbClr val="787878"/>
            </a:gs>
            <a:gs pos="100000">
              <a:schemeClr val="accent3">
                <a:lumMod val="75000"/>
              </a:schemeClr>
            </a:gs>
            <a:gs pos="100000">
              <a:schemeClr val="accent3">
                <a:lumMod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9686925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2.6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Bình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phản</a:t>
            </a:r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+mn-lt"/>
                <a:cs typeface="Times New Roman" panose="02020603050405020304" pitchFamily="18" charset="0"/>
              </a:rPr>
              <a:t>hồi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9101" y="644676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639" y="5557871"/>
            <a:ext cx="21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3309" y="300061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7" y="1088449"/>
            <a:ext cx="3013185" cy="4289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890" y="971550"/>
            <a:ext cx="4840550" cy="17919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41" y="984882"/>
            <a:ext cx="3375964" cy="54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330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1.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2023-06-21T07:05:32Z</dcterms:created>
  <dcterms:modified xsi:type="dcterms:W3CDTF">2023-06-21T14:02:49Z</dcterms:modified>
</cp:coreProperties>
</file>