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type="sldNum" idx="12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type="body" idx="1"/>
          </p:nvPr>
        </p:nvSpPr>
        <p:spPr>
          <a:xfrm rot="5400000">
            <a:off x="3594258" y="-1582579"/>
            <a:ext cx="4729826" cy="1078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type="sldNum" idx="12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sldNum" idx="12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2043484" y="365126"/>
            <a:ext cx="9310315" cy="94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type="body" idx="1"/>
          </p:nvPr>
        </p:nvSpPr>
        <p:spPr>
          <a:xfrm>
            <a:off x="572493" y="1431235"/>
            <a:ext cx="11100021" cy="486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type="sldNum" idx="12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type="sldNum" idx="12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type="sldNum" idx="12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type="sldNum" idx="12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2059536" y="365125"/>
            <a:ext cx="9295852" cy="95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7" name="Google Shape;47;p14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9" name="Google Shape;49;p14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type="sldNum" idx="12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type="sldNum" idx="12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type="sldNum" idx="12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type="sldNum" idx="12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type="sldNum" idx="12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" y="976746"/>
            <a:ext cx="12191999" cy="203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br>
              <a:rPr lang="en-US" sz="4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4400" b="0" i="0">
                <a:solidFill>
                  <a:srgbClr val="20212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 estate website building</a:t>
            </a:r>
            <a:endParaRPr sz="4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9" name="Google Shape;89;p1"/>
          <p:cNvSpPr txBox="1"/>
          <p:nvPr>
            <p:ph type="subTitle" idx="1"/>
          </p:nvPr>
        </p:nvSpPr>
        <p:spPr>
          <a:xfrm>
            <a:off x="2133600" y="4876799"/>
            <a:ext cx="7924800" cy="148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Member: Lê </a:t>
            </a:r>
            <a:r>
              <a:rPr lang="vi-VN" alt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Quang Nghĩa</a:t>
            </a:r>
            <a:endParaRPr lang="en-US"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Class: </a:t>
            </a:r>
            <a:r>
              <a:rPr lang="vi-VN" alt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21SE5</a:t>
            </a: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</a:t>
            </a:r>
            <a:endParaRPr lang="en-US"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2767965" y="421640"/>
            <a:ext cx="735901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Times New Roman" panose="02020603050405020304"/>
              <a:buNone/>
            </a:pPr>
            <a:r>
              <a:rPr lang="en-US" sz="4900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1 Reason forchoose the topic</a:t>
            </a:r>
            <a:br>
              <a:rPr lang="en-US" sz="4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4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66330" y="2691805"/>
            <a:ext cx="5097316" cy="147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Football is the most popular sport in the world, dubbed the king sport, with 3.3-3.5 billion football fans around the world.</a:t>
            </a:r>
            <a:endParaRPr lang="en-US"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" name="Picture Placeholder 0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470015" y="1635760"/>
            <a:ext cx="5080635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2881451" y="807781"/>
            <a:ext cx="9310315" cy="53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Times New Roman" panose="02020603050405020304"/>
              <a:buNone/>
            </a:pPr>
            <a:r>
              <a:rPr lang="en-US" sz="4900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 Technology used</a:t>
            </a:r>
            <a:br>
              <a:rPr lang="en-US" sz="4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4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74073" y="1798830"/>
            <a:ext cx="5721927" cy="404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Frontend: HTML, CSS, JavaScript, Ajax…</a:t>
            </a:r>
            <a:endParaRPr lang="en-US"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Backend: Php, MySQL.</a:t>
            </a:r>
            <a:endParaRPr lang="en-US"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Framework: Bootstrap 4,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DataTables, OwlCarousel2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3" name="Google Shape;103;p3" descr="Lối đi nào cho lập trình viên mới bắt đầu – Front End, Back End hay Full  Stack? - NVKSolution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6000" y="1343892"/>
            <a:ext cx="5604161" cy="459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2313709" y="1330037"/>
            <a:ext cx="7710487" cy="518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>
            <p:ph type="title"/>
          </p:nvPr>
        </p:nvSpPr>
        <p:spPr>
          <a:xfrm>
            <a:off x="2167804" y="748146"/>
            <a:ext cx="9310687" cy="58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 panose="02020603050405020304"/>
              <a:buNone/>
            </a:pPr>
            <a:r>
              <a:rPr lang="en-US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 System analysis and design</a:t>
            </a:r>
            <a:br>
              <a:rPr lang="en-US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220122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 panose="02020603050405020304"/>
              <a:buNone/>
            </a:pPr>
            <a:r>
              <a:rPr lang="en-US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 Website introduction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15" name="Google Shape;115;p5"/>
          <p:cNvSpPr txBox="1"/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612900" y="1630680"/>
            <a:ext cx="9723755" cy="4664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2112757" y="378980"/>
            <a:ext cx="9310315" cy="94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 panose="02020603050405020304"/>
              <a:buNone/>
            </a:pPr>
            <a:r>
              <a:rPr lang="en-US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Directions for development </a:t>
            </a:r>
            <a:endParaRPr lang="en-US">
              <a:solidFill>
                <a:srgbClr val="00B0F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2" name="Google Shape;122;p6"/>
          <p:cNvSpPr txBox="1"/>
          <p:nvPr>
            <p:ph type="body" idx="1"/>
          </p:nvPr>
        </p:nvSpPr>
        <p:spPr>
          <a:xfrm>
            <a:off x="572493" y="1431235"/>
            <a:ext cx="11100021" cy="486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Build more functions.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Check for missing cases.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Apply framework like Laravel.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7" descr="Mẫu slide cảm ơn chuyên nghiệp, ấn tượng, hài hước cho Powerpoint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" y="0"/>
            <a:ext cx="1220824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623310" y="-304165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WPS Presentation</Application>
  <PresentationFormat/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Office Theme</vt:lpstr>
      <vt:lpstr> Real estate website building</vt:lpstr>
      <vt:lpstr> 1 Reason for choose the topic </vt:lpstr>
      <vt:lpstr>2 Technology used </vt:lpstr>
      <vt:lpstr>3 System analysis and design </vt:lpstr>
      <vt:lpstr>4 Website introduction</vt:lpstr>
      <vt:lpstr>5 Directions for development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_x000B_Real estate website building</dc:title>
  <dc:creator>Toan Le</dc:creator>
  <cp:lastModifiedBy>ACER</cp:lastModifiedBy>
  <cp:revision>4</cp:revision>
  <dcterms:created xsi:type="dcterms:W3CDTF">2022-12-04T14:24:00Z</dcterms:created>
  <dcterms:modified xsi:type="dcterms:W3CDTF">2022-12-04T14:32:34Z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EE1CEE12C95043BA95679B3E788F49BA</vt:lpwstr>
  </property>
  <property fmtid="{D5CDD505-2E9C-101B-9397-08002B2CF9AE}" pid="3" name="KSOProductBuildVer">
    <vt:lpwstr>1033-11.2.0.11417</vt:lpwstr>
  </property>
</Properties>
</file>