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5A99-1012-462C-8B72-C52AE5DAE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E12ED-92E7-49B4-BB9D-A71AFAA33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FE39D-F9D0-4F65-9581-458CA687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B47-98D4-4079-AC49-B83A30ECCB5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89DD4-0830-406B-957B-9CE2644C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5E336-190F-41FC-85D4-9C4179D1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DFBA-5817-4F92-9C04-1955B22A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7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D7FC-CA72-4D1A-AE0E-5138EC36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950B6-141D-45FC-B1C5-9A18B4A22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CE05A-16A7-4EF6-A13C-A25FF448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B47-98D4-4079-AC49-B83A30ECCB5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13A69-06D4-4905-926B-06BDFB1F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B2FD-ADA3-4AD9-95AA-B9836F55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DFBA-5817-4F92-9C04-1955B22A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2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D0390-FB84-4886-97B3-C6F079353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C35AE-8D42-4E99-B590-A4DD8D62A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2D2A-DC96-4ABE-9A37-093C9DFE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B47-98D4-4079-AC49-B83A30ECCB5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9B9CE-DA3F-4A66-AB3D-663BEE52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B436A-9AD2-4B20-9908-863A151B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DFBA-5817-4F92-9C04-1955B22A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103EA-389E-4A53-A844-7FA7DE3E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A8B6C-E540-4F4E-BBC4-6B180811E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EF39F-618C-4D1D-A0FA-E46E5CC1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B47-98D4-4079-AC49-B83A30ECCB5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FF90C-01CC-49C3-B312-92131727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374E1-9D2D-4D0A-90EF-67068AE0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DFBA-5817-4F92-9C04-1955B22A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6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13D9-A9FC-4F6E-9AC5-4D95122A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10C2-FBF5-4F28-AFCB-DD556BC6F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16B8-EE11-448E-BDEF-CAD6740F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B47-98D4-4079-AC49-B83A30ECCB5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D33F4-43FE-42F1-AB62-F75FEC7C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4048A-1610-495C-B7D2-A538FD27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DFBA-5817-4F92-9C04-1955B22A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DA5B-599C-4E5E-B299-F61A06C9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88FB2-238A-4FC9-91E0-ECA2F0D77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2809C-C84B-435B-8138-31420AFD5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4AE92-DCE0-4310-B2C6-77762A32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B47-98D4-4079-AC49-B83A30ECCB5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1C14B-D341-4CCD-825B-F9D70549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C0172-DA38-4504-B769-B9BF100F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DFBA-5817-4F92-9C04-1955B22A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5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2BCC-520D-4484-8B23-1F92B40A0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D6BF9-08D9-4120-B5F5-14B06BB3B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F3E9E-ED7D-4B09-90F9-E0C0AA2F6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9A532-C954-43B4-B127-1C75B6DF5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7A8DF-AEDC-4907-9FF0-30299FA19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00E28-818F-4997-91AE-B0221BCB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B47-98D4-4079-AC49-B83A30ECCB5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2B3CB-0F51-43A6-A41B-C003BA8D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284A5-F913-4BA8-B14E-E4BCDD04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DFBA-5817-4F92-9C04-1955B22A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6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FD2A-1AC3-4B17-A17D-A2173106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4A1D5-0850-42B7-800E-EAEFDDF0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B47-98D4-4079-AC49-B83A30ECCB5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817CD-E5E5-44A6-B6F2-5CB7BAA07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E92A9-A706-4B82-9637-C00981CD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DFBA-5817-4F92-9C04-1955B22A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6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EF7BE-F328-4E39-8A91-D61D93F8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B47-98D4-4079-AC49-B83A30ECCB5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A79C9-F51C-4FB3-9FA5-A42C308B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65BBA-BADB-42FD-BAD7-817BA706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DFBA-5817-4F92-9C04-1955B22A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6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3715-69CE-44B2-9DA6-6B613D34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7FBF-3810-4A40-81C5-BC782F6C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5E262-6112-4D03-AC2C-039022E25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1275D-057F-4116-9594-E9828ABC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B47-98D4-4079-AC49-B83A30ECCB5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C00F1-268F-49DC-BA9C-705D4E35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8FB06-C00A-4E01-A958-5E81313E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DFBA-5817-4F92-9C04-1955B22A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0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86B0-B081-41D2-A2F7-A540C5D6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19DA1-31D3-410D-BCE4-E51D72054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972FC-90A1-434D-A66C-92F07C0C1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27934-623B-45A6-B081-C116CB76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B47-98D4-4079-AC49-B83A30ECCB5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DF8EC-C5F8-4A29-AC44-D12FA8D2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2A569-BEB5-4266-802C-0E93280E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DFBA-5817-4F92-9C04-1955B22A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4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E116C-7508-4319-82D9-EC4136E6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0215-1A9F-4C59-9B39-8A39A9073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B31FE-29C8-4268-920E-4C84DF2F9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0AB47-98D4-4079-AC49-B83A30ECCB5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ED730-B3EA-4BE8-A643-F20E41CEF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CDA9D-C499-4CEF-8E23-341376029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8DFBA-5817-4F92-9C04-1955B22A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1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59BD4FB-2E37-4A3F-A82E-516DEEF7DB6F}"/>
              </a:ext>
            </a:extLst>
          </p:cNvPr>
          <p:cNvGrpSpPr/>
          <p:nvPr/>
        </p:nvGrpSpPr>
        <p:grpSpPr>
          <a:xfrm>
            <a:off x="3429000" y="1907931"/>
            <a:ext cx="5292969" cy="3077307"/>
            <a:chOff x="3429000" y="1907931"/>
            <a:chExt cx="5292969" cy="307730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B3D2FAA-8D5C-4DDB-A730-FAAF218C283C}"/>
                </a:ext>
              </a:extLst>
            </p:cNvPr>
            <p:cNvGrpSpPr/>
            <p:nvPr/>
          </p:nvGrpSpPr>
          <p:grpSpPr>
            <a:xfrm>
              <a:off x="3670618" y="2063433"/>
              <a:ext cx="4850763" cy="2731134"/>
              <a:chOff x="0" y="0"/>
              <a:chExt cx="8838928" cy="497761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14AF440-3046-4AF1-9C3B-B229CEF70FF7}"/>
                  </a:ext>
                </a:extLst>
              </p:cNvPr>
              <p:cNvSpPr/>
              <p:nvPr/>
            </p:nvSpPr>
            <p:spPr>
              <a:xfrm>
                <a:off x="117171" y="2739397"/>
                <a:ext cx="1397978" cy="11853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b="1" kern="1200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MCU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b="1" kern="1200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ESP32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941241B-6A20-409F-A4FB-239B14D6704B}"/>
                  </a:ext>
                </a:extLst>
              </p:cNvPr>
              <p:cNvSpPr/>
              <p:nvPr/>
            </p:nvSpPr>
            <p:spPr>
              <a:xfrm>
                <a:off x="1931061" y="0"/>
                <a:ext cx="2072668" cy="7737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b="1" kern="1200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Server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CA6F1B3-FE85-4782-BD76-BD318DD28114}"/>
                  </a:ext>
                </a:extLst>
              </p:cNvPr>
              <p:cNvSpPr/>
              <p:nvPr/>
            </p:nvSpPr>
            <p:spPr>
              <a:xfrm>
                <a:off x="7063595" y="24222"/>
                <a:ext cx="1389543" cy="10773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b="1" kern="1200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Máy tính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D76EB1A-41EC-44B5-ADD8-9C6582E6D9CC}"/>
                  </a:ext>
                </a:extLst>
              </p:cNvPr>
              <p:cNvGrpSpPr/>
              <p:nvPr/>
            </p:nvGrpSpPr>
            <p:grpSpPr>
              <a:xfrm>
                <a:off x="3280769" y="2134435"/>
                <a:ext cx="2115439" cy="2345350"/>
                <a:chOff x="3280769" y="2134435"/>
                <a:chExt cx="3613610" cy="234535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9E82993-CC7F-4531-9444-7BA1234CA7EC}"/>
                    </a:ext>
                  </a:extLst>
                </p:cNvPr>
                <p:cNvSpPr/>
                <p:nvPr/>
              </p:nvSpPr>
              <p:spPr>
                <a:xfrm>
                  <a:off x="3380389" y="2285614"/>
                  <a:ext cx="3393832" cy="10282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400" b="1" kern="1200">
                      <a:solidFill>
                        <a:srgbClr val="FFFFFF"/>
                      </a:solidFill>
                      <a:effectLst/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Cảm biến dòng áp PZEM-17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5CC2A9FE-2079-4ECF-9C6C-C412EB2AE45A}"/>
                    </a:ext>
                  </a:extLst>
                </p:cNvPr>
                <p:cNvSpPr/>
                <p:nvPr/>
              </p:nvSpPr>
              <p:spPr>
                <a:xfrm>
                  <a:off x="3380388" y="3380745"/>
                  <a:ext cx="3393831" cy="87043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400" b="1" kern="1200">
                      <a:solidFill>
                        <a:srgbClr val="FFFFFF"/>
                      </a:solidFill>
                      <a:effectLst/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HMI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DB15491-4DCA-4C69-BEF1-A69A4DA5EAD7}"/>
                    </a:ext>
                  </a:extLst>
                </p:cNvPr>
                <p:cNvSpPr/>
                <p:nvPr/>
              </p:nvSpPr>
              <p:spPr>
                <a:xfrm>
                  <a:off x="3280769" y="2134435"/>
                  <a:ext cx="3613610" cy="23453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7C68C47-CC7B-445F-B8BC-D179CC37E4A2}"/>
                  </a:ext>
                </a:extLst>
              </p:cNvPr>
              <p:cNvGrpSpPr/>
              <p:nvPr/>
            </p:nvGrpSpPr>
            <p:grpSpPr>
              <a:xfrm>
                <a:off x="6928497" y="2134439"/>
                <a:ext cx="1720501" cy="2345353"/>
                <a:chOff x="6928501" y="2134435"/>
                <a:chExt cx="3393831" cy="2110154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D36DDD2-4FC5-44A5-9F82-DDC10FCF2B10}"/>
                    </a:ext>
                  </a:extLst>
                </p:cNvPr>
                <p:cNvSpPr/>
                <p:nvPr/>
              </p:nvSpPr>
              <p:spPr>
                <a:xfrm>
                  <a:off x="7178347" y="2320821"/>
                  <a:ext cx="2831123" cy="87411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400" b="1" kern="1200">
                      <a:solidFill>
                        <a:srgbClr val="FFFFFF"/>
                      </a:solidFill>
                      <a:effectLst/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Điện trở Shunt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1C20505-B47B-4655-BB1D-110B22580953}"/>
                    </a:ext>
                  </a:extLst>
                </p:cNvPr>
                <p:cNvSpPr/>
                <p:nvPr/>
              </p:nvSpPr>
              <p:spPr>
                <a:xfrm>
                  <a:off x="7178347" y="3296562"/>
                  <a:ext cx="2894136" cy="8401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400" b="1" kern="1200">
                      <a:solidFill>
                        <a:srgbClr val="FFFFFF"/>
                      </a:solidFill>
                      <a:effectLst/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Máy hàn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16B140E-EC06-4F73-8B9F-45CEE398FEAD}"/>
                    </a:ext>
                  </a:extLst>
                </p:cNvPr>
                <p:cNvSpPr/>
                <p:nvPr/>
              </p:nvSpPr>
              <p:spPr>
                <a:xfrm>
                  <a:off x="6928501" y="2134435"/>
                  <a:ext cx="3393831" cy="211015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FBA1B9A-FEF3-4F8E-A6F8-FD7FB6CFDB6D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4003730" y="386862"/>
                <a:ext cx="3051431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8905FDA-912E-4AB0-83F9-E69E466F21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215" y="3256421"/>
                <a:ext cx="1638663" cy="0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27">
                <a:extLst>
                  <a:ext uri="{FF2B5EF4-FFF2-40B4-BE49-F238E27FC236}">
                    <a16:creationId xmlns:a16="http://schemas.microsoft.com/office/drawing/2014/main" id="{9D12AB1F-1DCC-4BBE-9C85-4FAD8F5ED43F}"/>
                  </a:ext>
                </a:extLst>
              </p:cNvPr>
              <p:cNvSpPr txBox="1"/>
              <p:nvPr/>
            </p:nvSpPr>
            <p:spPr>
              <a:xfrm>
                <a:off x="1536152" y="3332029"/>
                <a:ext cx="1955800" cy="4940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b="1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MODBUS RS485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Box 31">
                <a:extLst>
                  <a:ext uri="{FF2B5EF4-FFF2-40B4-BE49-F238E27FC236}">
                    <a16:creationId xmlns:a16="http://schemas.microsoft.com/office/drawing/2014/main" id="{88141DED-D551-4ED1-B816-6DBA404A400E}"/>
                  </a:ext>
                </a:extLst>
              </p:cNvPr>
              <p:cNvSpPr txBox="1"/>
              <p:nvPr/>
            </p:nvSpPr>
            <p:spPr>
              <a:xfrm>
                <a:off x="777902" y="1017069"/>
                <a:ext cx="1251617" cy="4940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b="1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MQTT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Box 32">
                <a:extLst>
                  <a:ext uri="{FF2B5EF4-FFF2-40B4-BE49-F238E27FC236}">
                    <a16:creationId xmlns:a16="http://schemas.microsoft.com/office/drawing/2014/main" id="{160499E6-B31F-409A-8084-83AB1C40B5E6}"/>
                  </a:ext>
                </a:extLst>
              </p:cNvPr>
              <p:cNvSpPr txBox="1"/>
              <p:nvPr/>
            </p:nvSpPr>
            <p:spPr>
              <a:xfrm>
                <a:off x="4963688" y="335783"/>
                <a:ext cx="1305366" cy="4940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b="1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HTTP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33">
                <a:extLst>
                  <a:ext uri="{FF2B5EF4-FFF2-40B4-BE49-F238E27FC236}">
                    <a16:creationId xmlns:a16="http://schemas.microsoft.com/office/drawing/2014/main" id="{CAEE4F43-A8FD-4975-9305-331D6A2E8DAD}"/>
                  </a:ext>
                </a:extLst>
              </p:cNvPr>
              <p:cNvSpPr txBox="1"/>
              <p:nvPr/>
            </p:nvSpPr>
            <p:spPr>
              <a:xfrm>
                <a:off x="5325868" y="2635004"/>
                <a:ext cx="1711488" cy="10460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b="1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Dòng&amp;áp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3973D5C-A1D2-46F1-831E-467A2863CA4C}"/>
                  </a:ext>
                </a:extLst>
              </p:cNvPr>
              <p:cNvCxnSpPr/>
              <p:nvPr/>
            </p:nvCxnSpPr>
            <p:spPr>
              <a:xfrm flipH="1">
                <a:off x="5396208" y="3256421"/>
                <a:ext cx="1479544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971BEB6-2120-4738-B8E3-A7A1E7F3A3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31" y="348372"/>
                <a:ext cx="1112465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C2B5B89-3B05-403D-A90F-3FBB424062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4666" y="335788"/>
                <a:ext cx="25497" cy="242785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011AC42-5F3B-47D2-A522-7101CE406747}"/>
                  </a:ext>
                </a:extLst>
              </p:cNvPr>
              <p:cNvSpPr/>
              <p:nvPr/>
            </p:nvSpPr>
            <p:spPr>
              <a:xfrm>
                <a:off x="0" y="1820087"/>
                <a:ext cx="8838928" cy="315753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17454C-949F-4699-8D95-12DAD1E9771C}"/>
                </a:ext>
              </a:extLst>
            </p:cNvPr>
            <p:cNvSpPr/>
            <p:nvPr/>
          </p:nvSpPr>
          <p:spPr>
            <a:xfrm>
              <a:off x="3429000" y="1907931"/>
              <a:ext cx="5292969" cy="3077307"/>
            </a:xfrm>
            <a:prstGeom prst="rect">
              <a:avLst/>
            </a:prstGeom>
            <a:noFill/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611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669DD75-A35C-4183-9DA8-94F034370299}"/>
              </a:ext>
            </a:extLst>
          </p:cNvPr>
          <p:cNvGrpSpPr/>
          <p:nvPr/>
        </p:nvGrpSpPr>
        <p:grpSpPr>
          <a:xfrm>
            <a:off x="2314576" y="1238251"/>
            <a:ext cx="3781602" cy="1647824"/>
            <a:chOff x="2390775" y="2138363"/>
            <a:chExt cx="4076700" cy="177641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D70B8E0-965C-491D-8B81-4F3E14385C1D}"/>
                </a:ext>
              </a:extLst>
            </p:cNvPr>
            <p:cNvSpPr/>
            <p:nvPr/>
          </p:nvSpPr>
          <p:spPr>
            <a:xfrm>
              <a:off x="2479675" y="2333625"/>
              <a:ext cx="806450" cy="5447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9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ESP32</a:t>
              </a:r>
              <a:endParaRPr lang="en-US" sz="9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68DBCF-C9EB-40EC-8C29-5A7A8689DB59}"/>
                </a:ext>
              </a:extLst>
            </p:cNvPr>
            <p:cNvSpPr/>
            <p:nvPr/>
          </p:nvSpPr>
          <p:spPr>
            <a:xfrm>
              <a:off x="3822931" y="2338146"/>
              <a:ext cx="806450" cy="5447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9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USART- RS485</a:t>
              </a:r>
              <a:endParaRPr lang="en-US" sz="9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CA26430-A835-4096-B11F-26E70E7BFEFF}"/>
                </a:ext>
              </a:extLst>
            </p:cNvPr>
            <p:cNvCxnSpPr>
              <a:cxnSpLocks/>
            </p:cNvCxnSpPr>
            <p:nvPr/>
          </p:nvCxnSpPr>
          <p:spPr>
            <a:xfrm>
              <a:off x="3311525" y="2463126"/>
              <a:ext cx="48600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04BC4D-0019-4C52-95FF-D855F0566DCD}"/>
                </a:ext>
              </a:extLst>
            </p:cNvPr>
            <p:cNvCxnSpPr/>
            <p:nvPr/>
          </p:nvCxnSpPr>
          <p:spPr>
            <a:xfrm flipH="1">
              <a:off x="3311525" y="2705100"/>
              <a:ext cx="486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96F680-D7D7-49BA-95BE-3CDB2D264B99}"/>
                </a:ext>
              </a:extLst>
            </p:cNvPr>
            <p:cNvSpPr txBox="1"/>
            <p:nvPr/>
          </p:nvSpPr>
          <p:spPr>
            <a:xfrm>
              <a:off x="3263900" y="2458879"/>
              <a:ext cx="7207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9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USART</a:t>
              </a:r>
              <a:endParaRPr lang="en-US" sz="9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8962A4-DD39-4334-8D63-2D3540C3A2FC}"/>
                </a:ext>
              </a:extLst>
            </p:cNvPr>
            <p:cNvSpPr/>
            <p:nvPr/>
          </p:nvSpPr>
          <p:spPr>
            <a:xfrm>
              <a:off x="5188412" y="2338146"/>
              <a:ext cx="806450" cy="5447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9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HMI</a:t>
              </a:r>
              <a:endParaRPr lang="en-US" sz="9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09F2FD-137D-4000-9C36-3027FFCC7570}"/>
                </a:ext>
              </a:extLst>
            </p:cNvPr>
            <p:cNvSpPr/>
            <p:nvPr/>
          </p:nvSpPr>
          <p:spPr>
            <a:xfrm>
              <a:off x="5188412" y="3103321"/>
              <a:ext cx="806450" cy="5447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9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PZEM-17</a:t>
              </a:r>
              <a:endParaRPr lang="en-US" sz="9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8FA8A1-73C4-4EFF-A220-17C508A4C8B3}"/>
                </a:ext>
              </a:extLst>
            </p:cNvPr>
            <p:cNvCxnSpPr>
              <a:stCxn id="8" idx="3"/>
              <a:endCxn id="18" idx="1"/>
            </p:cNvCxnSpPr>
            <p:nvPr/>
          </p:nvCxnSpPr>
          <p:spPr>
            <a:xfrm>
              <a:off x="4629381" y="2610523"/>
              <a:ext cx="5590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EC4FB0D-A0DE-47A3-B99B-D86F9C159E78}"/>
                </a:ext>
              </a:extLst>
            </p:cNvPr>
            <p:cNvCxnSpPr/>
            <p:nvPr/>
          </p:nvCxnSpPr>
          <p:spPr>
            <a:xfrm>
              <a:off x="4806950" y="2610523"/>
              <a:ext cx="0" cy="745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D69C590-F051-4A05-9FFF-4C04B941594B}"/>
                </a:ext>
              </a:extLst>
            </p:cNvPr>
            <p:cNvCxnSpPr>
              <a:cxnSpLocks/>
            </p:cNvCxnSpPr>
            <p:nvPr/>
          </p:nvCxnSpPr>
          <p:spPr>
            <a:xfrm>
              <a:off x="4806950" y="3355975"/>
              <a:ext cx="349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542F4AD-85B2-48A9-B9B2-9C7F12BDFB99}"/>
                </a:ext>
              </a:extLst>
            </p:cNvPr>
            <p:cNvSpPr txBox="1"/>
            <p:nvPr/>
          </p:nvSpPr>
          <p:spPr>
            <a:xfrm>
              <a:off x="5403657" y="2902147"/>
              <a:ext cx="433858" cy="24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9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ID1</a:t>
              </a:r>
              <a:endParaRPr lang="en-US" sz="9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072299E-BF1F-4115-9862-A4F0BD4D97C0}"/>
                </a:ext>
              </a:extLst>
            </p:cNvPr>
            <p:cNvSpPr txBox="1"/>
            <p:nvPr/>
          </p:nvSpPr>
          <p:spPr>
            <a:xfrm>
              <a:off x="5375738" y="2138363"/>
              <a:ext cx="4317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9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ID2</a:t>
              </a:r>
              <a:endParaRPr lang="en-US" sz="9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FEAB-06FD-473F-94EC-FD9CF61C59D9}"/>
                </a:ext>
              </a:extLst>
            </p:cNvPr>
            <p:cNvSpPr txBox="1"/>
            <p:nvPr/>
          </p:nvSpPr>
          <p:spPr>
            <a:xfrm rot="16200000">
              <a:off x="4548302" y="2862859"/>
              <a:ext cx="7495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vi-VN" sz="900" b="1"/>
                <a:t>MODBUS</a:t>
              </a:r>
              <a:endParaRPr lang="en-US" sz="900" b="1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D596120-D785-4B98-B698-D741A5B58762}"/>
                </a:ext>
              </a:extLst>
            </p:cNvPr>
            <p:cNvSpPr/>
            <p:nvPr/>
          </p:nvSpPr>
          <p:spPr>
            <a:xfrm>
              <a:off x="2390775" y="2138363"/>
              <a:ext cx="4076700" cy="177641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86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0F464EB-40CA-4CED-965E-DE71BD4C147C}"/>
              </a:ext>
            </a:extLst>
          </p:cNvPr>
          <p:cNvGrpSpPr/>
          <p:nvPr/>
        </p:nvGrpSpPr>
        <p:grpSpPr>
          <a:xfrm>
            <a:off x="3424238" y="1462088"/>
            <a:ext cx="2962275" cy="2395537"/>
            <a:chOff x="3424238" y="1462088"/>
            <a:chExt cx="2962275" cy="239553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D70B8E0-965C-491D-8B81-4F3E14385C1D}"/>
                </a:ext>
              </a:extLst>
            </p:cNvPr>
            <p:cNvSpPr/>
            <p:nvPr/>
          </p:nvSpPr>
          <p:spPr>
            <a:xfrm>
              <a:off x="3682917" y="1790854"/>
              <a:ext cx="748074" cy="505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9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  <a:endParaRPr lang="en-US" sz="9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1A4B1E-F2E3-4824-8E4D-9CCB91EB09FF}"/>
                </a:ext>
              </a:extLst>
            </p:cNvPr>
            <p:cNvSpPr/>
            <p:nvPr/>
          </p:nvSpPr>
          <p:spPr>
            <a:xfrm>
              <a:off x="3682917" y="3176339"/>
              <a:ext cx="748074" cy="505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9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ESP32</a:t>
              </a:r>
              <a:endParaRPr lang="en-US" sz="9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1DE75B-A189-4312-93A9-9E35250D3B19}"/>
                </a:ext>
              </a:extLst>
            </p:cNvPr>
            <p:cNvSpPr/>
            <p:nvPr/>
          </p:nvSpPr>
          <p:spPr>
            <a:xfrm>
              <a:off x="5347926" y="1790854"/>
              <a:ext cx="748074" cy="505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9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Máy tính</a:t>
              </a:r>
              <a:endParaRPr lang="en-US" sz="9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3FF2256-F18E-42A0-8F67-5E06F8CB96D6}"/>
                </a:ext>
              </a:extLst>
            </p:cNvPr>
            <p:cNvCxnSpPr/>
            <p:nvPr/>
          </p:nvCxnSpPr>
          <p:spPr>
            <a:xfrm>
              <a:off x="4476750" y="2043514"/>
              <a:ext cx="8001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AA578C0-4BA6-4974-AD41-43E49849693A}"/>
                </a:ext>
              </a:extLst>
            </p:cNvPr>
            <p:cNvCxnSpPr>
              <a:cxnSpLocks/>
            </p:cNvCxnSpPr>
            <p:nvPr/>
          </p:nvCxnSpPr>
          <p:spPr>
            <a:xfrm>
              <a:off x="4014788" y="2352675"/>
              <a:ext cx="0" cy="7429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31">
              <a:extLst>
                <a:ext uri="{FF2B5EF4-FFF2-40B4-BE49-F238E27FC236}">
                  <a16:creationId xmlns:a16="http://schemas.microsoft.com/office/drawing/2014/main" id="{88141DED-D551-4ED1-B816-6DBA404A400E}"/>
                </a:ext>
              </a:extLst>
            </p:cNvPr>
            <p:cNvSpPr txBox="1"/>
            <p:nvPr/>
          </p:nvSpPr>
          <p:spPr>
            <a:xfrm>
              <a:off x="3957319" y="2588895"/>
              <a:ext cx="686435" cy="2705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b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MQTT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31">
              <a:extLst>
                <a:ext uri="{FF2B5EF4-FFF2-40B4-BE49-F238E27FC236}">
                  <a16:creationId xmlns:a16="http://schemas.microsoft.com/office/drawing/2014/main" id="{DF6AF557-CFD2-49D5-A531-EA22EA913D23}"/>
                </a:ext>
              </a:extLst>
            </p:cNvPr>
            <p:cNvSpPr txBox="1"/>
            <p:nvPr/>
          </p:nvSpPr>
          <p:spPr>
            <a:xfrm>
              <a:off x="4625953" y="1726580"/>
              <a:ext cx="686435" cy="2705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vi-VN" sz="1400" b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HT</a:t>
              </a:r>
              <a:r>
                <a:rPr lang="en-US" sz="1400" b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vi-VN" sz="1400" b="1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8D19F0-7696-4238-8E28-E2C78E916FA4}"/>
                </a:ext>
              </a:extLst>
            </p:cNvPr>
            <p:cNvSpPr/>
            <p:nvPr/>
          </p:nvSpPr>
          <p:spPr>
            <a:xfrm>
              <a:off x="3424238" y="1462088"/>
              <a:ext cx="2962275" cy="239553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514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8F491F-DDC3-4D3B-8B23-7D0789088859}"/>
              </a:ext>
            </a:extLst>
          </p:cNvPr>
          <p:cNvGrpSpPr/>
          <p:nvPr/>
        </p:nvGrpSpPr>
        <p:grpSpPr>
          <a:xfrm>
            <a:off x="1392195" y="321276"/>
            <a:ext cx="8130746" cy="6054811"/>
            <a:chOff x="1359243" y="667265"/>
            <a:chExt cx="8130746" cy="6054811"/>
          </a:xfrm>
        </p:grpSpPr>
        <p:pic>
          <p:nvPicPr>
            <p:cNvPr id="1026" name="Picture 2" descr="ESP32-WROVER-IE-N16R8 ESPRESSIF - Module: IoT | Bluetooth Low Energy,WiFi;  external; SMD; IPEX; ESP32-WROVER-IE-16 | TME - Electronic components">
              <a:extLst>
                <a:ext uri="{FF2B5EF4-FFF2-40B4-BE49-F238E27FC236}">
                  <a16:creationId xmlns:a16="http://schemas.microsoft.com/office/drawing/2014/main" id="{6A66DD7D-14AE-4816-9957-0F8382996C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5762" y="854676"/>
              <a:ext cx="3210011" cy="2407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ESP-WROOM-32 (ESP32 WiFi-BT-BLE MCU Module)">
              <a:extLst>
                <a:ext uri="{FF2B5EF4-FFF2-40B4-BE49-F238E27FC236}">
                  <a16:creationId xmlns:a16="http://schemas.microsoft.com/office/drawing/2014/main" id="{382E2B3B-693A-4089-A9CA-0A0C7FCF48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1100" y="940915"/>
              <a:ext cx="3864576" cy="2573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ESP32-S2-Saola-1M Development Board | Elektor">
              <a:extLst>
                <a:ext uri="{FF2B5EF4-FFF2-40B4-BE49-F238E27FC236}">
                  <a16:creationId xmlns:a16="http://schemas.microsoft.com/office/drawing/2014/main" id="{E87C0E1A-5333-4589-93C4-4FD726C403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81237">
              <a:off x="1728572" y="3418061"/>
              <a:ext cx="2784389" cy="2784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ESP32-CAM WiFi Module: Buy Online at Best Prices in Pakistan | Daraz.pk">
              <a:extLst>
                <a:ext uri="{FF2B5EF4-FFF2-40B4-BE49-F238E27FC236}">
                  <a16:creationId xmlns:a16="http://schemas.microsoft.com/office/drawing/2014/main" id="{BFC30B78-6D8C-4686-AC63-F82FE5F58D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5135" y="3262184"/>
              <a:ext cx="3338384" cy="3338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9EB7910-7B78-429F-A9B0-DF98B06D5DA0}"/>
                </a:ext>
              </a:extLst>
            </p:cNvPr>
            <p:cNvSpPr/>
            <p:nvPr/>
          </p:nvSpPr>
          <p:spPr>
            <a:xfrm>
              <a:off x="1359243" y="667265"/>
              <a:ext cx="8130746" cy="6054811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2776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8F491F-DDC3-4D3B-8B23-7D0789088859}"/>
              </a:ext>
            </a:extLst>
          </p:cNvPr>
          <p:cNvGrpSpPr/>
          <p:nvPr/>
        </p:nvGrpSpPr>
        <p:grpSpPr>
          <a:xfrm>
            <a:off x="1392195" y="321276"/>
            <a:ext cx="8130746" cy="6054811"/>
            <a:chOff x="1359243" y="667265"/>
            <a:chExt cx="8130746" cy="6054811"/>
          </a:xfrm>
        </p:grpSpPr>
        <p:pic>
          <p:nvPicPr>
            <p:cNvPr id="1026" name="Picture 2" descr="ESP32-WROVER-IE-N16R8 ESPRESSIF - Module: IoT | Bluetooth Low Energy,WiFi;  external; SMD; IPEX; ESP32-WROVER-IE-16 | TME - Electronic components">
              <a:extLst>
                <a:ext uri="{FF2B5EF4-FFF2-40B4-BE49-F238E27FC236}">
                  <a16:creationId xmlns:a16="http://schemas.microsoft.com/office/drawing/2014/main" id="{6A66DD7D-14AE-4816-9957-0F8382996C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5762" y="854676"/>
              <a:ext cx="3210011" cy="2407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ESP-WROOM-32 (ESP32 WiFi-BT-BLE MCU Module)">
              <a:extLst>
                <a:ext uri="{FF2B5EF4-FFF2-40B4-BE49-F238E27FC236}">
                  <a16:creationId xmlns:a16="http://schemas.microsoft.com/office/drawing/2014/main" id="{382E2B3B-693A-4089-A9CA-0A0C7FCF48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1100" y="940915"/>
              <a:ext cx="3864576" cy="2573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ESP32-S2-Saola-1M Development Board | Elektor">
              <a:extLst>
                <a:ext uri="{FF2B5EF4-FFF2-40B4-BE49-F238E27FC236}">
                  <a16:creationId xmlns:a16="http://schemas.microsoft.com/office/drawing/2014/main" id="{E87C0E1A-5333-4589-93C4-4FD726C403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81237">
              <a:off x="1728572" y="3418061"/>
              <a:ext cx="2784389" cy="2784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ESP32-CAM WiFi Module: Buy Online at Best Prices in Pakistan | Daraz.pk">
              <a:extLst>
                <a:ext uri="{FF2B5EF4-FFF2-40B4-BE49-F238E27FC236}">
                  <a16:creationId xmlns:a16="http://schemas.microsoft.com/office/drawing/2014/main" id="{BFC30B78-6D8C-4686-AC63-F82FE5F58D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5135" y="3262184"/>
              <a:ext cx="3338384" cy="3338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9EB7910-7B78-429F-A9B0-DF98B06D5DA0}"/>
                </a:ext>
              </a:extLst>
            </p:cNvPr>
            <p:cNvSpPr/>
            <p:nvPr/>
          </p:nvSpPr>
          <p:spPr>
            <a:xfrm>
              <a:off x="1359243" y="667265"/>
              <a:ext cx="8130746" cy="6054811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645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CF6318A-AC42-4FC0-B1EF-0006BA081C57}"/>
              </a:ext>
            </a:extLst>
          </p:cNvPr>
          <p:cNvGrpSpPr/>
          <p:nvPr/>
        </p:nvGrpSpPr>
        <p:grpSpPr>
          <a:xfrm>
            <a:off x="1798603" y="311957"/>
            <a:ext cx="7726929" cy="5548248"/>
            <a:chOff x="1798603" y="311957"/>
            <a:chExt cx="7726929" cy="554824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9DC0B4-4455-4F39-B711-26658E52DE29}"/>
                </a:ext>
              </a:extLst>
            </p:cNvPr>
            <p:cNvGrpSpPr/>
            <p:nvPr/>
          </p:nvGrpSpPr>
          <p:grpSpPr>
            <a:xfrm>
              <a:off x="1798603" y="311957"/>
              <a:ext cx="7658435" cy="3117043"/>
              <a:chOff x="266365" y="412449"/>
              <a:chExt cx="10289298" cy="4187825"/>
            </a:xfrm>
          </p:grpSpPr>
          <p:pic>
            <p:nvPicPr>
              <p:cNvPr id="2" name="Picture 1" descr="Arduino Uno Rev3 — Arduino Online Shop">
                <a:extLst>
                  <a:ext uri="{FF2B5EF4-FFF2-40B4-BE49-F238E27FC236}">
                    <a16:creationId xmlns:a16="http://schemas.microsoft.com/office/drawing/2014/main" id="{DA21422B-30A5-4ABB-94F6-F2BC57FEAF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365" y="412449"/>
                <a:ext cx="5579745" cy="4187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" name="Picture 2" descr="GitHub - arduino/Arduino: open-source electronics platform">
                <a:extLst>
                  <a:ext uri="{FF2B5EF4-FFF2-40B4-BE49-F238E27FC236}">
                    <a16:creationId xmlns:a16="http://schemas.microsoft.com/office/drawing/2014/main" id="{2BB43217-F50E-49CC-AF46-4AA88B8AAF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4087" y="781779"/>
                <a:ext cx="4801576" cy="35842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50" name="Picture 2" descr="Arduino Mega 2560 REV3 [A000067] : Amazon.co.uk: Computers &amp; Accessories">
              <a:extLst>
                <a:ext uri="{FF2B5EF4-FFF2-40B4-BE49-F238E27FC236}">
                  <a16:creationId xmlns:a16="http://schemas.microsoft.com/office/drawing/2014/main" id="{2DE3C9AA-49FF-44B1-BAF6-3BDBB77CA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4593" y="3603334"/>
              <a:ext cx="3977074" cy="2072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Arduino Nano — Arduino Official Store">
              <a:extLst>
                <a:ext uri="{FF2B5EF4-FFF2-40B4-BE49-F238E27FC236}">
                  <a16:creationId xmlns:a16="http://schemas.microsoft.com/office/drawing/2014/main" id="{7E344488-05B1-4C8F-A3AD-CED2BC4323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667" y="3179806"/>
              <a:ext cx="3573865" cy="2680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385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D48CCD7-AF92-424A-B118-D98DC6A0D0C1}"/>
              </a:ext>
            </a:extLst>
          </p:cNvPr>
          <p:cNvGrpSpPr/>
          <p:nvPr/>
        </p:nvGrpSpPr>
        <p:grpSpPr>
          <a:xfrm>
            <a:off x="1219200" y="741405"/>
            <a:ext cx="7718853" cy="4184822"/>
            <a:chOff x="1219200" y="741405"/>
            <a:chExt cx="7718853" cy="41848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D4E1805-5670-4400-A48F-E08C18F90160}"/>
                </a:ext>
              </a:extLst>
            </p:cNvPr>
            <p:cNvGrpSpPr/>
            <p:nvPr/>
          </p:nvGrpSpPr>
          <p:grpSpPr>
            <a:xfrm>
              <a:off x="1465820" y="863066"/>
              <a:ext cx="7472233" cy="3752287"/>
              <a:chOff x="1465820" y="863066"/>
              <a:chExt cx="7472233" cy="3752287"/>
            </a:xfrm>
          </p:grpSpPr>
          <p:pic>
            <p:nvPicPr>
              <p:cNvPr id="3074" name="Picture 2" descr="RTOS cơ bản phần 1 | Học ARM">
                <a:extLst>
                  <a:ext uri="{FF2B5EF4-FFF2-40B4-BE49-F238E27FC236}">
                    <a16:creationId xmlns:a16="http://schemas.microsoft.com/office/drawing/2014/main" id="{74A89717-9508-4520-92DD-EE9BDB9797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5820" y="1038225"/>
                <a:ext cx="3388416" cy="34019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Picture 2" descr="Tổng quan về RTOS">
                <a:extLst>
                  <a:ext uri="{FF2B5EF4-FFF2-40B4-BE49-F238E27FC236}">
                    <a16:creationId xmlns:a16="http://schemas.microsoft.com/office/drawing/2014/main" id="{E7982EBB-0C30-42B7-A42B-72A0E009A1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42" t="19377" r="22347"/>
              <a:stretch/>
            </p:blipFill>
            <p:spPr bwMode="auto">
              <a:xfrm>
                <a:off x="4967416" y="863066"/>
                <a:ext cx="3970637" cy="3752287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295EE1-3B55-4210-995A-2751B1C48946}"/>
                </a:ext>
              </a:extLst>
            </p:cNvPr>
            <p:cNvSpPr/>
            <p:nvPr/>
          </p:nvSpPr>
          <p:spPr>
            <a:xfrm>
              <a:off x="1219200" y="741405"/>
              <a:ext cx="7628238" cy="41848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640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EB3D2FAA-8D5C-4DDB-A730-FAAF218C283C}"/>
              </a:ext>
            </a:extLst>
          </p:cNvPr>
          <p:cNvGrpSpPr/>
          <p:nvPr/>
        </p:nvGrpSpPr>
        <p:grpSpPr>
          <a:xfrm>
            <a:off x="1708335" y="1176991"/>
            <a:ext cx="8838928" cy="4977617"/>
            <a:chOff x="1708335" y="1176991"/>
            <a:chExt cx="8838928" cy="497761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14AF440-3046-4AF1-9C3B-B229CEF70FF7}"/>
                </a:ext>
              </a:extLst>
            </p:cNvPr>
            <p:cNvSpPr/>
            <p:nvPr/>
          </p:nvSpPr>
          <p:spPr>
            <a:xfrm>
              <a:off x="1825506" y="3916973"/>
              <a:ext cx="1397977" cy="9803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MCU</a:t>
              </a:r>
            </a:p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ESP32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41241B-6A20-409F-A4FB-239B14D6704B}"/>
                </a:ext>
              </a:extLst>
            </p:cNvPr>
            <p:cNvSpPr/>
            <p:nvPr/>
          </p:nvSpPr>
          <p:spPr>
            <a:xfrm>
              <a:off x="3639397" y="1176991"/>
              <a:ext cx="2072668" cy="773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A6F1B3-FE85-4782-BD76-BD318DD28114}"/>
                </a:ext>
              </a:extLst>
            </p:cNvPr>
            <p:cNvSpPr/>
            <p:nvPr/>
          </p:nvSpPr>
          <p:spPr>
            <a:xfrm>
              <a:off x="8771930" y="1201224"/>
              <a:ext cx="1389543" cy="773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Máy tính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D76EB1A-41EC-44B5-ADD8-9C6582E6D9CC}"/>
                </a:ext>
              </a:extLst>
            </p:cNvPr>
            <p:cNvGrpSpPr/>
            <p:nvPr/>
          </p:nvGrpSpPr>
          <p:grpSpPr>
            <a:xfrm>
              <a:off x="4989104" y="3311426"/>
              <a:ext cx="2115439" cy="2345350"/>
              <a:chOff x="3268738" y="2256325"/>
              <a:chExt cx="3613610" cy="234535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9E82993-CC7F-4531-9444-7BA1234CA7EC}"/>
                  </a:ext>
                </a:extLst>
              </p:cNvPr>
              <p:cNvSpPr/>
              <p:nvPr/>
            </p:nvSpPr>
            <p:spPr>
              <a:xfrm>
                <a:off x="3368357" y="2407993"/>
                <a:ext cx="3393831" cy="8704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Cảm biến dòng áp PZEM-17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CC2A9FE-2079-4ECF-9C6C-C412EB2AE45A}"/>
                  </a:ext>
                </a:extLst>
              </p:cNvPr>
              <p:cNvSpPr/>
              <p:nvPr/>
            </p:nvSpPr>
            <p:spPr>
              <a:xfrm>
                <a:off x="3368357" y="3502635"/>
                <a:ext cx="3393831" cy="8704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HMI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DB15491-4DCA-4C69-BEF1-A69A4DA5EAD7}"/>
                  </a:ext>
                </a:extLst>
              </p:cNvPr>
              <p:cNvSpPr/>
              <p:nvPr/>
            </p:nvSpPr>
            <p:spPr>
              <a:xfrm>
                <a:off x="3268738" y="2256325"/>
                <a:ext cx="3613610" cy="2345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7C68C47-CC7B-445F-B8BC-D179CC37E4A2}"/>
                </a:ext>
              </a:extLst>
            </p:cNvPr>
            <p:cNvGrpSpPr/>
            <p:nvPr/>
          </p:nvGrpSpPr>
          <p:grpSpPr>
            <a:xfrm>
              <a:off x="8636836" y="3311426"/>
              <a:ext cx="1720503" cy="2345350"/>
              <a:chOff x="7648574" y="2066192"/>
              <a:chExt cx="3393831" cy="211015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D36DDD2-4FC5-44A5-9F82-DDC10FCF2B10}"/>
                  </a:ext>
                </a:extLst>
              </p:cNvPr>
              <p:cNvSpPr/>
              <p:nvPr/>
            </p:nvSpPr>
            <p:spPr>
              <a:xfrm>
                <a:off x="7898421" y="2253028"/>
                <a:ext cx="2831123" cy="6770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Điện trở Shunt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C20505-B47B-4655-BB1D-110B22580953}"/>
                  </a:ext>
                </a:extLst>
              </p:cNvPr>
              <p:cNvSpPr/>
              <p:nvPr/>
            </p:nvSpPr>
            <p:spPr>
              <a:xfrm>
                <a:off x="7898421" y="3228977"/>
                <a:ext cx="2894138" cy="6770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Máy hàn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16B140E-EC06-4F73-8B9F-45CEE398FEAD}"/>
                  </a:ext>
                </a:extLst>
              </p:cNvPr>
              <p:cNvSpPr/>
              <p:nvPr/>
            </p:nvSpPr>
            <p:spPr>
              <a:xfrm>
                <a:off x="7648574" y="2066192"/>
                <a:ext cx="3393831" cy="2110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FBA1B9A-FEF3-4F8E-A6F8-FD7FB6CFDB6D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5712065" y="1563853"/>
              <a:ext cx="3051431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8905FDA-912E-4AB0-83F9-E69E466F2135}"/>
                </a:ext>
              </a:extLst>
            </p:cNvPr>
            <p:cNvCxnSpPr>
              <a:cxnSpLocks/>
            </p:cNvCxnSpPr>
            <p:nvPr/>
          </p:nvCxnSpPr>
          <p:spPr>
            <a:xfrm>
              <a:off x="3244550" y="4433412"/>
              <a:ext cx="1638663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12AB1F-1DCC-4BBE-9C85-4FAD8F5ED43F}"/>
                </a:ext>
              </a:extLst>
            </p:cNvPr>
            <p:cNvSpPr txBox="1"/>
            <p:nvPr/>
          </p:nvSpPr>
          <p:spPr>
            <a:xfrm>
              <a:off x="3244550" y="4509346"/>
              <a:ext cx="1955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MODBUS RS485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141DED-D551-4ED1-B816-6DBA404A400E}"/>
                </a:ext>
              </a:extLst>
            </p:cNvPr>
            <p:cNvSpPr txBox="1"/>
            <p:nvPr/>
          </p:nvSpPr>
          <p:spPr>
            <a:xfrm>
              <a:off x="2486269" y="2194594"/>
              <a:ext cx="840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MQTT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0499E6-B31F-409A-8084-83AB1C40B5E6}"/>
                </a:ext>
              </a:extLst>
            </p:cNvPr>
            <p:cNvSpPr txBox="1"/>
            <p:nvPr/>
          </p:nvSpPr>
          <p:spPr>
            <a:xfrm>
              <a:off x="6737028" y="1245160"/>
              <a:ext cx="840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HTTP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EE4F43-A8FD-4975-9305-331D6A2E8DAD}"/>
                </a:ext>
              </a:extLst>
            </p:cNvPr>
            <p:cNvSpPr txBox="1"/>
            <p:nvPr/>
          </p:nvSpPr>
          <p:spPr>
            <a:xfrm>
              <a:off x="7157292" y="4042130"/>
              <a:ext cx="1290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Dòng và áp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3973D5C-A1D2-46F1-831E-467A2863CA4C}"/>
                </a:ext>
              </a:extLst>
            </p:cNvPr>
            <p:cNvCxnSpPr/>
            <p:nvPr/>
          </p:nvCxnSpPr>
          <p:spPr>
            <a:xfrm flipH="1">
              <a:off x="7104543" y="4433412"/>
              <a:ext cx="147954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971BEB6-2120-4738-B8E3-A7A1E7F3A3C7}"/>
                </a:ext>
              </a:extLst>
            </p:cNvPr>
            <p:cNvCxnSpPr>
              <a:cxnSpLocks/>
            </p:cNvCxnSpPr>
            <p:nvPr/>
          </p:nvCxnSpPr>
          <p:spPr>
            <a:xfrm>
              <a:off x="2509966" y="1525363"/>
              <a:ext cx="111246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C2B5B89-3B05-403D-A90F-3FBB42406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3001" y="1512779"/>
              <a:ext cx="25497" cy="24278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011AC42-5F3B-47D2-A522-7101CE406747}"/>
                </a:ext>
              </a:extLst>
            </p:cNvPr>
            <p:cNvSpPr/>
            <p:nvPr/>
          </p:nvSpPr>
          <p:spPr>
            <a:xfrm>
              <a:off x="1708335" y="2997078"/>
              <a:ext cx="8838928" cy="315753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012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D0275F4-88CA-4A56-A7ED-AD3671C117E2}"/>
              </a:ext>
            </a:extLst>
          </p:cNvPr>
          <p:cNvGrpSpPr/>
          <p:nvPr/>
        </p:nvGrpSpPr>
        <p:grpSpPr>
          <a:xfrm>
            <a:off x="2926080" y="988658"/>
            <a:ext cx="6819900" cy="3545242"/>
            <a:chOff x="2247900" y="1141058"/>
            <a:chExt cx="6819900" cy="35452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3336784-45AE-4803-A7BB-D89E4D0C78AC}"/>
                </a:ext>
              </a:extLst>
            </p:cNvPr>
            <p:cNvGrpSpPr/>
            <p:nvPr/>
          </p:nvGrpSpPr>
          <p:grpSpPr>
            <a:xfrm>
              <a:off x="2288350" y="1141058"/>
              <a:ext cx="6731569" cy="3492488"/>
              <a:chOff x="1453080" y="546443"/>
              <a:chExt cx="7637634" cy="3962575"/>
            </a:xfrm>
          </p:grpSpPr>
          <p:pic>
            <p:nvPicPr>
              <p:cNvPr id="1026" name="Picture 2" descr="Jual PZEM-017 DC Communication Box RS485 interface Modbus 0-300V 300A Shunt  - Jakarta Utara - sentralstoreid | Tokopedia">
                <a:extLst>
                  <a:ext uri="{FF2B5EF4-FFF2-40B4-BE49-F238E27FC236}">
                    <a16:creationId xmlns:a16="http://schemas.microsoft.com/office/drawing/2014/main" id="{311787B0-8913-4E29-A072-131E3770DE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8139" y="546443"/>
                <a:ext cx="3962575" cy="3962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FD6B3693-2B81-4149-92B6-E4851D7E8A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203" b="26052"/>
              <a:stretch/>
            </p:blipFill>
            <p:spPr>
              <a:xfrm>
                <a:off x="1453080" y="1696915"/>
                <a:ext cx="3784623" cy="2488223"/>
              </a:xfrm>
              <a:prstGeom prst="rect">
                <a:avLst/>
              </a:prstGeom>
            </p:spPr>
          </p:pic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0103FC-194A-4ACA-B13F-9B910177AF3C}"/>
                </a:ext>
              </a:extLst>
            </p:cNvPr>
            <p:cNvSpPr/>
            <p:nvPr/>
          </p:nvSpPr>
          <p:spPr>
            <a:xfrm>
              <a:off x="2247900" y="1409700"/>
              <a:ext cx="6819900" cy="3276600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32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907685D-43D6-4C3D-9BE2-D0C898C98B0F}"/>
              </a:ext>
            </a:extLst>
          </p:cNvPr>
          <p:cNvGrpSpPr/>
          <p:nvPr/>
        </p:nvGrpSpPr>
        <p:grpSpPr>
          <a:xfrm>
            <a:off x="2034540" y="1432560"/>
            <a:ext cx="6652260" cy="2346960"/>
            <a:chOff x="2034540" y="1432560"/>
            <a:chExt cx="6652260" cy="234696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DF0D090-F9FD-4D4F-9164-185CEE9360D8}"/>
                </a:ext>
              </a:extLst>
            </p:cNvPr>
            <p:cNvGrpSpPr/>
            <p:nvPr/>
          </p:nvGrpSpPr>
          <p:grpSpPr>
            <a:xfrm>
              <a:off x="2117090" y="1492250"/>
              <a:ext cx="6501130" cy="2197100"/>
              <a:chOff x="2071370" y="2330450"/>
              <a:chExt cx="6501130" cy="2197100"/>
            </a:xfrm>
          </p:grpSpPr>
          <p:pic>
            <p:nvPicPr>
              <p:cNvPr id="2050" name="Picture 2" descr="Mạch chuyển giao tiếp UART TTL to RS485 V2 – Hshop.vn">
                <a:extLst>
                  <a:ext uri="{FF2B5EF4-FFF2-40B4-BE49-F238E27FC236}">
                    <a16:creationId xmlns:a16="http://schemas.microsoft.com/office/drawing/2014/main" id="{758D4177-0B37-42E8-A825-41FA6F42A9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7275" y="2672716"/>
                <a:ext cx="3705225" cy="1787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38E7504-5FB9-4946-85CB-A932A7D10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59583">
                <a:off x="2071370" y="2330450"/>
                <a:ext cx="2937022" cy="2197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62FDB75-A4BA-43BF-A2C7-BB34C7F25661}"/>
                </a:ext>
              </a:extLst>
            </p:cNvPr>
            <p:cNvSpPr/>
            <p:nvPr/>
          </p:nvSpPr>
          <p:spPr>
            <a:xfrm>
              <a:off x="2034540" y="1432560"/>
              <a:ext cx="6652260" cy="234696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39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1D3543A-9048-435A-8FB4-6F077C653D9B}"/>
              </a:ext>
            </a:extLst>
          </p:cNvPr>
          <p:cNvGrpSpPr/>
          <p:nvPr/>
        </p:nvGrpSpPr>
        <p:grpSpPr>
          <a:xfrm>
            <a:off x="2290762" y="667266"/>
            <a:ext cx="7610475" cy="5502876"/>
            <a:chOff x="2290762" y="667266"/>
            <a:chExt cx="7610475" cy="550287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4975005-CAD7-47E7-BE04-C519CA68D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76" b="2433"/>
            <a:stretch/>
          </p:blipFill>
          <p:spPr>
            <a:xfrm>
              <a:off x="2290762" y="667266"/>
              <a:ext cx="7610475" cy="550287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438C0F-3855-4CE5-9A27-41B30E12F788}"/>
                </a:ext>
              </a:extLst>
            </p:cNvPr>
            <p:cNvSpPr/>
            <p:nvPr/>
          </p:nvSpPr>
          <p:spPr>
            <a:xfrm>
              <a:off x="4481384" y="2364259"/>
              <a:ext cx="1680519" cy="8402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507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1656E13-EEAD-4185-A4EF-2A2F2D9F8D41}"/>
              </a:ext>
            </a:extLst>
          </p:cNvPr>
          <p:cNvGrpSpPr/>
          <p:nvPr/>
        </p:nvGrpSpPr>
        <p:grpSpPr>
          <a:xfrm>
            <a:off x="1333500" y="2125980"/>
            <a:ext cx="7078980" cy="2293620"/>
            <a:chOff x="1333500" y="2125980"/>
            <a:chExt cx="7078980" cy="22936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F128FA4-6327-4FB3-A9CD-A8A489E584F7}"/>
                </a:ext>
              </a:extLst>
            </p:cNvPr>
            <p:cNvGrpSpPr/>
            <p:nvPr/>
          </p:nvGrpSpPr>
          <p:grpSpPr>
            <a:xfrm>
              <a:off x="1401801" y="2200275"/>
              <a:ext cx="6934480" cy="2139290"/>
              <a:chOff x="1401800" y="2200275"/>
              <a:chExt cx="7533539" cy="2324100"/>
            </a:xfrm>
          </p:grpSpPr>
          <p:pic>
            <p:nvPicPr>
              <p:cNvPr id="3074" name="Picture 2" descr="AMZ070W1RAG - Màn hình cảm ứng 7.0 inch - HMI Kinseal AMZ | Shopee Việt Nam">
                <a:extLst>
                  <a:ext uri="{FF2B5EF4-FFF2-40B4-BE49-F238E27FC236}">
                    <a16:creationId xmlns:a16="http://schemas.microsoft.com/office/drawing/2014/main" id="{A015A3E0-9E13-4C63-9EC0-D873FB070C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778" b="23445"/>
              <a:stretch/>
            </p:blipFill>
            <p:spPr bwMode="auto">
              <a:xfrm>
                <a:off x="1401800" y="2200275"/>
                <a:ext cx="3762032" cy="2324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9AF1C62C-2F36-4597-9108-591466B597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1147" y="2200275"/>
                <a:ext cx="3564192" cy="2013585"/>
              </a:xfrm>
              <a:prstGeom prst="rect">
                <a:avLst/>
              </a:prstGeom>
            </p:spPr>
          </p:pic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A2D9E5-5D98-4EED-8EE8-54199DD7FC4D}"/>
                </a:ext>
              </a:extLst>
            </p:cNvPr>
            <p:cNvSpPr/>
            <p:nvPr/>
          </p:nvSpPr>
          <p:spPr>
            <a:xfrm>
              <a:off x="1333500" y="2125980"/>
              <a:ext cx="7078980" cy="229362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566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0E42DA5-ACFA-43E2-A7D5-1E044228B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7AF822-0C23-4125-A91B-F0E290BEC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59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542F12-A965-49D9-A03D-432A1B788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03900" y="-206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42654D-267D-4693-AEF1-B8945E755012}"/>
              </a:ext>
            </a:extLst>
          </p:cNvPr>
          <p:cNvGrpSpPr/>
          <p:nvPr/>
        </p:nvGrpSpPr>
        <p:grpSpPr>
          <a:xfrm>
            <a:off x="292100" y="457200"/>
            <a:ext cx="7277100" cy="4216399"/>
            <a:chOff x="292100" y="457200"/>
            <a:chExt cx="7277100" cy="42163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4146C8-C6B4-40B8-8D29-B77C758ECABD}"/>
                </a:ext>
              </a:extLst>
            </p:cNvPr>
            <p:cNvGrpSpPr/>
            <p:nvPr/>
          </p:nvGrpSpPr>
          <p:grpSpPr>
            <a:xfrm>
              <a:off x="412406" y="780256"/>
              <a:ext cx="6940894" cy="3651014"/>
              <a:chOff x="1034706" y="919955"/>
              <a:chExt cx="9176094" cy="4826763"/>
            </a:xfrm>
          </p:grpSpPr>
          <p:pic>
            <p:nvPicPr>
              <p:cNvPr id="4098" name="Picture 63" descr="Grafana - Wikipedia">
                <a:extLst>
                  <a:ext uri="{FF2B5EF4-FFF2-40B4-BE49-F238E27FC236}">
                    <a16:creationId xmlns:a16="http://schemas.microsoft.com/office/drawing/2014/main" id="{F10A95DC-21C2-4273-B9FE-AB59EDC48D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706" y="919955"/>
                <a:ext cx="4741254" cy="4826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7" name="Picture 62" descr="Grafana® Features | Grafana Labs">
                <a:extLst>
                  <a:ext uri="{FF2B5EF4-FFF2-40B4-BE49-F238E27FC236}">
                    <a16:creationId xmlns:a16="http://schemas.microsoft.com/office/drawing/2014/main" id="{E96B209F-4083-43E0-AC90-8F1EA19444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0" y="970598"/>
                <a:ext cx="4114800" cy="2318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3" name="Picture 7" descr="Grafana® Features | Grafana Labs">
                <a:extLst>
                  <a:ext uri="{FF2B5EF4-FFF2-40B4-BE49-F238E27FC236}">
                    <a16:creationId xmlns:a16="http://schemas.microsoft.com/office/drawing/2014/main" id="{3F1CFE00-FA02-4320-8419-555B4B1CB3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0" y="3431540"/>
                <a:ext cx="4114800" cy="2315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101295-6AEE-434E-9419-88D165B04B5C}"/>
                </a:ext>
              </a:extLst>
            </p:cNvPr>
            <p:cNvSpPr/>
            <p:nvPr/>
          </p:nvSpPr>
          <p:spPr>
            <a:xfrm>
              <a:off x="292100" y="457200"/>
              <a:ext cx="7277100" cy="4216399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903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8DE557C-9AEC-4827-BAB6-2EB30D8AA8E7}"/>
              </a:ext>
            </a:extLst>
          </p:cNvPr>
          <p:cNvGrpSpPr/>
          <p:nvPr/>
        </p:nvGrpSpPr>
        <p:grpSpPr>
          <a:xfrm>
            <a:off x="1168400" y="1181100"/>
            <a:ext cx="9880600" cy="4521200"/>
            <a:chOff x="1168400" y="1181100"/>
            <a:chExt cx="9880600" cy="45212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675D0D3-25F6-465A-931C-EF0CD312AF0C}"/>
                </a:ext>
              </a:extLst>
            </p:cNvPr>
            <p:cNvGrpSpPr/>
            <p:nvPr/>
          </p:nvGrpSpPr>
          <p:grpSpPr>
            <a:xfrm>
              <a:off x="1285333" y="1282700"/>
              <a:ext cx="9621334" cy="4292600"/>
              <a:chOff x="1285333" y="1282700"/>
              <a:chExt cx="9621334" cy="4292600"/>
            </a:xfrm>
          </p:grpSpPr>
          <p:pic>
            <p:nvPicPr>
              <p:cNvPr id="5122" name="Picture 2" descr="Mạch Giảm Áp DC LM2596 3A - Nshop">
                <a:extLst>
                  <a:ext uri="{FF2B5EF4-FFF2-40B4-BE49-F238E27FC236}">
                    <a16:creationId xmlns:a16="http://schemas.microsoft.com/office/drawing/2014/main" id="{BF08D074-3C3E-40BB-BC9D-18EF3F29BE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5333" y="1282700"/>
                <a:ext cx="4292600" cy="4292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4" name="Picture 4" descr="lm2596+3a - Search - EasyEDA">
                <a:extLst>
                  <a:ext uri="{FF2B5EF4-FFF2-40B4-BE49-F238E27FC236}">
                    <a16:creationId xmlns:a16="http://schemas.microsoft.com/office/drawing/2014/main" id="{B21B2A85-7289-4B22-B55E-079ADCD03A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9574" y="1825624"/>
                <a:ext cx="5417093" cy="2454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0195A8-A693-4F2D-9F89-D980B4261968}"/>
                </a:ext>
              </a:extLst>
            </p:cNvPr>
            <p:cNvSpPr/>
            <p:nvPr/>
          </p:nvSpPr>
          <p:spPr>
            <a:xfrm>
              <a:off x="1168400" y="1181100"/>
              <a:ext cx="9880600" cy="4521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322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451A571-6CDE-437E-BBA0-1335D4DCDB6B}"/>
              </a:ext>
            </a:extLst>
          </p:cNvPr>
          <p:cNvGrpSpPr/>
          <p:nvPr/>
        </p:nvGrpSpPr>
        <p:grpSpPr>
          <a:xfrm>
            <a:off x="1409700" y="1600200"/>
            <a:ext cx="5969000" cy="2698750"/>
            <a:chOff x="1670050" y="1752600"/>
            <a:chExt cx="5969000" cy="269875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11277AC-9A40-47B3-989D-145624BF5DDB}"/>
                </a:ext>
              </a:extLst>
            </p:cNvPr>
            <p:cNvGrpSpPr/>
            <p:nvPr/>
          </p:nvGrpSpPr>
          <p:grpSpPr>
            <a:xfrm>
              <a:off x="1743074" y="1822450"/>
              <a:ext cx="5845175" cy="2564279"/>
              <a:chOff x="1190625" y="1117600"/>
              <a:chExt cx="8597900" cy="377190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2334E74-B91B-4FC6-BD2C-855D3CEFE070}"/>
                  </a:ext>
                </a:extLst>
              </p:cNvPr>
              <p:cNvSpPr/>
              <p:nvPr/>
            </p:nvSpPr>
            <p:spPr>
              <a:xfrm>
                <a:off x="1190625" y="1117600"/>
                <a:ext cx="1930399" cy="1308099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4472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Nguồn 24V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922FBEB-3B53-4176-826F-964CAF608D9C}"/>
                  </a:ext>
                </a:extLst>
              </p:cNvPr>
              <p:cNvSpPr/>
              <p:nvPr/>
            </p:nvSpPr>
            <p:spPr>
              <a:xfrm>
                <a:off x="4581525" y="1117600"/>
                <a:ext cx="1930399" cy="1308099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4472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Mạch 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LM2596</a:t>
                </a:r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8FB7905D-36E6-429A-80E0-849E93757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4264" y="1771649"/>
                <a:ext cx="1014157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078ED7-7950-484F-A614-7C4283C6598A}"/>
                  </a:ext>
                </a:extLst>
              </p:cNvPr>
              <p:cNvSpPr/>
              <p:nvPr/>
            </p:nvSpPr>
            <p:spPr>
              <a:xfrm>
                <a:off x="7858126" y="1117600"/>
                <a:ext cx="1930399" cy="1308099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4472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Kit esp32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67322EB6-07CC-47A7-B26B-C138C7F94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1609" y="1771649"/>
                <a:ext cx="901908" cy="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C0B54C3-F09F-4BB5-81A9-AE2B3F81B509}"/>
                  </a:ext>
                </a:extLst>
              </p:cNvPr>
              <p:cNvSpPr/>
              <p:nvPr/>
            </p:nvSpPr>
            <p:spPr>
              <a:xfrm>
                <a:off x="1203325" y="3581401"/>
                <a:ext cx="1930399" cy="1308099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4472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HMI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F6334BA-FCCB-40B8-901D-61EF3ADED3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525" y="2578100"/>
                <a:ext cx="0" cy="82550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EE4ADE0-C02D-452E-A6B9-029BCDF909F4}"/>
                  </a:ext>
                </a:extLst>
              </p:cNvPr>
              <p:cNvSpPr/>
              <p:nvPr/>
            </p:nvSpPr>
            <p:spPr>
              <a:xfrm>
                <a:off x="4549775" y="3581401"/>
                <a:ext cx="1930399" cy="1308099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4472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PZEM-17</a:t>
                </a:r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1A9254D-41D0-42D9-847D-FDCAC9030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4974" y="2578101"/>
                <a:ext cx="0" cy="865289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6E8344-DA92-452B-B612-22988BCCFE1B}"/>
                </a:ext>
              </a:extLst>
            </p:cNvPr>
            <p:cNvSpPr/>
            <p:nvPr/>
          </p:nvSpPr>
          <p:spPr>
            <a:xfrm>
              <a:off x="1670050" y="1752600"/>
              <a:ext cx="5969000" cy="26987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02F69D-3F95-4D06-A6C1-E234537F2195}"/>
                </a:ext>
              </a:extLst>
            </p:cNvPr>
            <p:cNvSpPr txBox="1"/>
            <p:nvPr/>
          </p:nvSpPr>
          <p:spPr>
            <a:xfrm>
              <a:off x="3248832" y="1897765"/>
              <a:ext cx="619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/>
                <a:t>24V</a:t>
              </a:r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EFFC2-AB05-4FF1-9E80-C61ADFB8621C}"/>
                </a:ext>
              </a:extLst>
            </p:cNvPr>
            <p:cNvSpPr txBox="1"/>
            <p:nvPr/>
          </p:nvSpPr>
          <p:spPr>
            <a:xfrm>
              <a:off x="2445255" y="2911290"/>
              <a:ext cx="619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/>
                <a:t>24V</a:t>
              </a:r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9D556F-83B9-4B80-B1DA-7ABD019476CC}"/>
                </a:ext>
              </a:extLst>
            </p:cNvPr>
            <p:cNvSpPr txBox="1"/>
            <p:nvPr/>
          </p:nvSpPr>
          <p:spPr>
            <a:xfrm>
              <a:off x="5466522" y="1897765"/>
              <a:ext cx="619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/>
                <a:t>5V</a:t>
              </a:r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D14028-1094-4A34-8867-CA950F78C884}"/>
                </a:ext>
              </a:extLst>
            </p:cNvPr>
            <p:cNvSpPr txBox="1"/>
            <p:nvPr/>
          </p:nvSpPr>
          <p:spPr>
            <a:xfrm>
              <a:off x="4801155" y="2889288"/>
              <a:ext cx="619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/>
                <a:t>5V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873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358FED38569EE84581E93D30A475A9F6" ma:contentTypeVersion="11" ma:contentTypeDescription="Tạo tài liệu mới." ma:contentTypeScope="" ma:versionID="72755c3a042deaba3381f292e13748cd">
  <xsd:schema xmlns:xsd="http://www.w3.org/2001/XMLSchema" xmlns:xs="http://www.w3.org/2001/XMLSchema" xmlns:p="http://schemas.microsoft.com/office/2006/metadata/properties" xmlns:ns3="486b9e7a-8012-45e7-a04a-a674dce8c54e" xmlns:ns4="f172af08-142f-4f48-b571-685816599725" targetNamespace="http://schemas.microsoft.com/office/2006/metadata/properties" ma:root="true" ma:fieldsID="61872fa024b64889bd65867384d4ace5" ns3:_="" ns4:_="">
    <xsd:import namespace="486b9e7a-8012-45e7-a04a-a674dce8c54e"/>
    <xsd:import namespace="f172af08-142f-4f48-b571-6858165997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6b9e7a-8012-45e7-a04a-a674dce8c5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72af08-142f-4f48-b571-68581659972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2C655C-16A9-4757-8268-CEA0403347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6b9e7a-8012-45e7-a04a-a674dce8c54e"/>
    <ds:schemaRef ds:uri="f172af08-142f-4f48-b571-6858165997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DB8134-F005-4621-9569-A4852669C0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3FEEA1-0EA2-4EA8-9AB2-DF7C33712CA6}">
  <ds:schemaRefs>
    <ds:schemaRef ds:uri="http://purl.org/dc/terms/"/>
    <ds:schemaRef ds:uri="http://schemas.microsoft.com/office/2006/documentManagement/types"/>
    <ds:schemaRef ds:uri="486b9e7a-8012-45e7-a04a-a674dce8c54e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172af08-142f-4f48-b571-685816599725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79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Thịnh Lê Quang</dc:creator>
  <cp:lastModifiedBy>Thịnh Lê Quang</cp:lastModifiedBy>
  <cp:revision>6</cp:revision>
  <dcterms:created xsi:type="dcterms:W3CDTF">2022-03-26T08:55:04Z</dcterms:created>
  <dcterms:modified xsi:type="dcterms:W3CDTF">2022-03-27T08:39:56Z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0x010100358FED38569EE84581E93D30A475A9F6</vt:lpwstr>
  </property>
</Properties>
</file>